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183" autoAdjust="0"/>
  </p:normalViewPr>
  <p:slideViewPr>
    <p:cSldViewPr snapToGrid="0">
      <p:cViewPr>
        <p:scale>
          <a:sx n="90" d="100"/>
          <a:sy n="90" d="100"/>
        </p:scale>
        <p:origin x="-1205"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6:51.045"/>
    </inkml:context>
    <inkml:brush xml:id="br0">
      <inkml:brushProperty name="width" value="0.1" units="cm"/>
      <inkml:brushProperty name="height" value="0.1" units="cm"/>
      <inkml:brushProperty name="color" value="#FFC114"/>
    </inkml:brush>
  </inkml:definitions>
  <inkml:trace contextRef="#ctx0" brushRef="#br0">4122 90 4369,'0'0'2519,"-3"-3"-2160,-2-2-229,0 1 1,-1 0-1,1 0 0,-1 0 1,0 1-1,0 0 0,0 0 1,0 0-1,-1 1 0,1 0 1,-1 0-1,1 1 0,-1 0 1,-9-1-1,-19 0-69,-56 3-1,40 0-117,-103 10 210,52-1-69,-130 5-91,-915 45-94,68-69 401,791-4-259,-103-2 22,328 15-181,-27 1 122,-1-4 1,-102-16-1,181 17-29,12 2 2,23 2 18,1285-2 474,-711 35-507,-422-19 131,-19-2 8,279 13-260,-193-19 175,-1 0 89,-111 5-132,-129-13 114,-4 0-227,-747-19 247,-9 0 16,690 19-131,-825 13-467,580-5 443,364 0-113,475-6 265,-273-3 8,115-8 191,-5 1-132,758 8-135,-844 13-50,-3-1-144,-180-8 267,-84-3-129,-17 0-64,-22 1-16,-1594-14 213,635 3-70,987 9-180,443 2 137,-221-4 204,564-14 67,-8-1-68,-661 17-126,386 13-248,-470-12 99,-1 1 81,-52-1 27,-1042-18-156,-132-41 251,732 53-276,293 5 238,218 9-264,103 7 155,207-4 0,-268-12 7,319 2 197,609 18-132,-368 31 104,-630-49-203,-11-2-14,1 1 0,-1 0-1,1 1 1,14 4-1,-52-2-136,-162-4 314,-1145-30-135,-192-24 184,1526 54-266,10 0 32,76 9-98,-36-3 124,714 27 168,-468-31-60,71 5-59,1015 32-300,-1329-39 70,-49 0 80,-28 0-7,-799-21 144,761 17-14,-1524-82 69,921 79 141,408 8-249,311 6-44,503 0 261,-340-8-98,273-1 228,829 13-512,-591 25 133,-675-31-175,-1100-30 186,-520-34 338,666 59-213,1035 9-101,620-4 103,-442-6-111,1111 1 172,-142 88-487,-1239-83 345,2-1-117,76 19 1,-199-23 33,-285-25 28,124 6 208,11 4-111,-945-50-90,-222 44 352,1398 21-289,-1-1-1,1 1 1,0 0-1,-1 0 1,1 0 0,-1 0-1,1 0 1,0 0-1,-1 0 1,1 0 0,-1 0-1,1 0 1,0 0-1,-1 0 1,1 0 0,0 0-1,-1 1 1,1-1-1,-1 0 1,1 0 0,0 0-1,-1 1 1,1-1-1,0 0 1,-1 0 0,1 1-1,0-1 1,0 0-1,-1 0 1,1 1 0,0-1-1,0 0 1,-1 1-1,1-1 1,0 0 0,0 1-1,8 6-147,53 1 132,-1-2-1,120-6 0,-77-1 130,389 2 25,543-3-75,-291-6-121,-743 8 22,-2 0 13,-69-6-60,16-1 67,-1183-63 178,-182 55-78,931 17-64,699 6-102,-18 0 14,2713 18 16,-2801-21 132,157 27-1,-75-6-76,-155-22 89,10 0-109,0 2 0,46 13 0,-38-14 493,60 10-1320,-46-14-2459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0:57.400"/>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3879 164 2577,'0'0'448,"-52"-2"48,24 2-429,-349-19 609,-150-29 902,-291-21 516,151 43-2638,684 26-229,0 1 290,32 4 0,3 1 531,739 9-421,-544-16 366,984 1-3818,-1176 0 3863,0 3 0,93 21 1246,-175-22-298,-2329 2 3506,1809 5-3911,74-1-474,829-7 47,795-10 137,-428 4-843,-499 5 291,-28 3-363,254 35 0,-445-37 612,26 5 6,-31-6-16,1 1 0,-1-1 0,1 0 0,0 0 0,-1 0 0,1 1 0,0-1 0,-1 0 0,1 1 0,-1-1 0,1 0 0,-1 1 0,1-1 0,-1 1 0,1-1 0,-1 1 0,1-1 0,-1 1 0,1-1 0,-1 1 0,0-1 0,0 1 0,1-1 0,-1 1 0,0 0 0,0-1 0,1 1 0,-1 0 0,0-1 1,0 1-1,0 0 0,0-1 0,0 1 0,0 0 0,0-1 0,0 1 0,0 0 0,-1 0 0,0 0 19,0 0 1,0 0-1,0 0 0,0 0 1,-1 0-1,1 0 1,0 0-1,0-1 0,-1 1 1,1 0-1,-1-1 1,1 1-1,-1-1 1,1 0-1,-1 1 0,1-1 1,-1 0-1,1 0 1,-1 0-1,1 0 0,-3 0 1,-9 1-16,-225 33 370,-256 2 0,-246-30 415,442-8-134,20 0-12,-335 6-76,519 2-553,0 3-1,-135 33 1,224-41-17,-29 9 47,33-9-43,0-1 1,0 1-1,0-1 1,0 1 0,0-1-1,0 1 1,0 0-1,1-1 1,-1 1 0,0 0-1,0 0 1,0 0-1,1 0 1,-1 0-1,1 0 1,-1 0 0,0 0-1,1 0 1,0 0-1,-1 0 1,1 0 0,0 0-1,-1 0 1,1 2-1,0-3 6,0 1-1,0-1 0,0 1 0,0 0 1,0-1-1,0 1 0,0-1 0,1 1 1,-1-1-1,0 1 0,0-1 1,1 1-1,-1-1 0,0 1 0,0-1 1,1 0-1,-1 1 0,1-1 0,-1 1 1,0-1-1,1 0 0,-1 1 1,1-1-1,-1 0 0,1 0 0,-1 1 1,1-1-1,0 0 0,20 8-134,1 0 0,-1-2 0,38 6 1,-42-9 133,101 17-54,184 7 0,126-23 9,-277-4 58,1721-5-86,-1049 5-934,-599 16 501,-179-11 500,-38-5 24,7 4 19,-14-4 69,-5 0-64,-839-7 1454,1-39-384,542 28-532,307 18-1465,101 9 6,-70-4 814,764 35 93,-327-27-119,261 39-1400,-398-25 1206,-311-26 539,-54-1 417,-207 2-373,-316-7 502,189-32-19,175 14-385,-1194-56 735,1300 78-1105,-4-1-6,0 4 0,-124 19 1,203-19-15,-24 5 140,29-6-149,0-1-1,0 1 1,1-1-1,-1 1 1,0-1-1,0 1 1,0-1-1,1 1 1,-1-1-1,0 1 1,1 0-1,-1 0 1,1-1-1,-1 1 1,1 0-1,-1 0 1,1 0-1,-1 0 1,1-1-1,0 1 1,-1 0-1,1 0 1,0 0-1,0 0 1,0 2-1,0-3-1,0 1-1,0-1 1,0 1 0,0 0-1,0-1 1,0 1 0,0-1-1,0 1 1,0-1 0,1 1-1,-1-1 1,0 1 0,0-1-1,1 1 1,-1-1 0,0 1-1,1-1 1,-1 0 0,0 1-1,1-1 1,-1 1 0,1-1-1,-1 0 1,1 1 0,-1-1-1,1 0 1,-1 0 0,1 1-1,0-1 1,21 8-204,0 0 1,1-2-1,0-1 1,27 3 0,-44-7 214,290 27-157,12-25 19,-198-4 148,889 1-262,-321 0-3117,-380 4 4398,-352-4-838,-363-8 874,-686-28 203,142 8-435,426-17-239,-231-5 251,534 50-679,232 0-191,0 0 18,1 1-1,-1-1 1,0 0 0,0 0-1,0 0 1,0 0 0,0 0-1,0 1 1,0-1 0,0 0-1,0 0 1,0 0 0,0 0-1,0 1 1,0-1-1,0 0 1,0 0 0,0 0-1,0 1 1,0-1 0,0 0-1,0 0 1,0 0 0,0 0-1,0 1 1,0-1 0,0 0-1,0 0 1,0 0 0,0 0-1,-1 0 1,1 1 0,0-1-1,0 0 1,0 0 0,0 0-1,0 0 1,0 0-1,-1 0 1,1 0 0,0 1-1,0-1 1,0 0 0,0 0-1,-1 0 1,1 0 0,0 0-1,0 0 1,-1 0 0,23 10-462,36 3 303,0-3-1,65 4 0,131-2 357,817-9-407,-576-5-1245,-285 2 1698,-213 0 168,-735 16 618,302-3-548,-1234 37 755,1418-33-1314,241-15 48,13-1-210,28 1-333,218 5-143,803-29-93,-306 8-3017,-631 17 1340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16.112"/>
    </inkml:context>
    <inkml:brush xml:id="br0">
      <inkml:brushProperty name="width" value="0.1" units="cm"/>
      <inkml:brushProperty name="height" value="0.1" units="cm"/>
      <inkml:brushProperty name="color" value="#E71224"/>
    </inkml:brush>
  </inkml:definitions>
  <inkml:trace contextRef="#ctx0" brushRef="#br0">0 165 1568,'0'0'1366,"21"-19"-346,-19 16-880,-1 0 0,1 0 0,0 0 0,0 0 0,0 0-1,0 1 1,1-1 0,-1 1 0,1 0 0,-1 0 0,1 0 0,0 0 0,0 0 0,0 0-1,4-1 1,13-11 348,-4 1-310,1 1-1,1 1 1,-1 1-1,2 1 1,-1 0-1,34-11 1,-44 18-170,-1 1-1,1-1 1,0 1-1,0 0 1,0 1-1,0 0 1,0 0-1,-1 0 1,1 1-1,0 1 1,0-1-1,-1 1 1,1 1 0,-1-1-1,1 1 1,-1 0-1,0 1 1,0 0-1,0 0 1,-1 0-1,0 1 1,9 8-1,-8-6-8,-1 0-1,0 0 1,-1 1-1,0 0 0,0 0 1,-1 0-1,0 0 1,6 18-1,0 4-6,6 40 0,-14-61 31,0 1 1,-1-1 0,0 1-1,0-1 1,-1 1-1,-1-1 1,1 1 0,-4 13-1,3-19-13,0-1 1,-1 1-1,1-1 0,-1 0 1,1 1-1,-1-1 0,0 0 1,-1 0-1,1 0 0,0 0 1,-1-1-1,1 1 0,-1-1 1,0 1-1,0-1 0,0 0 1,0 0-1,0 0 0,-1-1 1,1 1-1,0-1 0,-1 1 1,1-1-1,-7 1 0,-9 1 225,-1-1 0,-24 1 0,-14 0-41,38 0-85,0-2 0,0-1 0,-1 0 0,-22-4-1,32 2 159,8 1-681,18 0-4121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18.745"/>
    </inkml:context>
    <inkml:brush xml:id="br0">
      <inkml:brushProperty name="width" value="0.1" units="cm"/>
      <inkml:brushProperty name="height" value="0.1" units="cm"/>
      <inkml:brushProperty name="color" value="#E71224"/>
    </inkml:brush>
  </inkml:definitions>
  <inkml:trace contextRef="#ctx0" brushRef="#br0">1 82 640,'0'0'3528,"3"-3"-3031,13-13 871,-16 50-994,3-16-269,1-1 0,0 0 0,1 0 0,1 0 0,14 27 1,9 28-29,-20-38 11,-2 0 0,-2 0 0,-1 1 0,-1 0 0,-4 45 0,1-75-46,-1-1 1,-1 1-1,1 0 0,-1-1 1,0 1-1,0-1 0,0 0 1,-1 1-1,1-1 0,-1 0 1,0-1-1,0 1 0,-4 3 1,-16 23 440,23-28-416,-1-1-1,0 0 0,1 0 1,-1 0-1,0-1 1,0 1-1,0 0 0,0 0 1,0 0-1,0 0 1,0-1-1,0 1 0,0-1 1,0 1-1,0 0 1,0-1-1,0 0 0,0 1 1,-1-1-1,1 0 1,0 0-1,0 1 0,-3-1 1,4-34 365,0 30-450,-1-16-22,1-1 1,2 1 0,0 0 0,8-35-1,6-2 76,-5 13 75,3-1 0,1 2 0,28-56 0,-34 84-109,1 0-1,0 1 0,1 0 1,1 1-1,21-20 0,0 6 3,41-27 0,-71 52-5,1 0-1,-1 1 0,0-1 0,0 1 0,1 0 1,-1 0-1,1 0 0,4-1 0,-8 2-66,5 12-4081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1.434"/>
    </inkml:context>
    <inkml:brush xml:id="br0">
      <inkml:brushProperty name="width" value="0.1" units="cm"/>
      <inkml:brushProperty name="height" value="0.1" units="cm"/>
      <inkml:brushProperty name="color" value="#E71224"/>
    </inkml:brush>
  </inkml:definitions>
  <inkml:trace contextRef="#ctx0" brushRef="#br0">286 80 1536,'0'0'1783,"1"-3"-1380,6-13 113,-9 15-508,1 1-1,0-1 1,-1 1-1,1-1 1,0 1-1,-1 0 0,1 0 1,0 0-1,-1 0 1,1 0-1,0 0 1,-1 0-1,-1 0 1,1 0 35,-19 0-10,5 0 12,0 0 0,0 0 0,0 2 0,-21 4 0,31-4-24,0 0-1,1 0 1,-1 0 0,1 1 0,0 0-1,0 0 1,0 0 0,0 1 0,1-1-1,-1 1 1,1 0 0,0 1 0,0-1-1,0 1 1,-5 9 0,-2 6 12,2 0-1,0 0 1,1 1 0,1 1 0,1-1-1,1 1 1,0 0 0,2 0 0,1 0-1,1 1 1,1-1 0,0 0 0,5 25-1,-4-41-24,1 0 0,0 0 0,0 0-1,0 0 1,1 0 0,0 0 0,0-1-1,1 1 1,-1-1 0,1 0-1,1 0 1,-1 0 0,0-1 0,6 5-1,4 3 22,1-1 0,0 0 1,27 13-1,-37-21 50,33 15-48,-36-17 19,0 0 1,0 0-1,0 0 0,0 0 1,0-1-1,1 1 0,-1-1 1,0 0-1,0 1 0,1-1 0,-1 0 1,0 0-1,4-1 0,2-5 120,0-1-1,-1 1 0,-1-1 0,1 0 0,-1-1 0,6-9 1,-5 6-188,0-1 1,-1-1 0,0 1-1,-1-1 1,-1 0 0,0 0-1,-1 0 1,0-1 0,1-17-1,-1-21 53,-3-59 1,-1 46 523,0 51-408,-1 0 0,0 0 0,-1 0 0,-1 0 1,-9-24-1,-2-8 119,13 35-206,2 10-119,0-1 0,1 1-1,-1 0 1,0 0 0,0 0 0,-1 0 0,1-1-1,0 1 1,0 0 0,-1 0 0,1 0 0,0 0 0,-1-1-1,1 1 1,-1 0 0,0 0 0,1 0 0,-1 0-1,0 0 1,0 1 0,1-1 0,-1 0 0,0 0-1,0 0 1,0 1 0,0-1 0,-1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2.877"/>
    </inkml:context>
    <inkml:brush xml:id="br0">
      <inkml:brushProperty name="width" value="0.1" units="cm"/>
      <inkml:brushProperty name="height" value="0.1" units="cm"/>
      <inkml:brushProperty name="color" value="#E71224"/>
    </inkml:brush>
  </inkml:definitions>
  <inkml:trace contextRef="#ctx0" brushRef="#br0">2 68 232,'0'0'4766,"0"-3"-4398,-1-12 349,0 10 739,6 15-1091,16 39 28,37 99 120,-50-123-441,-1 1-1,-2 0 1,0 0 0,1 28 0,-4 129 293,-2-122-100,4-45 76,6-13 759,-9-4-1059,1 0 1,-1 1 0,1-1 0,-1 0 0,0 0 0,1 0 0,-1-1 0,0 1 0,0 0 0,1 0-1,-1-1 1,0 1 0,-1 0 0,1-1 0,0 1 0,1-3 0,166-335 183,-141 288-215,-4 9 5,2 1 1,36-45-1,-53 74-13,0 0 0,-1-1 0,10-24 0,-16 36-69,-1 1-1,0 0 1,0-1-1,1 1 0,-1 0 1,0 0-1,0-1 1,1 1-1,-1 0 0,0-1 1,0 1-1,0-1 1,0 1-1,1 0 0,-1-1 1,0 1-1,0-1 1,0 1-1,0 0 1,0-1-1,0 1 0,0-1 1,0 1-1,0 0 1,0-1-1,-1 1 0,1 0 1,0-1-1,0 1 1,0-1-1,0 1 1,0 0-1,-1-1 0,1 1 1,0 0-1,0-1 1,-1 1-1,1 0 0,0 0 1,-1-1-1,1 1 1,0 0-1,0 0 1,-1-1-1,1 1 0,-1 0 1,1 0-1,0 0 1,-1 0-1,1-1 0,0 1 1,-1 0-1,1 0 1,-1 0-1,0 0 0,-11 0-2427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4.740"/>
    </inkml:context>
    <inkml:brush xml:id="br0">
      <inkml:brushProperty name="width" value="0.1" units="cm"/>
      <inkml:brushProperty name="height" value="0.1" units="cm"/>
      <inkml:brushProperty name="color" value="#E71224"/>
    </inkml:brush>
  </inkml:definitions>
  <inkml:trace contextRef="#ctx0" brushRef="#br0">0 0 984,'0'0'0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5.234"/>
    </inkml:context>
    <inkml:brush xml:id="br0">
      <inkml:brushProperty name="width" value="0.1" units="cm"/>
      <inkml:brushProperty name="height" value="0.1" units="cm"/>
      <inkml:brushProperty name="color" value="#E71224"/>
    </inkml:brush>
  </inkml:definitions>
  <inkml:trace contextRef="#ctx0" brushRef="#br0">38 64 1224,'42'-48'1062,"-33"39"-227,-9 8-743,0 1 0,0 0 1,1-1-1,-1 1 0,0-1 1,0 1-1,1 0 0,-1 0 1,0-1-1,1 1 1,-1 0-1,0 0 0,1-1 1,-1 1-1,0 0 0,1 0 1,-1 0-1,0-1 0,1 1 1,-1 0-1,1 0 0,-1 0 1,0 0-1,1 0 0,-1 0 1,1 0-1,-1 0 1,1 0-1,-1 0 0,0 0 1,1 0-1,-1 0 0,1 0 1,-1 0-1,1 1 0,-1 22 124,1 45 380,1-29-521,-2 0 1,-1 0-1,-2 0 0,-2 0 0,-15 59 0,18-91-58,-10 32 85,-2-1 0,-25 50 0,36-83-44,2-4-158,1 0 0,-1 0 0,1 0 0,-1 0 0,1 0 0,-1 0 0,1 0 0,-1 0 0,1 1 0,0-1 0,0 0 0,0 0 0,0 0 0,0 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6.385"/>
    </inkml:context>
    <inkml:brush xml:id="br0">
      <inkml:brushProperty name="width" value="0.1" units="cm"/>
      <inkml:brushProperty name="height" value="0.1" units="cm"/>
      <inkml:brushProperty name="color" value="#E71224"/>
    </inkml:brush>
  </inkml:definitions>
  <inkml:trace contextRef="#ctx0" brushRef="#br0">108 1 744,'0'0'2742,"2"24"-1619,-1-21-1108,-1 0 1,-1-1-1,1 1 1,0 0-1,-1 0 1,1-1-1,-1 1 1,0-1-1,0 1 1,0 0-1,0-1 1,-1 0-1,1 1 1,-1-1-1,1 0 1,-1 0-1,0 1 1,1-1-1,-1-1 1,0 1-1,-1 0 1,1 0-1,0-1 1,0 1-1,-3 0 1,-2 1 202,0 0 0,0-1 0,0 0 0,0-1 0,0 1 0,0-2 0,0 1 0,-11-1 253,44-2-295,-17 2-268,1 0 0,-1 1 0,0 0-1,0 0 1,0 1 0,0 0 0,0 0 0,0 1 0,-1 1 0,1-1-1,12 9 1,-21-12 80,0 0 0,0 0 0,0 0 0,1 0-1,-1 0 1,0 0 0,0 0 0,0 0-1,0 0 1,0 0 0,0 0 0,0 0 0,0 0-1,1 0 1,-1 1 0,0-1 0,0 0 0,0 0-1,0 0 1,0 0 0,0 0 0,0 0 0,0 0-1,0 0 1,0 0 0,0 1 0,0-1 0,0 0-1,0 0 1,0 0 0,0 0 0,1 0 0,-1 0-1,0 0 1,0 1 0,0-1 0,0 0 0,-1 0-1,1 0 1,0 0 0,0 0 0,0 0-1,0 0 1,0 1 0,0-1 0,0 0 0,0 0-1,0 0 1,0 0 0,0 0 0,0 0 0,0 0-1,0 0 1,-1 1 0,-8 1-146,-17-1 1420,23-2-473,-7-13 689,9 10-1361,0 1 0,0-1 0,1 0 0,-1 0 1,1 1-1,0-1 0,0 0 0,1-7 0,1 11-491,-1 0 0,1 0 0,0 0-1,-1 0 1,1 0 0,0 0-1,-1 1 1,1-1 0,-1 1-1,1-1 1,2 2 0,3 6-1222,-1-1-904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28.555"/>
    </inkml:context>
    <inkml:brush xml:id="br0">
      <inkml:brushProperty name="width" value="0.1" units="cm"/>
      <inkml:brushProperty name="height" value="0.1" units="cm"/>
      <inkml:brushProperty name="color" value="#E71224"/>
    </inkml:brush>
  </inkml:definitions>
  <inkml:trace contextRef="#ctx0" brushRef="#br0">82 111 808,'0'0'1841,"2"15"-278,-21-6-1153,17-8-352,0 0 0,0 0 0,0 0 0,-1 0 0,1 0 0,0 0-1,-1 0 1,1-1 0,0 1 0,-1-1 0,-4 1 0,4-1-62,-21-4 1398,24 4-1385,-1-1 0,1 1-1,-1-1 1,1 1 0,-1-1 0,1 0 0,0 1-1,-1-1 1,1 0 0,0 1 0,-1-1 0,1 0-1,0 1 1,0-1 0,0 0 0,0 1 0,0-1-1,0 0 1,0 0 0,0 1 0,0-1 0,0 0-1,0 1 1,0-1 0,0 0 0,1 0 0,-1 1-1,0-1 1,0 0 0,1 1 0,-1-1-1,1 1 1,-1-1 0,1 0 0,0-1 12,1 0 0,-1 0 0,1 0 0,0 1 0,0-1 0,-1 0 1,1 1-1,0 0 0,0-1 0,1 1 0,-1 0 0,0 0 0,0 0 0,0 0 0,1 1 1,2-2-1,45-8 128,-38 8-160,43-1-49,-33 4 66,-21-1-12,0 1 1,-1-1 0,1 1 0,0-1 0,-1 1 0,1 0 0,-1 0 0,0-1 0,1 1 0,-1 0 0,1-1-1,-1 1 1,0 0 0,0 0 0,1 0 0,-1-1 0,0 1 0,0 0 0,0 0 0,0 0 0,0 0-1,0-1 1,0 1 0,0 0 0,0 0 0,-1 0 0,1 0 0,-1 1 0,1 0 11,0 0 0,0 1 0,-1-1 0,1 0 1,-1 1-1,0-1 0,0 0 0,0 0 0,0 0 0,-1 3 1,-6 1 35,-1 0 0,1-1 0,-1 0 0,-11 4 1,16-7 65,0-1 1,1 0-1,-1 0 1,0 0 0,0 0-1,0-1 1,0 1-1,0-1 1,-1 0-1,1 0 1,0-1-1,0 1 1,-5-2 0,8 1-92,0 0 0,0 1 1,0-1-1,0 0 1,0 0-1,1 0 1,-1 0-1,0 0 0,0 0 1,1-1-1,-1 1 1,1 0-1,-1 0 0,1 0 1,-1 0-1,1-1 1,0 1-1,-1 0 1,1-1-1,0 1 0,0 0 1,0 0-1,0-1 1,0 1-1,1-3 0,-1 1-15,0 0 0,1 0 0,-1 0 0,1 0 0,-1 0 0,1 0 0,0 0 0,0 0 0,3-5 0,6-2 68,0 0 1,1 0-1,0 1 1,0 1-1,1 0 0,0 1 1,0 0-1,1 0 1,0 2-1,0 0 1,17-5-1,-29 10-73,0-1-1,0 1 1,0 0-1,-1-1 1,1 1 0,0 0-1,0 0 1,0 0-1,0-1 1,0 1-1,0 0 1,-1 0-1,1 0 1,0 1-1,0-1 1,0 0 0,0 0-1,0 0 1,-1 1-1,1-1 1,0 0-1,0 1 1,0-1-1,-1 1 1,1-1-1,0 1 1,0-1 0,-1 1-1,1-1 1,-1 1-1,1 0 1,0-1-1,-1 1 1,1 0-1,-1 0 1,1-1-1,-1 1 1,1 1 0,0 3-60,0 0 1,-1 0 0,1 0 0,-1-1-1,0 1 1,-1 5 0,1 2-371,0-10 437,-1 0 0,1-1 1,-1 1-1,1 0 0,-1-1 0,0 1 0,0 0 0,0-1 0,0 1 0,0-1 0,0 1 0,0-1 0,0 0 0,0 0 0,-1 1 0,1-1 0,0 0 0,-1 0 0,-2 1 1,-37 20 119,24-13-55,9-5-39,0 0-1,0-1 1,0 0-1,0 0 1,0-1 0,-1 0-1,1 0 1,-1-1 0,-16 1 342,25-2-364,0 0 1,-1 0-1,1 0 1,0 1-1,0-1 0,0 0 1,-1 0-1,1 0 1,0 0-1,0 0 0,-1 0 1,1 0-1,0 0 1,0 1-1,-1-1 0,1 0 1,0 0-1,0 0 1,-1 0-1,1 0 0,0 0 1,0 0-1,-1-1 1,1 1-1,0 0 0,0 0 1,-1 0-1,1 0 1,0 0-1,0 0 0,0 0 1,-1 0-1,1-1 1,0 1-1,0 0 1,0 0-1,-1 0 0,1-1 1,0 1-1,0 0 1,0 0-1,0 0 0,0-1 1,-1 1-1,1 0 1,-8-10 75,7 8-80,1 0 0,-1 1 0,1-1 0,0 0 0,0 0 0,0 1 1,0-1-1,0 0 0,0 1 0,0-1 0,1 0 0,-1 0 0,1 1 1,-1-1-1,1 0 0,0 1 0,-1-1 0,1 1 0,0-1 0,0 1 1,0-1-1,0 1 0,0 0 0,1-1 0,-1 1 0,0 0 0,1 0 1,-1 0-1,0 0 0,1 0 0,0 0 0,-1 1 0,1-1 0,-1 0 1,1 1-1,0-1 0,-1 1 0,1-1 0,3 1 0,9-3-72,0 1 0,0 1 0,26 1 0,-28 0-45,-11 0 78,-1 0 1,1 0 0,-1 1 0,0-1 0,1 0 0,-1 0 0,1 0 0,-1 1-1,1-1 1,-1 0 0,0 1 0,1-1 0,-1 0 0,0 1 0,1-1-1,-1 0 1,0 1 0,1-1 0,-1 1 0,0-1 0,0 0 0,0 1 0,1-1-1,-1 1 1,0-1 0,0 1 0,0-1 0,0 1 0,0-1 0,0 1-1,0-1 1,0 1 0,0 0 0,-1 18-833,1-18 561,-2 9-1467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31.654"/>
    </inkml:context>
    <inkml:brush xml:id="br0">
      <inkml:brushProperty name="width" value="0.1" units="cm"/>
      <inkml:brushProperty name="height" value="0.1" units="cm"/>
      <inkml:brushProperty name="color" value="#E71224"/>
    </inkml:brush>
  </inkml:definitions>
  <inkml:trace contextRef="#ctx0" brushRef="#br0">300 0 2561,'0'0'6441,"1"0"-6356,0 1-1,-1-1 1,1 0 0,0 1 0,-1-1-1,1 0 1,-1 1 0,1-1 0,-1 1-1,1-1 1,-1 1 0,1-1 0,-1 1-1,1-1 1,-1 1 0,1 0 0,-1-1-1,0 1 1,1 1 0,-1 29-27,2 0 1,1 0-1,13 58 0,-2-31-41,-3 0-1,-3 1 0,2 105 1,-19-16 98,-1 2 50,10 95 41,0-241-205,-1-1-1,0 1 1,-1-1-1,1 0 0,0 1 1,-1-1-1,0 0 1,0 0-1,0 0 0,0 0 1,0 0-1,-1-1 1,1 1-1,-1-1 0,0 1 1,-3 2-1,-21 24 65,27-28-71,-1 0-1,0 0 1,0 0-1,0 0 1,-1-1-1,1 1 1,0 0-1,0 0 1,0 0-1,-1-1 0,1 1 1,0-1-1,0 1 1,-1-1-1,1 0 1,-1 1-1,1-1 1,0 0-1,-3 0 1,-30 0-34,23 0 45,-5 0 76,1 1-98,1-1 1,-1 0-1,1-1 1,0-1-1,-1 0 1,1-1 0,0 0-1,0-1 1,-25-11-1,36 14 32,1-1 0,-1 0 0,1 0 0,-1 1 0,1-1 0,0-1 0,0 1 0,0 0 0,0 0 0,1-1 0,-1 1 0,0-1 0,1 0 0,0 1 0,0-1 0,-2-3 0,2 0 15,0 0 0,0 0 0,0-1 0,0 1 0,1 0 0,0-1 0,1-7 0,2-4 18,1 0 1,0 0-1,2 1 1,9-25 0,-9 32-52,-1-1 1,2 1-1,-1 0 1,1 1-1,1 0 1,0 0-1,0 0 0,1 1 1,-1 0-1,12-7 1,-3 4-39,1 0 0,0 0 0,1 2 0,36-14 1,-41 20 29,-1 1 0,1 0 0,0 1 0,-1 0 0,1 1 0,15 2 0,12 0-15,-34-1 12,0 1 1,-1 0 0,1 0-1,-1 1 1,0 0-1,1 0 1,-1 0-1,-1 1 1,1 0-1,0 0 1,-1 1 0,8 8-1,13 8-531,-13-12-121,0 1 0,-1 1 0,-1 0 0,16 19 0,-15-15-1367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33.137"/>
    </inkml:context>
    <inkml:brush xml:id="br0">
      <inkml:brushProperty name="width" value="0.1" units="cm"/>
      <inkml:brushProperty name="height" value="0.1" units="cm"/>
      <inkml:brushProperty name="color" value="#E71224"/>
    </inkml:brush>
  </inkml:definitions>
  <inkml:trace contextRef="#ctx0" brushRef="#br0">1 265 4657,'0'0'882,"6"0"-457,450 0 2460,-455 0-2871,0 0 1,0 0 0,0-1-1,0 1 1,0 0 0,0-1-1,0 1 1,0-1 0,0 1-1,0-1 1,0 0 0,-1 1 0,1-1-1,0 0 1,0 0 0,-1 0-1,1 1 1,0-1 0,-1 0-1,2-2 1,12-26 162,-4 8-76,-6 15-90,-1 1 0,0-1 0,-1 0 0,1 0 0,-1 0 0,0 0 0,-1 0 0,1 0-1,-1 0 1,0-1 0,-1 1 0,1-1 0,-1 1 0,-1 0 0,1-1 0,-3-11 0,-1 13 2,-1 0 0,1 0 0,-1 0 0,1 0 0,-1 1 0,-1 0 0,1 0 0,-1 0 0,-11-5 0,9 4-10,0 1-1,-1 0 0,1 0 1,-1 1-1,0 0 0,0 1 1,0-1-1,0 2 0,0 0 1,0 0-1,-10 0 0,-6 1-9,19-1 7,0 0-1,0 1 0,0 0 1,0 0-1,0 0 1,0 1-1,0 0 0,0 0 1,0 0-1,0 1 1,0 0-1,1 0 0,-1 1 1,1-1-1,0 1 1,-8 6-1,-5 7 11,1 1 1,1 1-1,0 0 1,2 1-1,0 1 0,-12 23 1,19-27-39,-1 0 0,2 0 0,0 0 0,1 1 0,0 0 0,2 0 0,0 0 0,1 1 0,0 20 0,2-34 42,-1 4 25,1 1 1,1 0 0,-1-1 0,2 1-1,1 8 1,-2-14-29,1 1 0,0 0 0,0-1 0,0 1 0,0-1 0,0 0 1,1 0-1,0 0 0,-1 0 0,1 0 0,0 0 0,0-1 0,5 3 0,6 4 43,1 0 0,0-2 1,1 0-1,0 0 0,0-1 0,0-1 0,23 3 0,6 0 6,69 3 1,-17-9-222,-58-4-2520,-27 0-384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0:58.815"/>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4557 478 680,'0'0'3922,"-49"0"-3667,-333 0 699,-1529 12 2034,1826-11-2882,-289-8 313,287 1-245,1-3-1,-108-27 1,176 32-108,13 3-47,0 0 0,0 0 0,0 0 0,1-1 0,-1 1 0,1-1 0,-1 0 0,1-1 0,-8-5 0,743-23-1645,-523 5 1589,279-30 227,4 31-2031,-332 25 2325,-569-14 140,40 8 41,-782-8 309,209-19-352,748 21-322,192 10-480,12-1-252,26-2-535,681-72 1136,-18 1-236,58 50-2829,-766 27 3123,0 1 0,0-2 0,0 1 0,0-1 1,-13-2-1,-13 0-205,-611 30 517,-363-8 202,695-22-194,88-7-372,2 1-266,232 8-706,612 18-1214,-211-2 1417,156 6-1079,-3 34 1554,-532-52 147,50 10 51,-71-13-80,0 2 0,-1-1 0,1 1 0,-1 0 0,0 0 0,0 1 0,9 6 0,-15-9-12,0-1 1,0 1 0,0 0-1,0-1 1,0 1 0,0 0-1,0 0 1,0-1 0,-1 1-1,1 0 1,0 0-1,-1 0 1,1 0 0,-1 0-1,1 0 1,-1 0 0,1 0-1,-1 0 1,0 1 0,1-1-1,-1 0 1,0 0 0,0 0-1,0 0 1,0 0 0,0 1-1,0-1 1,0 0 0,0 0-1,0 0 1,-1 0 0,1 0-1,0 1 1,-1-1 0,1 0-1,-1 0 1,0 0 0,1 0-1,-1 0 1,1 0 0,-1-1-1,0 1 1,0 0 0,0 0-1,0 0 1,1-1 0,-1 1-1,0 0 1,0-1-1,0 1 1,-2 0 0,-5 4 44,-1 0-1,1-1 1,-1 0 0,-14 4 0,-84 21 560,0-5 1,-159 14 0,94-16-456,-526 64 755,532-68-607,135-16-187,25-3-90,-1 1 0,1 1 0,0-1-1,-1 1 1,1 0 0,-10 4 0,16-5-24,-1 0 1,1 0 0,0 0 0,0 0 0,0 0 0,0 1 0,0-1-1,0 0 1,0 0 0,0 0 0,0 0 0,0 0 0,0 1 0,0-1-1,0 0 1,0 0 0,0 0 0,0 0 0,0 1 0,0-1 0,0 0 0,0 0-1,0 0 1,0 0 0,0 0 0,0 0 0,0 1 0,1-1 0,-1 0-1,0 0 1,0 0 0,0 0 0,0 0 0,0 0 0,0 0 0,0 1 0,0-1-1,1 0 1,-1 0 0,0 0 0,0 0 0,0 0 0,0 0 0,0 0-1,1 0 1,-1 0 0,0 0 0,0 0 0,0 0 0,0 0 0,0 0-1,1 0 1,-1 0 0,0 0 0,0 0 0,0 0 0,0 0 0,1 0 0,13 4-250,63 6 165,-1-3 1,124-6-1,-96-2-59,647 1-1914,-631 0 492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34.323"/>
    </inkml:context>
    <inkml:brush xml:id="br0">
      <inkml:brushProperty name="width" value="0.1" units="cm"/>
      <inkml:brushProperty name="height" value="0.1" units="cm"/>
      <inkml:brushProperty name="color" value="#E71224"/>
    </inkml:brush>
  </inkml:definitions>
  <inkml:trace contextRef="#ctx0" brushRef="#br0">0 12 5337,'0'0'1717,"2"-2"-1583,10-8-7,-6 13-85,-2 14-45,-3-14 21,6 32 232,-1 0 1,-2 1-1,1 38 0,-10 110 714,1-123-664,-2 68 1231,8-195-689,-3 49-780,1 0 1,1 1-1,0-1 0,1 1 0,1-1 0,0 1 0,1 0 0,1 0 0,10-22 0,15-16 74,71-94 1,-93 139-147,-1 0 1,1 0-1,1 1 0,0 0 0,0 1 0,0 0 1,1 0-1,0 1 0,0 0 0,1 1 1,20-8-1,25 12-250,-29 2 230,-26 0-91,0 0-1,-1 0 1,1 0-1,0 1 1,-1-1-1,1 0 0,-1 0 1,0 1-1,1-1 1,-1 0-1,0 1 1,0-1-1,0 0 1,0 1-1,0-1 0,0 0 1,-1 3-1,1-1-634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46.775"/>
    </inkml:context>
    <inkml:brush xml:id="br0">
      <inkml:brushProperty name="width" value="0.1" units="cm"/>
      <inkml:brushProperty name="height" value="0.1" units="cm"/>
      <inkml:brushProperty name="color" value="#E71224"/>
    </inkml:brush>
  </inkml:definitions>
  <inkml:trace contextRef="#ctx0" brushRef="#br0">1 0 1120,'0'0'0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0:07.05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225 560 744,'0'0'4,"10"0"-87,54 0 1370,-62-1-1268,-1 0-1,0 0 1,0-1-1,0 1 1,0 0-1,0 0 1,0-1-1,0 1 1,0-1-1,-1 1 1,1-1-1,0 1 1,-1-1-1,0 1 1,1-1-1,-1 0 1,1-2-1,0-2 303,1 2-227,-1 0-1,-1 1 1,1-1 0,0 0-1,-1 0 1,0 1 0,0-1 0,0 0-1,0 0 1,0 0 0,-1 1-1,0-1 1,0 0 0,0 1-1,0-1 1,0 1 0,-1-1 0,0 1-1,1 0 1,-1-1 0,-1 1-1,-2-3 1,-2 1-72,1 1 112,1 0 1,0 0-1,0 0 0,0 0 1,-8-10-1,12 10-68,1 3-109,1326 1-30,-1298-1 143,49-9 1,12-2-58,119 10-123,27-2 207,-82-8-116,120-4-22,-272 16 44,-35 2 67,-56-2 2,10-2 27,-261 29 25,62-2-111,-578-10 1061,759-15-867,81 1-247,-1 2 0,1 0 0,0 0 1,0 2-1,0 0 0,-26 12 1,17-7-148,-39 10 1,34-15 308,30-5-50,7 0-457,600-19 636,557-20-137,-1110 39-64,813-8-54,-331 5 27,-283 5 63,-209-2-213,79 10-1,-104-5 195,-30-2-53,-38-2-28,45-1 18,-340 10 1,-2-1 107,-327-9 286,673 0-466,11 0-378,224 10 508,-211-10-43,775 5 229,1 28-247,-324-23 23,-393-10 45,-65 0-93,-1 0 0,1 1 0,-1 1 0,0 1 0,0 0 0,0 1 0,16 6 0,-45-11 22,0 1-1,1 0 1,-1 1-1,-14 2 1,-14 1 6,-267 17-139,-163 5 194,-239-26 299,581-10-345,128 10-69,260-1-188,731 26 232,-260 9-155,-554-19 352,-191-15-183,-183 1-259,-333-7 450,-168-1-121,410 9 159,-228-2-1133,2633 0 1768,-2239 1-987,-311-12 184,-271-23 684,-1 33-747,327 3 116,-327-2 132,705 0-357,19 0-287,422-19 1017,-84 1-597,251 15-478,-355 4-267,-50 3 1125,-634-15-646,271 13 303,-1238-6 839,1349 5-923,-1 2 0,-88 17 0,132-15-487,7-4 492,0-1 0,1 0 0,-1 1 0,0-1 0,1 0 0,-1 1 0,0-1 0,1 0 0,-1 1 0,0-1 0,1 0 0,-1 0 0,1 0 0,-1 1 0,0-1 0,1 0 0,-1 0 0,1 0 0,-1 0 0,1 0 0,-1 0 0,1 0 0,-1 0 0,1 0 0,-1 0 0,0 0 0,1 0 0,-1 0 0,1 0 0,-1 0 0,1 0 0,0-1 0,1632 1 72,-1646 0 244,-1173-13 575,958 8-813,-241 27 0,294-11-719,171-11 569,56 4-270,1557-4-1305,-1609 0 1711,0 0-1,1-1 1,-1 1-1,0-1 1,1 1-1,-1-1 1,0 1-1,0-1 1,0 1-1,0-1 1,1 1-1,-1-1 1,0 1 0,0-1-1,0 1 1,0-1-1,0 1 1,0-1-1,0 1 1,0-1-1,0 1 1,-1-1-1,1 1 1,0-1-1,0 1 1,0-1-1,0 1 1,-1-1-1,1 0 1,-2 0-33,0-1 1,0 1 0,1 0-1,-1 0 1,0 0 0,0 0-1,0 0 1,0 0-1,0 0 1,0 1 0,0-1-1,-1 1 1,1-1-1,0 1 1,0 0 0,0 0-1,0 0 1,-1 0 0,-1 1-1,-7-2 0,-440-2-223,236 6 246,-1185-3 1020,1399 0-1170,26 0-455,479 10 745,-363-11-165,298-8 57,-3-1-79,-375 11-138,56-3-145,-116 2 319,0 0 0,0 0-1,0-1 1,0 1-1,0 0 1,0-1 0,0 1-1,0-1 1,0 1 0,0-1-1,0 1 1,0-1 0,-1 0-1,1 1 1,0-1 0,0 0-1,-1 0 1,1 1 0,0-1-1,-1 0 1,1 0 0,-1 0-1,1 0 1,-1 0-1,0 0 1,1 0 0,-1 0-1,0 0 1,0 0 0,0 0-1,1 0 1,-1 0 0,0 0-1,0 0 1,-1 0 0,1 0-1,0 0 1,0 0 0,0 0-1,-1 0 1,1 0 0,0 0-1,-1 0 1,1 0-1,-1 0 1,1 0 0,-1 0-1,0 0 1,1 1 0,-1-1-1,0 0 1,1 0 0,-1 1-1,0-1 1,0 0 0,0 1-1,0-1 1,0 1 0,-2-1-1,-15-4-33,-1 2-1,1 0 1,-1 1-1,0 0 1,-21 3-1,2-2-39,-327-3 25,-62-2 554,372 4-499,-725-4 260,478 38-241,184-16-24,-134 2-1,183-14-137,67-4-79,2 1 170,0-1 6,0 0 1,0 0-1,0 0 0,0 1 0,0-1 0,0 0 0,0 0 1,0 0-1,0 0 0,0 1 0,1-1 0,-1 0 0,0 0 1,0 0-1,0 0 0,0 0 0,0 1 0,0-1 0,1 0 1,-1 0-1,0 0 0,0 0 0,0 0 0,0 0 0,1 0 1,-1 1-1,0-1 0,0 0 0,0 0 0,1 0 1,-1 0-1,0 0 0,0 0 0,0 0 0,0 0 0,1 0 1,-1 0-1,0 0 0,0 0 0,0 0 0,1 0 0,-1-1 1,90 8 40,125-6 0,-90-3 46,36 2-73,779-14-603,-853 14 555,-73-2 259,-27-2-16,-593-11 313,433 16-466,70-2-16,20-1 36,0 4 0,-104 15 0,-86 17-89,18-2 3,152-13-188,62-12 164,27-5 9,0 0-1,-1 2 1,-14 5 0,16-5 55,-1-1-1,1 0 1,-1-1 0,-22 1-1,-28 6-107,45-8 141,-10 3 130,29-33-26,0 19-90,-1 4-59,1-1 1,0 1-1,0-1 0,1 1 0,0 0 1,0-1-1,1 1 0,-1 0 0,1 0 1,1 0-1,3-8 0,1 2 15,0-1 0,-1 1 1,0-2-1,-1 1 0,-1 0 0,0-1 1,0 0-1,1-19 0,-4 22-15,0-1 0,0 1 0,2-1 0,-1 1 0,1 0 0,1 0 0,7-15 0,-5-3-16,-1 25-1,1 0 0,0 0 1,-1 1-1,2-1 0,-1 1 1,0 1-1,7-3 0,7-1 11,1 0 1,-1 2-1,1 0 0,-1 2 0,1 0 0,33 2 0,94-15-9,-84 11 22,49-11-14,-5 1 64,-73 12-93,48-8 0,-48 4 70,51 0 1,-50 4-3,58-11 0,-58 8-28,328-42 11,-299 39-42,100 1 1,-75-2 161,-74 7-201,19-2 52,38 0 0,627 4 6,-686 0 5,0 2 1,24 5-1,-24-4 19,0 0 1,26 1-1,89 5-110,3-4 102,53 5 47,524-10-75,-645 5 45,193-5 92,-96 4-133,79 6-75,-171 0 82,-61-9 26,-1 0-1,1 1 1,-1 0-1,13 5 1,1 0-47,-7-3 22,0 0-1,0-1 1,0 0 0,25 1-1,36 6 10,-6-5 34,626-5-285,-694 0 207,0-1-137,0 1 180,0 0 0,0 0 0,0 0 0,0 0 0,0 0 0,-1 0 0,1 1 0,0-1 0,0 0-1,0 0 1,0 1 0,-1-1 0,1 0 0,0 1 0,0-1 0,0 1 0,0 0 0,2 0-42,0 2 0,-1 0-1,0 0 1,1 0-1,-1 0 1,-1 0-1,1 0 1,0 0-1,-1 1 1,1-1-1,-1 1 1,0-1-1,0 1 1,0 5-1,3 56-810,-4-56 848,-1-6-7,0 1 1,0-1-1,0 1 1,0 0 0,0-1-1,-1 0 1,1 1-1,-1-1 1,0 0 0,0 0-1,-1 0 1,1 0-1,-5 5 1,-14 22 91,17-24-81,0 0 0,0 0-1,0 0 1,-1 0 0,0-1 0,0 0 0,0 0-1,-9 6 1,9-7 2,-1 1 0,1 0 0,0 0-1,1 0 1,-1 0 0,1 1 0,0-1 0,-5 9 0,-3 8-99,9-18 70,1-1 0,0 1 1,0-1-1,0 1 0,0-1 1,1 1-1,-1 0 0,1 0 1,0 0-1,0 0 1,0 5-1,1-8 12,-726-1 565,607-9-692,-82-1-174,199 10 274,36-6-1230,55 0 1325,-34 4-5,61-6-34,327-32-336,-443 40 320,40-5 332,54-15 0,-93 19-299,-1 0 0,1 0 0,0 0 1,-1 1-1,1-1 0,-1 0 0,1 0 1,-1 0-1,1 0 0,-1 0 0,0 0 0,1 0 1,-1 0-1,0 0 0,0 0 0,0 0 0,0 0 1,0 0-1,0 0 0,0 0 0,0 0 1,0 0-1,0 0 0,-1 0 0,1 0 0,0 0 1,-1 0-1,1 0 0,-1 0 0,1 0 1,-1 0-1,0-1 0,-9-3 0,0 1 0,0 0-1,0 1 1,0 0 0,-1 1 0,1 0 0,-1 0 0,-18 1-1,-3-2-30,-589-60 71,227 26 156,273 28-229,-27-2-114,123 7 170,1 0-1,-1-2 1,-39-14 0,36 6-43,26 13-105,10 1-481,268 10 700,113 23-139,107-22 154,-361-12-178,-134 1-18,-62-1-428,-112 13 217,16 1 60,-352-11 156,274-4-912,418 13 1259,-65-2-241,869 15-179,-605-24 9,-373-1 133,1 0 1,-1-1-1,1 0 1,-1-1-1,0 0 1,0 0-1,0-1 1,0 0-1,0 0 1,9-8-1,-16 10 41,-1 0 1,1 0-1,-1 0 0,0-1 0,0 1 0,0-1 0,0 1 0,0-1 0,0 1 0,0-1 1,-1 1-1,0-1 0,1 1 0,-1-1 0,0 0 0,0 1 0,-1-5 0,1-2 78,0-93 263,0 99-399,1 0 0,0 0 0,1 1 1,-1-1-1,0 1 0,1-1 0,-1 1 0,1-1 0,0 1 1,0 0-1,2-2 0,26-25 53,-7 13-98,-20 15 40,0-1 1,1 0-1,-1 0 1,0 0-1,-1-1 1,1 1-1,0-1 1,2-3-1,-2 5-16,1 0 0,-1 0-1,0 0 1,1 0-1,-1 0 1,1 1 0,-1-1-1,1 1 1,-1 0 0,0 0-1,1 1 1,-1-1-1,7 2 1,5 6-111,-1 1-1,21 16 1,7 4 77,-41-28 35,-1 0 1,1 0 0,0 0-1,0 0 1,-1 0-1,1 1 1,-1-1-1,1 0 1,-1 0-1,0 1 1,1-1-1,-1 0 1,0 1-1,0-1 1,0 0-1,0 3 1,-1 27-223,1-23 154,0 15 7,1-14 71,0 0 0,-1-1 1,-1 1-1,0 0 1,0 0-1,0-1 0,-1 1 1,0 0-1,-1-1 1,-5 12-1,-17 19-77,17-23 207,7-13-131,0 0 1,0 0-1,0 0 1,-1 0-1,1-1 1,-1 1-1,0 0 1,0-1-1,0 1 1,0-1-1,0 0 1,-1 0-1,1 0 1,0 0-1,-1 0 1,0 0-1,1-1 1,-6 3-1,-29 5 88,-1-1-1,-59 3 0,93-10-78,-396 46-52,362-42 124,-46 0 1,83-5-88,0-1 1,1 1 0,-1 0-1,0 0 1,1 0-1,-1 0 1,0 0 0,1 0-1,-1 0 1,0 0-1,0 0 1,1 0 0,-1 0-1,0 0 1,1 1-1,-1-1 1,1 0 0,-1 0-1,0 1 1,1-1-1,-1 0 1,1 1 0,-1-1-1,0 1 1,1-1-1,-1 0 1,1 1 0,0-1-1,-1 1 1,1 0 0,-1-1-1,1 1 1,0 0-9,1 0 0,0 0 0,0 0 0,0 0 0,-1 0 0,1 0 0,0-1 0,0 1 1,0 0-1,0-1 0,0 1 0,0 0 0,1-1 0,-1 0 0,0 1 0,0-1 0,0 0 0,0 1 1,2-1-1,67 15-83,1-4 1,99 4 0,150-12-433,-179-5 384,-226 22 219,-64-2-8,-98-3 282,181-13-349,-17 2 135,36 10-293,47-14 159,-1-1 0,1 1 0,0 0 0,0 0 0,0 0 0,0 0 0,-1 0 0,1 0 0,0 0 0,0 0 0,0 0 0,0 0 0,-1 0 0,1 0-1,0 0 1,0 0 0,0 0 0,-1 0 0,1 0 0,0 0 0,0 0 0,0 0 0,0 0 0,-1 0 0,1 0 0,0 1 0,0-1 0,0 0 0,0 0-1,0 0 1,-1 0 0,1 0 0,0 0 0,0 1 0,0-1 0,0 0 0,0 0 0,0 0 0,0 0 0,0 1 0,-1-1 0,1 0 0,0 0 0,0 0-1,0 0 1,0 1 0,0-1 0,0 0 0,0 0 0,0 0 0,0 1 0,0-1 0,0 0 0,0 0 0,0 0 0,0 0 0,1 1 0,-1-1-1,0 0 1,0 0 0,0 0 0,0 0 0,0 1 0,12 7-202,18-2 262,0-1-1,55 2 1,-71-7-74,305 6 29,-277-6 146,-393 0-33,342 1-120,-1 0-1,1 0 0,-19 6 1,19-5-7,0 1 0,-1-2 0,-18 2-1,-3 2-20,30-5 24,5 0 30,52 2 68,50-2 4,-93 0-48,-1-2-1,0 1 1,1-2 0,-1 0-1,0 0 1,14-6 0,-21 6 68,0-1 0,0 0 1,0 0-1,0 0 0,0 0 1,-1-1-1,0 0 0,0 0 1,0 0-1,0 0 0,-1-1 1,0 1-1,0-1 0,-1 0 1,3-8-1,4-6-144,-5 12-171,-2 1 0,1-1-1,-1 1 1,0-1 0,0 0 0,-1 0-1,0-16 1,-1 23 202,-1 0 1,1 0-1,-1-1 0,0 1 0,1 0 0,-1 0 0,0 0 0,0 0 1,0 0-1,0 1 0,0-1 0,0 0 0,0 0 0,0 1 1,0-1-1,0 0 0,-2 0 0,-27-13 123,24 11-117,-3-1-66,7 4 19,1 0-1,-1-1 0,1 1 0,-1-1 0,1 1 1,0-1-1,-1 1 0,1-1 0,0 0 0,0 0 1,0 0-1,-1 0 0,1 0 0,0 0 0,0 0 1,0 0-1,0 0 0,1 0 0,-1-1 0,0 1 1,0 0-1,1-1 0,-1 1 0,1 0 0,-1-1 1,1 1-1,-1-1 0,1 1 0,0-1 0,0 1 1,0-1-1,0 1 0,0 0 0,0-3 0,1-2-126,0 0 0,0-1 0,0 1 0,1 0 0,0 0 0,0 0 0,1 1 0,-1-1 0,1 0-1,0 1 1,1 0 0,-1-1 0,1 2 0,0-1 0,7-6 0,12-17 65,-21 24-39,0 0 0,0 0 0,0 0 0,0 0 0,-1 0 0,1 0 0,-1-1-1,0 1 1,-1 0 0,1-1 0,-1 1 0,0-1 0,0-4 0,0 9 146,0-1-1,0 0 1,1 0 0,-1 1-1,0-1 1,1 0 0,-1 1-1,0-1 1,1 0 0,-1 1-1,1-1 1,-1 0 0,1 1-1,0-1 1,-1 1 0,1-1-1,-1 1 1,1-1 0,0 1-1,-1 0 1,1-1 0,0 1-1,0 0 1,-1 0 0,1-1-1,0 1 1,0 0 0,-1 0-1,6 0 799,-4-2-728,-1 0 0,0 1 1,1-1-1,-1 0 0,1 1 1,0-1-1,-1 1 0,1 0 1,0-1-1,0 1 0,3-1 1,3-4 123,4-4 113,-8 7-171,0 0 0,0-1 1,-1 1-1,1-1 0,-1 0 1,0 0-1,0 0 1,0 0-1,4-9 0,-6 11-135,0 0-1,1 0 0,-1 0 1,0 0-1,1 0 0,-1 1 1,1-1-1,-1 0 0,1 1 1,3-3-1,-3 3 3,0 0 0,0-1 0,-1 1 0,1-1 1,-1 0-1,1 1 0,-1-1 0,1 0 0,-1 0 0,2-3 0,22-39-36,-18 27 169,-6 14-49,1-1-1,-1 0 0,1 0 1,-1 1-1,0-1 0,-1 0 1,1 0-1,0-6 0,-30 9 228,-61-1-282,-108 5 106,39 5-76,156-7-77,0 0 0,0-1-1,0 1 1,0 0 0,0 0 0,0 1 0,-5 2 0,-12 5-5,-8-2 4,-1-1 1,-29 1 0,-13 2-9,6 6 110,37-7-143,-35 3-1,-37 9 118,9-1-306,66-16 240,-12 2-10,-47 0 0,-2-6 122,-143 6-169,130 2 94,-106-7 0,76-1 412,129 1-467,-1 0 0,1 0 0,-1-1 0,1 1-1,0 0 1,-1 0 0,1 0 0,-1 1 0,1-1-1,0 0 1,-1 0 0,1 0 0,-1 0 0,1 0 0,0 0-1,-1 0 1,1 1 0,0-1 0,-1 0 0,1 0-1,0 1 1,-1-1 0,1 0 0,0 0 0,-1 1 0,1-1-1,0 0 1,0 1 0,-1-1 0,1 0 0,0 1-1,0-1 1,0 1 0,0-1 0,0 0 0,-1 1 0,1-1-1,0 1 1,0-1 0,0 0 0,0 1 0,0-1-1,0 1 1,0-1 0,0 0 0,0 1 0,1-1-1,-1 1 1,0-1 0,0 1 0,0 3-454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0:15.033"/>
    </inkml:context>
    <inkml:brush xml:id="br0">
      <inkml:brushProperty name="width" value="0.1" units="cm"/>
      <inkml:brushProperty name="height" value="0.1" units="cm"/>
      <inkml:brushProperty name="color" value="#FFC114"/>
    </inkml:brush>
  </inkml:definitions>
  <inkml:trace contextRef="#ctx0" brushRef="#br0">0 0 72,'0'0'0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0:30.270"/>
    </inkml:context>
    <inkml:brush xml:id="br0">
      <inkml:brushProperty name="width" value="0.1" units="cm"/>
      <inkml:brushProperty name="height" value="0.1" units="cm"/>
      <inkml:brushProperty name="color" value="#FFC114"/>
    </inkml:brush>
  </inkml:definitions>
  <inkml:trace contextRef="#ctx0" brushRef="#br0">764 11 360,'0'0'736,"-187"-11"-528,109 11-24,-2 0-88,-6 0-96,-42 0-48,21 0-312,9 6-808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01.551"/>
    </inkml:context>
    <inkml:brush xml:id="br0">
      <inkml:brushProperty name="width" value="0.1" units="cm"/>
      <inkml:brushProperty name="height" value="0.1" units="cm"/>
      <inkml:brushProperty name="color" value="#FFC114"/>
    </inkml:brush>
  </inkml:definitions>
  <inkml:trace contextRef="#ctx0" brushRef="#br0">7828 19 464,'0'0'2454,"-19"0"-2339,-88-2 995,-117 4-891,75 0 96,96-3-34,-57 6 1,14 12-278,69-11 36,-1 0 0,1-3 0,-30 2 0,-448-5 512,234-11-175,97 0 127,-25 3-340,-101 8 171,253 2-314,-59 11-1,59-6-64,-59 1-1,-349-8 211,293-12-55,-3 0 24,-331-2 113,197 4 11,1-1-56,206 8-61,-74 4-158,87 11-24,53-7 74,0-1 0,-33 1 0,39-4-39,0 1 0,0 1 0,-24 7 1,-22 3-28,-77 3 62,70-10-66,-130 29 1,156-26 38,0-2 0,0-2 0,-77-2 0,21 0 13,-298-2 195,351-3 155,-239-6-155,-658 6 254,739-4-226,208 6-272,18 0-471,374-21 896,-247 10-314,129 8-70,-7 1-98,-166-1 235,50-5-148,123-18-46,-131 16 119,-33 3-140,73 1 185,-25 2-177,139-4 212,24 2-244,-244 6 203,217-8-121,1346 8 173,-1437 12-262,1 0 210,71 2-163,-143-4-1,206-8 139,-170-4-32,999 0 116,-1131 0-194,1-2 1,37-8 0,-38 6 51,0 0 0,37 1 0,276 2-140,-314 9 184,-110 4-152,-192-4 29,-47 4-82,-51-2 56,219-10-15,116 2 134,-535 16-156,68-5 253,353-12-178,-148 3 163,-310-4-180,430-10 95,-42 0 5,-716 12 138,99 6-254,-112-12-452,1984 6 653,-1022 1-136,-10-1 31,0 1 0,1-2-1,-1 1 1,0-1 0,0 0 0,0-1-1,10-3 1,-19 3-61,-8 0 26,-7 0-18,-416-3-131,276 6 111,84 2 13,-95 17 1,-16 2 149,68-14-176,-144 30-1,221-30 48,3 0 10,-1-2 1,-61 4 0,99-9-746,1-1 671,0 1 0,0 0-1,0-1 1,0 0 0,1 0 0,4-1-1,-4 1 29,722 0 687,-1428 0-710,482 19 60,1 0-25,218-19-89,11 0-1305,453-11 1901,-3 0-446,-420 12-33,-21 0-31,1-1 0,-1-1 0,34-5 1,-43 1 475,-12-1 2,0 5-429,0 0-1,0 0 1,0 0 0,-1 1 0,1-1 0,0 0 0,0 1 0,-1-1-1,1 1 1,0 0 0,-1-1 0,1 1 0,0 0 0,-2 0-1,-520-5 104,287 8 263,-69-3 756,305 0-1024,0 3-1304,1 0 992,0 1-1,0-1 1,1 0-1,-1 1 1,1-1-1,-1 0 0,1 0 1,0 0-1,0 0 1,0-1-1,1 1 1,4 4-1,7 7-1365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17.338"/>
    </inkml:context>
    <inkml:brush xml:id="br0">
      <inkml:brushProperty name="width" value="0.1" units="cm"/>
      <inkml:brushProperty name="height" value="0.1" units="cm"/>
      <inkml:brushProperty name="color" value="#FFC114"/>
    </inkml:brush>
  </inkml:definitions>
  <inkml:trace contextRef="#ctx0" brushRef="#br0">3482 49 2593,'0'0'156,"-13"0"418,-29 2-508,-1 2-1,-51 12 0,-38 4-434,-317-12 1440,270-10-799,-49-9 139,41 0-323,-22-2-2,27 0 508,72 12-548,-29-1 107,118-1-78,14 2-106,10 0-239,459-11 1099,-1 0-394,104 15-1011,-505-9 788,-60 6-268,-181 13-1041,10 0 1050,-220-11 441,-214 5 464,307-4-480,565-23 124,-83 2-508,597 4 141,-575 15-29,21 16-230,-91-3-98,-407-13 1096,-115 14-914,112-1 140,-491-7 73,204-5 231,142 25-68,-56 1-358,474-28-262,4 0-92,756-9 1142,-5 0-908,1 14 194,-700-6-91,0-3-1,79-15 1,-74 10 101,0 2 1,89 2 0,-148 4-91,0 1 0,-1 0 1,1 0-1,0 0 1,0 0-1,-1 0 0,1 0 1,0 0-1,0 0 1,-1 0-1,1 1 1,0-1-1,0 0 0,-1 0 1,1 0-1,0 1 1,-1-1-1,1 1 0,0-1 1,-1 0-1,1 1 1,-1-1-1,1 1 0,0 0 1,-2 0-15,1 0-1,-1 0 1,0-1 0,0 1-1,1-1 1,-1 1 0,0 0 0,0-1-1,0 1 1,0-1 0,0 0-1,0 1 1,0-1 0,0 0 0,0 0-1,0 0 1,0 1 0,0-1 0,0 0-1,-2-1 1,-415 15 337,266-14-229,-329 8 191,-482-4 679,760-16-261,-34 1-589,237 11-137,1 1-75,1 0 75,-1 0-1,1-1 1,0 1-1,-1 0 1,1-1-1,0 1 1,0-1-1,-1 1 1,1-1-1,3 0 0,-3 1 11,183 23 720,-123-18-699,-1 2 0,69 18-1,-39 0-2303,-60-17-262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18.464"/>
    </inkml:context>
    <inkml:brush xml:id="br0">
      <inkml:brushProperty name="width" value="0.1" units="cm"/>
      <inkml:brushProperty name="height" value="0.1" units="cm"/>
      <inkml:brushProperty name="color" value="#FFC114"/>
    </inkml:brush>
  </inkml:definitions>
  <inkml:trace contextRef="#ctx0" brushRef="#br0">18 19 224,'0'0'1984,"-3"-2"-1631,2 1-16,-13-14 2928,39 17-2856,-19 4-254,0 0 1,0 0-1,-1 0 0,8 12 1,11 13 347,27 31-137,-2 1 0,-2 3 0,65 124-1,-102-168-379,-8-17-86,0-1 0,0 1 1,1 0-1,-1-1 0,1 1 0,0-1 0,0 0 1,0 1-1,1-2 0,0 1 0,-1 0 0,1-1 1,1 0-1,-1 1 0,9 3 0,7 2-1931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20.236"/>
    </inkml:context>
    <inkml:brush xml:id="br0">
      <inkml:brushProperty name="width" value="0.1" units="cm"/>
      <inkml:brushProperty name="height" value="0.1" units="cm"/>
      <inkml:brushProperty name="color" value="#FFC114"/>
    </inkml:brush>
  </inkml:definitions>
  <inkml:trace contextRef="#ctx0" brushRef="#br0">999 198 800,'0'0'2179,"-25"-21"-2181,-79-65 23,92 76 93,0 0 0,-1 1 1,-1 1-1,1 0 0,-1 1 0,-1 1 0,1 0 1,-22-5-1,12 6-29,0 2 0,0 1 1,-36 0-1,4 1-162,41 1 50,-30-3 137,-70 7-1,81 2-189,0 2-1,-59 23 0,88-29 121,-4 2-61,1 0 1,0 0 0,0 1 0,1 0 0,-1 1-1,-11 11 1,-38 43 296,49-50-189,1 1-1,-1 0 1,2 0-1,0 1 1,0 0-1,1 0 1,0 0-1,1 1 1,1-1-1,-5 27 1,3 7 441,2 83 1,4-90-384,0-31-127,0 0-1,0-1 1,1 1-1,1 0 1,-1 0 0,1-1-1,0 0 1,1 1-1,0-1 1,0-1-1,1 1 1,-1 0 0,8 6-1,7 8 91,1 0 1,32 25-1,-26-27-61,0-1 1,2 0-1,0-3 0,0 0 1,2-1-1,0-2 1,0-1-1,1-2 0,0-1 1,64 8-1,76 1-8,202-5 0,-365-12 6,0 0 1,1-1-1,-1 0 1,0-1-1,0 0 1,0 0-1,10-5 1,-14 5-13,0 1 1,0-2 0,0 1-1,-1 0 1,1-1 0,-1 1-1,1-1 1,-1 0 0,0 0-1,0 0 1,0-1 0,-1 1-1,1-1 1,-1 1 0,4-8 0,6-20 181,-1 0 1,-2-1 0,-1 0 0,-1-1 0,-2 0 0,-1 0 0,-1-38 0,-3 53-165,1 12-48,0 0 0,-1 0 0,0 0 0,0 0 0,-1 1 0,1-1 0,-1 0 0,-1 0 0,1 0 1,-1 1-1,0-1 0,0 1 0,0 0 0,-1-1 0,0 1 0,0 0 0,-6-7 0,-9-7 64,5 4 47,-1 0 0,-31-24-1,-100-60 201,110 66-124,16 13-35,9 13 206,7 6-308,0-1 1,1 1-1,-1-1 0,1 1 1,-1-1-1,1 0 1,0 0-1,0 0 0,0-1 1,0 1-1,0 0 1,-1-4-1,3 6-110,-16 1-909,10 0 509,-1 1 1,0 0-1,0 1 0,1-1 1,-1 1-1,-9 7 0,-16 9-3174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21.687"/>
    </inkml:context>
    <inkml:brush xml:id="br0">
      <inkml:brushProperty name="width" value="0.1" units="cm"/>
      <inkml:brushProperty name="height" value="0.1" units="cm"/>
      <inkml:brushProperty name="color" value="#FFC114"/>
    </inkml:brush>
  </inkml:definitions>
  <inkml:trace contextRef="#ctx0" brushRef="#br0">1 0 2529,'0'0'0,"0"48"-2521,0-40 2521,0 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1:07.443"/>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2533 749 992,'0'0'3304,"-17"-1"-2944,-505-17 974,246 12-620,-953-22 1620,1001 23-2810,527 6-506,597-11-566,-355-1-540,-349 10 3903,-832 8-915,-143-4 694,418-5-892,21 2-288,335 1-403,7 0-10,0-1 0,0 0 0,0 0 0,0 0-1,-1-1 1,1 1 0,0 0 0,0-1 0,0 1-1,0-1 1,-3-1 0,2 1-94,12 0-422,244-9-379,-75 4 942,2-3-476,677-19-2282,-461 28 2321,-378 2 375,-18-2 8,0-1 0,0 1 1,1 0-1,-1 0 0,0 0 1,1 0-1,-1 0 0,0 0 0,0 0 1,1 0-1,-1 0 0,0 0 1,0 1-1,1-1 0,-1 0 0,0 0 1,0 0-1,1 0 0,-1 0 1,0 0-1,0 0 0,0 1 0,1-1 1,-1 0-1,0 0 0,0 0 1,0 1-1,0-1 0,1 0 0,-1 0 1,0 0-1,0 1 0,0-1 1,0 0-1,0 0 0,0 1 0,0-1 1,0 0-1,1 0 0,-1 1 1,0-1-1,0 0 0,0 0 0,0 1 1,0-1-1,0 0 0,-1 0 1,1 1-1,0-1 0,0 0 0,0 0 1,0 1-1,0-1 0,0 0 1,0 0-1,0 1 0,-1-1 1,1 0-1,0 0 0,0 0 0,0 1 1,0-1-1,-1 0 0,1 0 1,-13 4 27,-428 40 2286,231-28-2095,-910 8-43,1120-11 1572,-5-14-1693,0 0 0,0 0-1,0 0 1,0 0 0,1-1 0,-1 0-1,0 0 1,1 0 0,-1 0 0,1-1-1,0 1 1,0-1 0,0-1 0,0 1 0,0 0-1,1-1 1,-1 0 0,1 0 0,-4-7-1,2 4-51,0 0 0,1 0 1,0 0-1,1-1 0,0 0 0,0 0 0,1 0 0,-1 0 0,2 0 0,-1 0 0,0-11 0,2-20-313,-2 26 281,2 1 0,0-1 0,0 0 0,1 1 0,0-1 1,1 1-1,1-1 0,0 1 0,9-21 0,107-192 232,-117 219-166,1 1 0,-1-1 0,-1 1 0,1-1 0,-1 0-1,0 0 1,-1 0 0,1-6 0,-2-55 674,-1 28-233,31 39-740,6 0 218,1 2-1,0 1 1,42 9 0,-1 3 92,1-4 0,1-4 0,97-2 0,196-5 166,-183 12-272,-1 1 169,210-1-145,-187-3 44,156-9 92,-339-2-68,1-1 0,-1-1-1,30-9 1,-22 5 15,45-5-1,50 1-48,175-8 18,610 15-59,-647-3-10,-133 7 70,281 10 38,-162 0-2,350-9-138,-564-2 140,52-9 1,-53 5-106,50 0 1,1466 6 206,-1423 8-69,-36 0-108,-44 1 125,-50-9-116,0 1-1,0-1 1,0 1-1,-1 0 1,1 0-1,0 0 1,-1 0-1,1 1 1,0-1-1,-1 1 1,0-1-1,1 1 1,-1 0-1,0 0 1,0 0-1,0 0 1,0 0-1,0 1 1,0-1-1,-1 0 1,1 1-1,-1 0 1,0-1-1,0 1 1,0 0-1,0-1 1,0 1-1,0 0 1,-1 0-1,0 0 1,1 5-1,-1 36-123,-2 63 157,1-93 23,-1-1 0,-1 0-1,0 1 1,0-2-1,-11 25 1,-125 256 16,132-278-48,1 0-1,1 1 1,0-1-1,1 1 0,0 0 1,1 0-1,1 1 1,0 25-1,2 25-357,-48-92 270,-127-38 126,174 63-47,0-1 0,0 1 1,0-1-1,0 1 0,0-1 1,1 0-1,-1 1 0,0-1 1,0 0-1,0 0 0,1 1 1,-1-1-1,1 0 0,-1 0 1,0 0-1,1 0 0,-1 0 1,1 0-1,0 0 0,-1 0 1,1 0-1,0 0 0,0 0 0,0 0 1,-1 0-1,1 0 0,0-1 1,1 1-1,-1 0 0,0 0 1,0 0-1,1-2 0,-1-8-106,1 0 135,1 1 0,0 0-1,0 0 1,1 0 0,0 0 0,1 0 0,0 1 0,0-1-1,1 1 1,0 0 0,1 0 0,0 1 0,0 0 0,10-9 0,5-5-25,1 1 1,1 0 0,42-27 0,-41 32-166,0 2 1,1 0-1,0 2 1,1 1 0,53-15-1,-65 20-117,-20-1 103,-32-4 88,31 10 115,-31-6-20,0 1-1,-1 3 1,-58 1 0,-14-1 49,-235-6 243,338 9-319,8 0 79,39-3-1054,69 4 549,-37 1 453,-17-3-16,-25 0 2,0 1 0,49 6 0,-76-5-7,0-1-1,0 1 1,0 0 0,0 0 0,-1 0 0,1 0 0,0 1 0,0-1 0,-1 0-1,1 1 1,-1-1 0,1 1 0,-1-1 0,0 1 0,0 0 0,0 0-1,0 0 1,0-1 0,0 1 0,0 0 0,0 0 0,-1 0 0,1 0 0,-1 1-1,1-1 1,-1 0 0,0 3 0,1 12-6,0-1 0,-2 28 0,-1-17 194,2-22-156,-1 1 0,0-1 0,0 0-1,0 0 1,-1 0 0,0 0 0,0 0 0,-4 9-1,-28 39 230,15-23-131,2-6-75,-1 0 1,-33 33 0,-12 17 38,58-68-67,1 0 1,-1-1-1,-1 1 0,1-1 1,-1-1-1,-9 7 0,9-5 0,6-5-12,-1-1-1,1 1 1,0-1 0,-1 0 0,1 1 0,0-1-1,-1 1 1,1-1 0,-1 0 0,1 1-1,-1-1 1,1 0 0,-1 0 0,1 1 0,-1-1-1,1 0 1,-1 0 0,1 0 0,-1 1 0,1-1-1,-1 0 1,0 0 0,1 0 0,-1 0-1,0 0 1,-90-1 423,-112-15 0,60-15-152,49 8-98,9 11-113,0 3 0,-134 4 0,218 5-63,-753 0 31,118 5 102,461-18-81,2 0-128,-260 13 143,271 12-37,34-3-1495,445-7 1337,352-4 337,-152-35-145,-176 28-126,-289 9 16,-214-16-117,-998 6 856,806 11-594,75 3-40,-219-4 84,411-10-30,54 5-39,-42-1 0,107 5-688,65 0-1287,733 14 716,-541-15 779,67 2-894,-361 0 1790,-1148 0 1508,696 18-1842,260-8 124,183-9-310,1-1-1,0 2 1,-1-1 0,1 2-1,0 0 1,-23 8-1,36-10 3,0-1-1,0 0 1,-1 1-1,1-1 0,0 0 1,0 1-1,0-1 1,0 0-1,0 1 1,0-1-1,-1 0 0,1 1 1,0-1-1,0 1 1,0-1-1,0 0 1,0 1-1,0-1 0,1 0 1,-1 1-1,0-1 1,0 1-1,0-1 0,0 0 1,0 1-1,0-1 1,1 0-1,-1 1 1,0-1-1,0 0 0,1 0 1,-1 1-1,0-1 1,0 0-1,1 1 1,-1-1-1,0 0 0,1 0 1,-1 1-1,7 1-91,0 1-1,-1-1 1,1 0-1,0 0 0,0-1 1,9 1-1,5 1 61,100 12 179,223-2-1,51 4-655,-209-8 897,-853-9-360,666 0-69,30 0-444,0 1-1,-1 1 0,45 10 1,18 1-458,-25-8-552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26.684"/>
    </inkml:context>
    <inkml:brush xml:id="br0">
      <inkml:brushProperty name="width" value="0.1" units="cm"/>
      <inkml:brushProperty name="height" value="0.1" units="cm"/>
      <inkml:brushProperty name="color" value="#FFC114"/>
    </inkml:brush>
  </inkml:definitions>
  <inkml:trace contextRef="#ctx0" brushRef="#br0">0 1 416,'0'0'760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28.827"/>
    </inkml:context>
    <inkml:brush xml:id="br0">
      <inkml:brushProperty name="width" value="0.1" units="cm"/>
      <inkml:brushProperty name="height" value="0.1" units="cm"/>
      <inkml:brushProperty name="color" value="#FFC114"/>
    </inkml:brush>
  </inkml:definitions>
  <inkml:trace contextRef="#ctx0" brushRef="#br0">3932 42 664,'72'-12'891,"-53"4"386,-18 0-350,-1 7-484,0 0-423,0 1 0,0 0 0,0 0-1,0-1 1,0 1 0,0 0 0,0-1 0,0 1-1,0 0 1,0 0 0,0-1 0,0 1 0,0 0-1,0 0 1,0-1 0,0 1 0,0 0 0,-1 0-1,1 0 1,0-1 0,0 1 0,0 0 0,0 0-1,-1 0 1,1-1 0,0 1 0,0 0 0,0 0-1,-1 0 1,1 0 0,0 0 0,0-1 0,-1 1-1,1 0 1,0 0 0,0 0 0,-1 0 0,1 0-1,-46-3 67,-1 2 0,-46 5 0,52-2-162,-305 0 1043,-5 0-697,188 11-617,-63 2 512,203-15-340,28 0-641,41 0-498,-29 0 1832,400-13 212,-2 0-53,-138 10-493,-276 3-94,-5-1-109,0 0 0,0 1 1,0 0-1,0-1 0,0 1 0,0 1 0,0-1 0,-7 2 0,2-1-59,-80 11-799,-86 7 825,-434 0 2,-317 26-74,266-13 1598,658-32-1899,120-1 6,169-25 1,-97 5 1023,387-3-309,-1505 65-2425,213-3 2373,406-36 526,175-3-406,117 4-2032,41 0 1314,314-22 1707,-104 3-1280,469 9 656,-197 5-1166,-465 2 592,1-2 0,69-13 0,-124 16-347,-1 0-1,1-1 1,-20-1-1,-8-1-356,-306 2 103,-972 5 1164,1195-4-784,-131 3-7,183 1-517,-106 21 0,172-24-546,11 0 539,26 0 511,45-1 745,519-30 1537,-253 7-1534,646 10-201,-720 24-582,50 2-55,-434-17-1684,58 3 139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31.191"/>
    </inkml:context>
    <inkml:brush xml:id="br0">
      <inkml:brushProperty name="width" value="0.1" units="cm"/>
      <inkml:brushProperty name="height" value="0.1" units="cm"/>
      <inkml:brushProperty name="color" value="#FFC114"/>
    </inkml:brush>
  </inkml:definitions>
  <inkml:trace contextRef="#ctx0" brushRef="#br0">515 485 616,'0'0'3326,"5"-8"-792,-41 7-3003,13 0 255,-1 1 0,1 1 0,0 0-1,0 2 1,0 1 0,-41 12 0,63-15 223,0-1 1,0 1-1,0-1 1,0 0-1,0 1 1,0-1 0,0 0-1,0 0 1,0 0-1,-1 0 1,1 0 0,0 0-1,0 0 1,0 0-1,0 0 1,-2-1-1,3 1 31,-1-1-1,1 1 0,0 0 1,-1-1-1,1 1 0,-1-1 0,1 1 1,0-1-1,-1 1 0,1-1 1,0 1-1,-1-1 0,1 1 0,0-1 1,0 1-1,0-1 0,0 1 1,-1-1-1,1 1 0,0-1 1,0 0-1,0 0 0,0-5 125,1 1-1,0-1 0,0 0 1,0 1-1,3-8 1,21-59 310,-16 51-413,-2-1 0,0 1 0,-1-2 0,-1 1 0,-1-1 0,1-29 0,-4 16 168,0 21-264,0 0 0,-2-1 0,-2-17-1,2 29 35,0 1-1,0-1 0,-1 0 0,1 1 0,-1-1 1,0 1-1,0-1 0,-1 1 0,1 0 1,0 0-1,-1 0 0,0 0 0,0 0 1,0 0-1,0 1 0,0 0 0,-1 0 0,1 0 1,-1 0-1,1 0 0,-1 0 0,0 1 1,0 0-1,1 0 0,-9-1 0,-10-2-42,1 1-1,-1 2 1,-34 1 0,34 0-145,17 0 166,1 0 0,0 0 0,-1 1 0,1-1 0,0 1 0,0 0 0,0 1-1,0-1 1,0 1 0,0-1 0,0 1 0,0 0 0,0 1 0,1-1 0,-1 1 0,1-1 0,0 1-1,0 0 1,0 1 0,0-1 0,-4 6 0,3 2 42,0 1-1,0-1 1,1 1 0,1 0-1,0 0 1,1 0-1,0 0 1,1 0 0,0 0-1,2 13 1,-1 14 2189,11-26-5160,-9-5 1412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1:33.463"/>
    </inkml:context>
    <inkml:brush xml:id="br0">
      <inkml:brushProperty name="width" value="0.1" units="cm"/>
      <inkml:brushProperty name="height" value="0.1" units="cm"/>
      <inkml:brushProperty name="color" value="#FFC114"/>
    </inkml:brush>
  </inkml:definitions>
  <inkml:trace contextRef="#ctx0" brushRef="#br0">690 120 1072,'0'0'2810,"-7"-13"-2743,-22-38-34,26 47 20,1 0-1,-1 1 0,0-1 0,0 0 1,0 1-1,-1 0 0,1 0 1,-1 0-1,0 0 0,0 1 1,0-1-1,0 1 0,0 0 1,0 0-1,-1 1 0,-7-3 1,1 2 92,-1 0 1,0 1 0,-1 1 0,-16 1 0,6-1-402,10 1 239,0 1 0,0 0 1,1 0-1,-1 1 0,1 1 0,0 0 0,0 1 0,-16 8 0,5 0-19,-1 0 0,2 2-1,-22 18 1,29-17-37,0 0 1,0 1 0,2 1-1,0 0 1,1 0-1,1 1 1,-14 35 0,10-23 114,-34 53 1,41-74 3,1 1 0,1 0 0,0 1 0,1-1 0,0 1 0,1 0 0,-5 20 0,5-7-19,0 0 0,2 47-1,3-48 16,1 1 0,1-1 0,1-1 0,2 1 0,8 24 0,49 113 207,-52-135-241,-2-4 41,1 0 0,1-1 1,1 0-1,1-1 1,1-1-1,1 0 1,0 0-1,2-2 1,0 0-1,0-1 1,2 0-1,0-2 1,1 0-1,0-1 0,1-1 1,0-1-1,1-1 1,0-1-1,1-1 1,0-1-1,32 6 1,-9-6 783,89 2 1,-133-10-811,0 1-1,0-1 1,0 1 0,0-1 0,0 0 0,0 0 0,0 0-1,0 0 1,0-1 0,-1 1 0,1 0 0,0-1-1,-1 1 1,1-1 0,-1 1 0,0-1 0,1 0 0,0-2-1,22-37 631,-22 37-532,4-13-67,0 0-1,-1 0 1,-1-1 0,0 0 0,1-26 0,1-1 31,5-49 68,-4-1 0,-7-98 1,0 96-45,-3 62-69,0 0 1,-3 0-1,-9-37 0,9 46-33,-3-9 74,-1 0 0,-1 1 0,-2 0-1,-1 1 1,-2 0 0,-24-35 0,31 55 31,-1 1 0,0 0 0,-20-16 0,30 28-188,-1 0-1,1 0 1,-1 0 0,1 0-1,0 0 1,-1 0 0,1 1-1,-1-1 1,1 0 0,0 0-1,-1 0 1,1 1 0,0-1-1,-1 0 1,1 0 0,0 1-1,-1-1 1,1 0 0,0 0-1,0 1 1,-1-1 0,1 0 0,0 1-1,0-1 1,0 1 0,-1-1-1,1 0 1,0 1 0,0-1-1,0 0 1,0 1 0,0 0-1,-8 17-1683,7-16 1300,-5 15-3648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23:09.490"/>
    </inkml:context>
    <inkml:brush xml:id="br0">
      <inkml:brushProperty name="width" value="0.1" units="cm"/>
      <inkml:brushProperty name="height" value="0.1" units="cm"/>
      <inkml:brushProperty name="color" value="#FFC114"/>
    </inkml:brush>
  </inkml:definitions>
  <inkml:trace contextRef="#ctx0" brushRef="#br0">1266 204 1032,'0'0'2547,"0"2"-2507,0-1-1,1 1 1,-1-1-1,0 1 1,0-1-1,-1 1 1,1-1-1,0 1 1,0-1-1,-1 1 1,1-1-1,-1 2 1,-8 0 159,1 0 1,-1 0 0,0-1-1,0 0 1,0 0-1,-15 0 1,-27 6 154,13-1 22,1-1 0,-69 3 1,2-2-64,-281 27 856,-10-21-841,345-13-324,812 0-708,-706-3 762,66-11 0,-27 2-214,-58 9 140,-19 2-8,-46 0 43,-220-1-113,-268 5 698,449 0-597,-81 13 0,262-11-34,223-3 231,369-5-369,-386-8 201,-320 11-29,0-1 0,0 1 1,0 0-1,0 0 0,-1 0 1,1 0-1,0 0 0,0 0 1,0-1-1,0 1 0,0 0 1,0 0-1,0 0 0,0 0 1,-1 0-1,1-1 0,0 1 1,0 0-1,0 0 0,0 0 1,0-1-1,0 1 0,0 0 1,0 0-1,0 0 0,0 0 1,0-1-1,0 1 0,0 0 1,0 0-1,0 0 0,0 0 0,1-1 1,-1 1-1,0 0 0,0 0 1,0 0-1,0 0 0,0-1 1,0 1-1,0 0 0,0 0 1,1 0-1,-1 0 0,0 0 1,0 0-1,0 0 0,0-1 1,0 1-1,1 0 0,-1 0 1,0 0-1,0 0 0,0 0 1,0 0-1,1 0 0,-53-6 13,-1 2 0,-57 4 0,54 1 20,-933-1 731,988 0-816,8 0-78,1193 0 175,-1198 0-24,-11-2-6,0 1 1,1 1-1,-1-1 0,0 2 0,-11 0 1,-11 1-21,-1160-2 135,1144 2-190,43-1 39,6-1 1,25 1-8,1086-1 236,-1591 13-200,273-15 56,-223 4-70,206 10 55,222-12-58,0 0 0,-1 1 1,1-1-1,0 0 0,0 0 1,0 0-1,0 0 0,0 1 1,-1-1-1,1 0 0,0 0 1,0 0-1,0 1 0,0-1 1,0 0-1,0 0 0,0 0 1,0 1-1,0-1 0,0 0 1,0 0-1,0 0 0,0 1 1,0-1-1,0 0 0,0 0 1,0 0-1,0 1 0,0-1 1,0 0-1,0 0 0,1 0 1,-1 1-1,0-1 0,0 0 1,0 0-1,0 0 0,0 0 1,0 1-1,1-1 0,-1 0 1,0 0-1,0 0 0,0 0 1,1 0-1,-1 0 0,0 0 1,0 1-1,0-1 0,0 0 1,1 0-1,-1 0 0,0 0 1,0 0-1,1 0 0,-1 0 1,0 0-1,0 0 0,0 0 1,1 0-1,-1 0 0,0 0 1,0 0-1,49 7 37,0-2-1,80-2 1,-55-2-18,771 4 23,-551-6-28,-294 1-5,-14 0-146,-1003 0 122,1016 0-35,25 0-60,802 0 133,-603-14-6,10-1-17,-232 15 22,-14 0 185,-955 0 115,968 0-304,2 0-138,455 12 69,-197-10 49,-139-3 88,-102 1-292,0-1 0,0-1 0,0 0 0,0-2 0,-1 0 0,0-1 0,20-7 0,-38 10 217,1 1 0,0-1 1,0 0-1,-1 1 1,1-1-1,-1 0 0,1 1 1,-1-1-1,0 0 1,0 0-1,0 1 0,0-1 1,0 0-1,0 0 1,0 1-1,-1-1 0,1 0 1,0 1-1,-2-4 1,-11-1 17,0 2 1,0-1-1,-1 2 1,0 0-1,-22-3 1,-2 0 36,-11-4 325,-61-23 1,1 4-299,13 4-29,58 13-12,0 1-1,-62-9 0,79 17 33,1-1-1,-26-10 0,22 6-89,66 6 32,17 13 88,89 29 0,-22-4-206,-102-31 141,137 35 19,227 24 1,-332-57-153,-49-3 82,-38-3 7,23 0 3,0-1 0,0 2 0,0-1 0,0 1 0,0 1 0,0 0 0,0 0 0,1 0 0,-1 1 0,-10 6 0,3-1 121,-27 13-98,2 2-1,1 2 0,-53 44 1,17 2-149,59-55 139,0 0 0,2 1 0,-19 31 0,19-29 125,9-17 6,10-14-128,-1 6-10,0 1-1,0-1 1,0 1 0,1 0 0,-1 0 0,1 1 0,0-1-1,0 1 1,9-5 0,17-11-86,3-8-5,43-46 0,-12 10-266,28-30 66,-89 88 252,-1 0 1,1-1-1,-1 1 0,0-1 0,0 0 0,3-10 0,-4 9 10,1 1 0,-1-1 0,2 0 1,-1 1-1,9-11 0,-8 11 24,0-1 1,0 1-1,0-1 1,-1 0-1,5-11 1,6-15-102,-13 33 94,6-15 140,-17 23-12,2 0-123,-75 65 428,-76 71-195,65-66 15,68-60-221,1 2 0,2 1 0,-28 30 0,36-32-96,-1 1 60,-31 29-1,32-29 192,15-13-104,11-10-41,77-59-201,-63 47 183,0-1 0,36-32-1,-51 39-34,0-2 0,-1 1 0,0-1 0,0 0-1,-1-1 1,-1 0 0,10-21 0,-10 19 8,0 1 0,1 0 1,1 0-1,0 1 0,0 0 1,21-19-1,-30 31 3,0 0 0,0 0 0,0 0 0,0 0-1,0 0 1,0 0 0,1 0 0,-1 0 0,0-1 0,0 1 0,0 0 0,0 0 0,0 0 0,0 0 0,1 0 0,-1 0-1,0 0 1,0 0 0,0 0 0,0 0 0,0-1 0,0 1 0,0 0 0,0 0 0,0 0 0,0 0 0,0 0 0,0 0-1,1 0 1,-1-1 0,0 1 0,0 0 0,0 0 0,0 0 0,0 0 0,0 0 0,0 0 0,0-1 0,0 1 0,0 0 0,0 0-1,-1 0 1,1 0 0,0 0 0,0 0 0,0-1 0,0 1 0,0 0 0,0 0 0,0 0 0,0 0 0,0 0 0,0 0-1,0 0 1,0-1 0,-1 1 0,1 0 0,0 0 0,0 0 0,0 0 0,0 0 0,0 0 0,0 0 0,0 0 0,-1 0 0,1 0-1,-11 3-10,-161 121-19,72-49 212,74-57-214,2 1 0,0 2 1,-32 34-1,51-49 38,3-4-7,1-1 1,-1 1 0,0 0 0,1 0-1,0 0 1,-1 0 0,1 0 0,0 0-1,0 0 1,0 0 0,0 1-1,0-1 1,1 0 0,-1 1 0,1-1-1,-1 4 1,1-5 182,7-3-326,50-29 179,33-17-236,85-60 0,-162 98 198,0-2-1,-1 0 1,0 0 0,-1-1 0,0-1 0,-1 0 0,-1 0 0,15-31-1,-21 41 7,0-4-9,0 0-1,0 0 0,0 0 0,-1 0 1,0 0-1,-1-1 0,0 1 0,0-1 0,-1 1 1,-1-14-1,1 21 11,0-6-16,0 5 18,-1 1 0,1 0 1,-1 1-1,1-1 0,-1 0 0,0 0 1,1 0-1,-1 0 0,0 0 0,0 1 1,0-1-1,0 0 0,0 1 1,1-1-1,-1 0 0,0 1 0,0 0 1,0-1-1,-1 1 0,1-1 0,0 1 1,0 0-1,0 0 0,0 0 1,-1-1-1,-44-6-50,22 4 74,-94-18 337,76 15-329,0-1-1,-73-25 1,-122-39 62,232 69-96,-18-5 22,18 4-63,10 2-74,64 6 142,-1 2 0,-1 4 0,86 24 0,-40-9-87,0 2-40,-57-13 163,96 14 0,-117-22-132,-27-5 78,1 0 0,-1 0 0,0-1 0,12 1 0,-19-2 19,-13 0-133,-24 0 112,-40 0 43,-150-17 1,79-5-11,58 10 38,2-3 0,-105-33-1,181 43-16,9 4-61,0 0 1,-1 0-1,1 0 1,-1 0-1,1 1 0,-1-1 1,1 1-1,-5-1 0,32 1-144,6-1 126,0 1 1,32 5-1,401 49 38,-409-49 129,-55-5-123,-3 0-53,-42 0 19,-83-12 0,65 2-21,-121-2-1,101 8 8,83 4 80,16 0-134,312 13 106,-59-8-100,-149-6-92,-119 1 252,-1 3-308,-1 0 216,1-1 0,-1 1 0,0 0 0,0 0-1,0-1 1,0 1 0,0-1 0,-1 1 0,1-1 0,-1 1 0,1-1 0,-1 0-1,0 0 1,0 0 0,0 0 0,-4 3 0,-49 32 45,21-16-49,18-7 21,1 0 0,1 1 1,0 0-1,-12 18 0,-18 22-118,8-21 131,-2-1 0,-1-2 0,-55 34 0,77-53-46,-13 5 107,-5 5 14,35-19-157,0-2 161,-1-2-199,1 0 94,0 0 0,0 0 0,0 0 1,0 0-1,0 0 0,0 0 1,0 0-1,0 0 0,0 0 0,0 0 1,0 0-1,1 0 0,-1 0 1,0 0-1,1 1 0,-1-1 0,1 0 1,-1 0-1,1 0 0,-1 0 1,1 1-1,0-1 0,-1 0 0,1 1 1,1-2-1,25-20-62,-16 14 4,11-14-17,-1-1 1,25-35 0,-28 33 7,2 1 1,30-29-1,-44 48-12,9-9 77,1 0 0,25-16 0,25-12-227,-39 22 247,-18 17-35,1-1 1,-1-1-1,0 1 0,8-7 1,18-9-38,1-4 132,-35 24-82,-1 0 0,0 0 1,0 0-1,0 0 1,1 0-1,-1-1 0,0 1 1,0 0-1,0 0 1,0 0-1,1 0 0,-1-1 1,0 1-1,0 0 1,0 0-1,0 0 1,0-1-1,0 1 0,0 0 1,0 0-1,0 0 1,0-1-1,0 1 0,1 0 1,-1 0-1,0 0 1,0-1-1,-1 1 0,1 0 1,0 0-1,0-1 1,0 1-1,0 0 1,0 0-1,0 0 0,0-1 1,0 1-1,0 0 1,0 0-1,0 0 0,-1-1 1,1 1-1,0 0 1,0 0-1,0 0 0,0 0 1,0 0-1,-1-1 1,-15-4 31,-29 1-49,37 4 27,-192-27 33,-5 0-38,162 22-1,0-1-1,1-2 1,-43-14 0,75 18 1,10 2-15,17 0-34,32 7-33,-46-4 73,63 21 63,110 21 0,61 7-26,-187-36-141,-41-11 113,0 0 1,0 0-1,1-1 0,-1-1 0,11 2 0,-19-3-60,-1 3 29,0-2 159,14 12-151,-11-12 29,-2-1-18,0 0-1,-1 1 0,1-1 1,0 0-1,0 0 1,-1 0-1,1 1 1,0-1-1,-1 0 0,1 1 1,0-1-1,-1 0 1,1 1-1,0-1 1,-1 1-1,1-1 0,-1 1 1,1 0-1,-1-1 1,1 1-1,-1-1 0,1 2 1,-1-1 182,0 33-301,0-32 120,-1 1 0,1 0 0,-1 0 0,0-1 0,0 1 0,0 0 0,0-1 0,0 1 0,-1-1 0,1 0 0,-1 1 0,-3 2 0,-28 31-33,17-21 137,-28 36-3,27-30-40,-1-1 0,0 0 0,-37 27 0,-29 25 171,79-67-231,-1 1 0,1-1 0,0 1 0,-4 8 0,-3 3 6,9-13-57,-8 14 108,11-18-65,0 0 1,0 0-1,-1 0 1,1 1-1,0-1 1,0 0-1,0 0 0,0 1 1,0-1-1,0 0 1,0 0-1,0 1 1,0-1-1,0 0 0,0 0 1,0 1-1,0-1 1,0 0-1,0 0 1,0 0-1,0 1 0,0-1 1,0 0-1,0 0 1,1 1-1,-1-1 1,0 0-1,0 0 0,0 0 1,0 1-1,0-1 1,1 0-1,-1 0 1,0 0-1,0 0 0,0 1 1,1-1-1,-1 0 1,0 0-1,0 0 1,0 0-1,1 0 1,-1 0-1,0 0 0,0 0 1,1 1-1,-1-1 1,0 0-1,0 0 1,1 0-1,-1 0 0,0 0 1,0 0-1,1-1 1,-1 1-1,0 0 1,17 0-1187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4:30.891"/>
    </inkml:context>
    <inkml:brush xml:id="br0">
      <inkml:brushProperty name="width" value="0.1" units="cm"/>
      <inkml:brushProperty name="height" value="0.1" units="cm"/>
      <inkml:brushProperty name="color" value="#FFC114"/>
    </inkml:brush>
  </inkml:definitions>
  <inkml:trace contextRef="#ctx0" brushRef="#br0">7687 88 808,'0'0'2618,"-17"0"-1958,-10 0-317,-9-1-67,-1 2 1,-44 7-1,-25 4 143,56-5-136,38-7-257,-22-1 189,1 2 1,-65 10-1,72-7 7,1-1 0,-1-2 0,-47-3 0,12 0 30,-1376-4 1490,241 6-1052,1063-6-461,-98 3 84,90-9-323,-120-3 340,142 3-270,-19 1 59,1 1-31,-21-4 112,-1 1-16,-49-2 0,-42 9-145,-112 0 152,-276 6-118,610 0-87,0 2-1,-46 8 1,59-7-19,0 0 0,-1-2 0,-18 1 0,-27 5 193,18 0-284,-213 30 135,75-7-11,34-12 87,10 2-58,73-14-68,9-1 51,44-5-21,-1 1-1,1 0 0,-20 5 1,14-1 8,0-1 1,0-1 0,0 0 0,-22 0-1,39-3 119,-2 5-341,0-1 1,0 1-1,0-1 1,-1 0 0,1 1-1,-1-1 1,0 0 0,0-1-1,-5 6 1,4-5-550,-12 14-3802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5:31.390"/>
    </inkml:context>
    <inkml:brush xml:id="br0">
      <inkml:brushProperty name="width" value="0.1" units="cm"/>
      <inkml:brushProperty name="height" value="0.1" units="cm"/>
      <inkml:brushProperty name="color" value="#FFC114"/>
    </inkml:brush>
  </inkml:definitions>
  <inkml:trace contextRef="#ctx0" brushRef="#br0">2356 40 544,'0'0'1198,"2"-4"-1202,2-1 3,-3 4 11,1 0 0,-1 0 0,0-1 0,0 1 1,0-1-1,0 1 0,0-1 0,0 1 1,-1-1-1,1 1 0,0-1 0,-1 0 0,1 0 1,-1 1-1,0-1 0,1 0 0,-1-2 0,0 3 41,-30 1 36,-185 13 248,19-5-318,188-7-30,0 0 0,0 0 1,1 1-1,-1 0 0,0 0 0,-12 6 1,13-5 15,-1 0 1,1 0 0,-1-1 0,0 0 0,1-1-1,-14 2 1,20-3 4,1 0-25,0 2-33,31-1 115,750-1-107,-675-12 233,-102 12-183,0 0 0,-1 0 0,1-1 0,0 1 0,-1-1 0,1 0 0,-1 1 0,1-2 0,-1 1 0,1 0 0,-1-1 0,0 1 0,0-1 0,5-4 0,-26 3 348,0 1-1,-26 0 1,-592-4 659,435 6-995,173 2-29,0 0 0,0 1 0,1 2 0,-43 13 1,60-17-244,22-1 133,780 0 475,-792-1-324,1 1 1,-1 0-1,0 0 1,1 0-1,-1 0 1,0 0-1,0-1 1,1 1-1,-1 0 1,0 0-1,0-1 1,0 1-1,1 0 1,-1 0-1,0-1 1,0 1-1,0 0 1,0 0-1,0-1 1,1 1-1,-1 0 1,0 0-1,0-1 1,0 1-1,0 0 1,0-1-1,0 1 1,0 0-1,0-1 1,0 1-1,0 0 1,0-1-1,0 1 0,0 0 1,-1 0-1,1-1 1,0 1-1,0 0 1,0-1-1,0 1 1,0 0-1,-1 0 1,1-1-1,0 1 1,0 0-1,0 0 1,-1 0-1,1-1 1,0 1-1,0 0 1,-1 0-1,1 0 1,-21-4-56,1 1-1,-1 1 1,0 1 0,-40 4 0,7-2 12,-416-11 124,-1-1 73,284 25-286,3 0 60,185-3-762,8-9 800,-1-1 0,0 1 0,0-1 0,1-1 0,-1 1 0,0-1 0,12-2 0,15 1 4,613 7 159,-479-6 238,-900 6-593,708-6 218,-199 4 78,173 0-216,1 2 0,-74 18 0,121-24 138,-25 9-218,18-3-74,18 0 22,32-1 261,0-1 1,0-3-1,42-3 0,-5 1-36,40 2-61,208-7 239,-302 6-186,-22 1 29,1-1 1,-1 0-1,1 0 1,-1 0-1,1 0 1,0 0-1,-1-1 0,1 1 1,-1-1-1,1 0 1,-1 0-1,0-1 1,4-1-1,-6 3 15,-1 0 0,0-1-1,0 1 1,0 0 0,1-1-1,-1 1 1,0 0 0,0-1 0,0 1-1,0 0 1,0-1 0,0 1 0,0 0-1,1-1 1,-1 1 0,0 0-1,0-1 1,0 1 0,-1 0 0,1-1-1,0 1 1,0-1 0,0 1 0,0 0-1,0-1 1,0 1 0,0 0 0,-1-1-1,1 1 1,0 0 0,0 0-1,0-1 1,-1 1 0,1 0 0,0-1-1,0 1 1,-1 0 0,1 0 0,0 0-1,-1-1 1,1 1 0,0 0-1,-1 0 1,1 0 0,0 0 0,-1 0-1,1-1 1,0 1 0,-1 0 0,1 0-1,0 0 1,-1 0 0,0 0-1,-20-5 98,-26 1-88,-65 5 0,39 1-19,-883-2-70,960 5-216,7-3 253,1-1 1,0 0 0,0-1 0,21-2 0,5 1 15,185 0 136,246 2-80,-339 11 469,-1047-12-636,760 11-64,55-1 88,65-7 103,94 3-485,506-6 604,-503-2-72,0-3 0,89-18-1,-132 16 336,-26 2 223,-29 0-402,-157 2-289,48 4 206,1-11-103,-75 0-3,220 10-97,13 0-295,258 14 468,-49-1-143,-42-7 1129,-181-6-681,-252-12-150,-4 0-2012,258 12 1700,-1 0-1,1 0 1,0 0 0,-1 0-1,1 0 1,0 0-1,0 0 1,-1 0-1,1 0 1,0 0-1,0 0 1,-1 0-1,1 1 1,0-1-1,0 0 1,-1 0 0,1 0-1,0 0 1,0 1-1,0-1 1,-1 0-1,1 0 1,0 1-1,0-1 1,0 0-1,0 0 1,0 1-1,-1-1 1,1 0-1,0 0 1,0 1 0,0-1-1,0 1 1,0 5-1620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5:39.309"/>
    </inkml:context>
    <inkml:brush xml:id="br0">
      <inkml:brushProperty name="width" value="0.1" units="cm"/>
      <inkml:brushProperty name="height" value="0.1" units="cm"/>
      <inkml:brushProperty name="color" value="#FFC114"/>
    </inkml:brush>
  </inkml:definitions>
  <inkml:trace contextRef="#ctx0" brushRef="#br0">311 83 120,'0'0'1435,"4"27"-1279,-4 193 2038,-1-225-2186,1 1 0,0-1 1,0 1-1,0-1 0,1 1 0,-1 0 1,1-1-1,0 1 0,1-1 0,-1 1 1,1 0-1,-1 0 0,1 0 0,0 0 1,1 0-1,-1 0 0,1 1 0,0-1 1,0 1-1,4-5 0,27-27-19,-13 15 128,-1 0 1,-1-2-1,-1-1 0,21-34 0,-33 50-170,-5 12 1,-2-3 60,1 0 1,-1 0-1,1 0 1,-1 0-1,0 0 1,0 0-1,0 0 1,0 0-1,0 0 0,-2 2 1,-17 15 10,-26 21 1,26-24 34,-31 31 0,39-33-97,6-6 61,-1 0-1,0 0 0,-1-1 1,0 0-1,-10 7 0,12-8-138,6-5 128,-1-1-1,1 0 1,0 1 0,-1-1-1,1 1 1,-1-1-1,1 0 1,-1 1 0,1-1-1,-1 0 1,1 1-1,-1-1 1,1 0 0,-1 1-1,1-1 1,-1 0-1,1 0 1,-1 0 0,1 0-1,-1 0 1,1 0-1,-1 0 1,0 0 0,1 0-1,-1 0 1,0 0-1,0 0 36,-33 0 677,25 0-583,0-1 0,0 0 1,0-1-1,1 0 1,-1 0-1,0-1 1,1 0-1,-1-1 0,1 0 1,0 0-1,0-1 1,-13-10-1,10 7-59,1-2 0,0 1 0,0-2 0,1 1 0,0-1 0,1-1 0,-7-12 0,12 19-54,-1 0-1,1 0 0,-1 0 0,0 1 1,-4-5-1,7 9-8,0 0 37,-1 0-42,2 0-41,1 0-366,1 1 394,0 0-1,-1 0 0,1-1 0,-1 1 1,1 0-1,-1 1 0,1-1 1,-1 0-1,0 0 0,2 2 0,2 2 15,52 40-182,65 37 0,-112-76 203,-2-2-75,-1-1-1,-1 1 0,1 0 1,-1 1-1,1-1 1,-1 1-1,-1 1 0,1-1 1,-1 1-1,0 0 1,0 0-1,0 0 0,5 12 1,-8-17 12,-1-1-15,2 0 649,-4-3-580,0 0 1,0 0 0,0 0-1,0 0 1,0 0 0,-1 1 0,1-1-1,-1 0 1,0 1 0,0-1 0,0 1-1,-3-3 1,-31-30 83,34 33-94,-4-3 30,1-1 0,0 0 0,0 0 0,0 0 0,1 0 0,0-1 0,0 1 0,1-1 0,0 0 0,0-1 0,0 1 0,-1-10 1,0-3 58,1-1 0,1 1 0,1-29 0,1 49-141,0-1 17,0-1 17,0 2 159,3 36-827,8 231 302,-11-249 212,0-18 123,0 1-18,0 1-7,0-2 187,-4-260 1038,5 255-1168,-1 1 0,1 0 0,0 0 0,0 0 0,0-1 0,1 1-1,0 0 1,-1 0 0,1 1 0,0-1 0,1 0 0,-1 1 0,4-4 0,39-39 20,-41 42-15,-1 4-24,3-6-16,-4 5 123,0 1-65,-2 0-87,11 14-403,-9-1 468,-1 0 0,0 0 0,-1 1 0,0-1 0,-1 0 0,0 0 1,-1 0-1,-1 0 0,0 0 0,-1 0 0,-7 16 0,-1-4-71,6-12 84,-1 1-1,2 0 0,-8 25 1,11-15-76,1-9-38,1-30 238,-1-8 32,0 7-141,1 0-1,1 0 1,0 1-1,1-1 0,0 0 1,1 1-1,1-1 1,8-19-1,14-13-46,-18 35 68,-1 0 0,0-1-1,8-24 1,-10 24-81,-2 12-137,1 26 22,-3-15 264,1 20-176,-1-1-1,-4 44 1,1-62 37,0-1 0,0 0 1,-1 0-1,-1 0 0,1 0 1,-7 10-1,-6 17-50,16-36 60,0 0 0,0 1 0,-1-1 1,1 0-1,0 1 0,0-1 0,0 0 0,0 1 1,-1-1-1,1 0 0,0 1 0,0-1 0,-1 0 1,1 0-1,0 1 0,0-1 0,-1 0 0,1 0 1,0 0-1,-1 1 0,1-1 0,0 0 0,-1 0 1,1 0-1,0 0 0,-1 0 0,1 0 0,0 1 1,-1-1-1,1 0 0,-1 0 0,1 0 0,0 0 1,-1-1-1,1 1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5:52.605"/>
    </inkml:context>
    <inkml:brush xml:id="br0">
      <inkml:brushProperty name="width" value="0.1" units="cm"/>
      <inkml:brushProperty name="height" value="0.1" units="cm"/>
      <inkml:brushProperty name="color" value="#FFC114"/>
    </inkml:brush>
  </inkml:definitions>
  <inkml:trace contextRef="#ctx0" brushRef="#br0">4318 46 144,'0'0'4684,"-14"0"-4892,-323 0 1088,244 6-982,47 9-1244,45-15 1324,2 1-367,-1-1 357,0 1 1,1-1-1,-1 0 1,1 1-1,-1-1 1,1 1-1,-1-1 1,1 0 0,-1 1-1,1-1 1,-1 0-1,1 0 1,0 1-1,-1-1 1,1 0-1,-1 0 1,1 0 0,0 0-1,-1 0 1,1 0-1,-1 0 1,1 0-1,0 0 1,0 0-1,26 0-208,-18 0 241,417 0-620,-305-6 389,-120 6 236,-1 0-1,1 0 1,0 0 0,-1 0 0,1 0 0,-1 0-1,1 0 1,0 0 0,-1 0 0,1 0 0,-1-1-1,1 1 1,-1 0 0,1 0 0,-1-1 0,1 1-1,0 0 1,-1 0 0,1-1 0,-1 1 0,0-1-1,1 1 1,-1 0 0,1-1 0,-1 1 0,0-1-1,1 1 1,-1-1 0,0 1 0,1-1 0,-1 1-1,0-1 1,0 1 0,0-1 0,1 0 0,-1 0-1,-35 1 416,-482 0 2726,318 11-3127,182-9 23,-257 35-228,243-34 494,0-1-1,-50-4 1,16 0 38,-818 2 644,771 6-1015,-12 9-182,67-9 354,-84 3-266,-89 3 7,99-6 187,-49 5-720,75-7 211,-81 7 271,143-8 218,-54-3 0,53-1-29,-49 5-1,-13-1 11,-3 0 30,-19 1-350,20-2 334,-81 2 28,134-4 45,-15 6-69,112-6-745,348-12 1017,59-9 146,-297 17-467,21-4 122,93-1-243,-23-4 254,-119 4-251,152-18-212,192-11 420,-135 10 134,-218 19-138,92-3-34,441 12 96,-648 0-172,-16 0-418,-577 2 1011,-599-4-1312,1282 17 67,253-13 1017,-181-3-201,481 12 606,-491-10 238,-169-1-861,-362-2-1590,-667 13 578,647-5 1095,307-6-124,-23 6 52,109-5-326,12 2-321,16 1 218,372-1 491,-202-5-98,442 5 660,-880-25-847,135 10 515,-30-3 110,-343-21 582,-314 36-1030,797 0-231,1 1 114,0-1-1,0 0 1,0 0 0,0 0-1,0 0 1,0 1 0,0-1-1,0 0 1,0 0-1,0 0 1,0 1 0,0-1-1,0 0 1,0 0 0,0 0-1,0 1 1,0-1-1,0 0 1,0 0 0,0 0-1,0 0 1,0 1 0,0-1-1,0 0 1,0 0 0,0 0-1,0 1 1,1-1-1,-1 0 1,0 0 0,0 0-1,0 0 1,0 0 0,0 0-1,0 1 1,1-1 0,-1 0-1,0 0 1,0 0-1,0 0 1,0 0 0,1 0-1,-1 0 1,0 0 0,0 0-1,0 0 1,1 0 0,38 11 15,1-3 0,0-2 1,41 2-1,125-2 300,997 9-3129,-1201-15 2979,-7 0 354,-201-11-29,48 2 153,-1021 19 184,1100-9-704,31-1-120,-61 9 1,86-6-107,-37 0 0,50-2-119,9 2-524,18 4 135,156-5-8,-91-3 688,391 1-43,-163 0-3291,-243 0 2009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5:53.691"/>
    </inkml:context>
    <inkml:brush xml:id="br0">
      <inkml:brushProperty name="width" value="0.1" units="cm"/>
      <inkml:brushProperty name="height" value="0.1" units="cm"/>
      <inkml:brushProperty name="color" value="#FFC114"/>
    </inkml:brush>
  </inkml:definitions>
  <inkml:trace contextRef="#ctx0" brushRef="#br0">1642 25 3001,'0'0'584,"-31"-3"20,-2-1-437,-181-13 829,-515 23-579,601 4-437,-83 4-101,213-13-433,0 0 475,-1 0-1,1-1 1,-1 1-1,1-1 1,0 1 0,-1-1-1,1 0 1,-1 0-1,1 1 1,0-1-1,-1 0 1,3-1-1,0 2-31,320 3 979,-185-5-768,832 1 88,-971-2 426,-7-2-573,-18-1-220,0 1-1,0 2 1,-1 0 0,1 2-1,-27 2 1,-8 0 271,-763-2 766,489 9-500,274 3-426,59-12-230,9 5-772,47 0 1204,1-1 1,67-5-1,-37 0-62,647 1-1008,-732 0 1180,-21 0-19,-193-1-246,-252 2 519,104 37-903,299-29 236,-47-1 154,69-7 70,-45 8-1,85-9-68,0 0 0,0 1 0,1-1 0,-1 0 0,0 0-1,0 0 1,0 0 0,0 0 0,0 0 0,0 0 0,0 0 0,0 1 0,0-1-1,0 0 1,0 0 0,0 0 0,0 0 0,0 0 0,0 0 0,0 0-1,0 1 1,0-1 0,0 0 0,0 0 0,0 0 0,0 0 0,0 0-1,0 0 1,0 1 0,0-1 0,0 0 0,0 0 0,0 0 0,0 0-1,0 0 1,-1 0 0,1 0 0,0 0 0,0 0 0,0 1 0,0-1 0,0 0-1,0 0 1,0 0 0,0 0 0,-1 0 0,1 0 0,0 0 0,0 0-1,0 0 1,0 0 0,0 0 0,0 0 0,0 0 0,-1 0 0,1 0-1,0 0 1,0 0 0,0 0 0,0 0 0,0 0 0,11 4-165,29-1 35,0-1-1,46-4 0,-7 0 250,228-6 53,-204 4-140,168 1-901,-202 3 56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1:12.98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4102 1063 1144,'0'0'1970,"-43"0"-1458,-142 0-152,-634-12 2800,192-2-2336,228 8-486,256 4-171,-141-6-142,283 8-41,0 0-1,0 0 0,0 0 0,0 1 0,0-1 1,0-1-1,0 1 0,0 0 0,0 0 0,0 0 0,0 0 1,0-1-1,0 1 0,0 0 0,0-1 0,0 1 0,1-1 1,-1 1-1,-1-2 0,29-1-431,611-8 842,-154 5-1599,-383 6 1276,-100 0-62,-253 2-386,127-4 654,-706-2 1216,102-20-264,725 24-1206,3 0-21,1 0 0,-1 1 0,0-1 0,1 0 0,-1 0 0,0 0 0,0 0 0,1 0 0,-1 0 0,0 0 0,0 0 0,1 0 0,-1-1 0,0 1 0,0 0 0,1 0 0,-1-1 0,0 1 0,1 0 0,-1-1 0,0 1 0,1-1 0,-1 1 0,1 0 0,-1-1 0,1 0 0,-1 1 0,1-1 0,-1 1 0,1-1 0,-1-1 0,19 2-962,400 12 1567,-355-7-569,105 3-160,-144-4 138,-19-1 27,-18-2-161,-1246-1 742,1294 2-1261,53 9 1,-6 1 800,131 0-18,111 13-985,-435-20 1850,-636-5-229,886-6-1431,164-31 738,-131 13 68,74-14-183,105-11 60,-291 44-202,-58 5 141,-2-1 26,-1 0 0,1 0-1,-1 0 1,0 0-1,1 0 1,-1-1 0,0 1-1,1 1 1,-1-1 0,0 0-1,0 0 1,0 0 0,0 0-1,0 1 1,0-1-1,0 0 1,0 1 0,0-1-1,0 1 1,0-1 0,-1 1-1,1-1 1,0 1-1,0 0 1,0 0 0,-1 0-1,1 0 1,-2 0 0,-2-2-4,-64-13 100,0 3-1,-71-4 0,-141 5 292,-12-1-181,254 9-153,-12 0 70,0-3 0,-88-21 1,135 35-371,0-1 1,0 1-1,1 0 1,-2 10-1,0-4 93,2-6 50,0 0 0,-1-1 0,0 1 0,-1-1-1,1 1 1,-1-1 0,0-1 0,-12 12 0,3-6-101,0-1 1,-1-1-1,-17 10 1,19-12 109,9-5 40,0 0 0,-1 0 0,0 0 1,1-1-1,-1 0 0,0 0 0,0 0 0,0-1 1,-1 1-1,1-1 0,0 0 0,-7 0 0,-40 3 1813,52-43-1036,0 21-683,-1 0 66,1 0 1,1 0 0,1-1 0,0 1 0,1 0-1,9-27 1,-4 22-18,-2 0 0,0 0 0,3-32 0,-7 41-58,1-1 1,1 1-1,7-17 0,-5 15-13,-1 0-1,4-21 1,-3 13 7,1 0 1,2 0-1,0 1 0,1 0 1,2 1-1,16-26 0,-7 11 30,-18 32-52,-1-1-1,0 1 1,-1 0 0,1-1-1,1-9 1,-3 10-2,1 0 1,0 0-1,1 0 0,-1 0 1,4-8-1,-4 12-4,-1 0 1,1 0-1,-1 0 0,1 0 0,0 0 0,-1 0 1,1 0-1,0 0 0,0 0 0,0 0 0,0 1 0,0-1 1,-1 0-1,1 1 0,0-1 0,1 0 0,-1 1 0,0-1 1,0 1-1,0 0 0,0-1 0,0 1 0,0 0 1,1-1-1,-1 1 0,0 0 0,0 0 0,0 0 0,1 0 1,-1 0-1,0 1 0,0-1 0,2 1 0,-3-1 3,296 12-2,-110-7-400,-24-2-31,153 0 5,-163-5 510,-83 1-148,75-10-1,40-8 70,27-4 1,224-7 16,-334 26-20,501 2-9,-313 4 11,488 44 231,-543-14-304,-88-10 31,199 3-1,-114-16 23,-1-1-448,449-8-1891,-608-3 2398,82-15 0,-16 1-278,-40 7-191,157-38 1,-189 35-54,86-6 0,-53 9-364,-81 7 931,0 0-1,0-1 1,-1 0-1,25-11 1,-32 12-8,0 0-1,1 1 1,-1 0 0,1 1 0,0 0 0,9 0-1,-6 1-48,-1-2-1,0 1 1,14-4-1,45-13 273,-44 12-213,0-1-1,39-16 1,-48 16 61,1 0 0,-1 1 0,1 1 0,0 1-1,30-2 1,98 2-22,-101 5 325,-19 3 6,-23 1-459,0-1-1,0 0 1,0 1-1,-1-1 1,0 1-1,0 0 1,0 1-1,0-1 1,-1 0-1,0 1 1,0-1-1,1 7 1,0 4 144,-1-1 1,-1 1-1,0 21 1,0-24-130,0 0 0,6 25 1,-3-25 33,-2 0 1,0 0-1,0 14 0,7 131 253,-9 278 105,-9-349-324,4 43 611,1-130-614,-17 0 91,1-1-1,0 0 0,-22-5 1,7 0-334,0 3 1,0 1-1,0 1 0,-42 5 1,49 0-1044,8 4-1042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5:54.048"/>
    </inkml:context>
    <inkml:brush xml:id="br0">
      <inkml:brushProperty name="width" value="0.1" units="cm"/>
      <inkml:brushProperty name="height" value="0.1" units="cm"/>
      <inkml:brushProperty name="color" value="#FFC114"/>
    </inkml:brush>
  </inkml:definitions>
  <inkml:trace contextRef="#ctx0" brushRef="#br0">846 8 1584,'0'0'526,"-38"0"-357,-124 0 95,45 0 359,-118-5 1393,34 2-1329,108 5-2196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6:05.476"/>
    </inkml:context>
    <inkml:brush xml:id="br0">
      <inkml:brushProperty name="width" value="0.1" units="cm"/>
      <inkml:brushProperty name="height" value="0.1" units="cm"/>
      <inkml:brushProperty name="color" value="#FFC114"/>
    </inkml:brush>
  </inkml:definitions>
  <inkml:trace contextRef="#ctx0" brushRef="#br0">5675 97 176,'0'0'2213,"-16"0"-1856,-131 0 72,102 0-146,-67-11 0,10 4 150,7 1-306,32 1 126,41 4-22,-41-7 0,0 2 130,-30 0-107,65 2-108,1 1 0,-37 2 0,33 0-22,-44-5 0,39 3 228,25 2-235,1 0-1,0 0 1,-19-5 0,18 3-55,0 1 1,0 0-1,0 1 0,-18-1 0,-29-3 26,40 3-68,0 0 1,0 1-1,0 1 0,-18 2 1,-12 0-112,-1095-2 193,1031 6-4,-311 0-14,241 3 5,-17-3-22,48 5-146,1-1 199,-57 2-176,36-6 111,-136 3-109,220-3 37,-133 6-16,-322 3 307,411-9-198,-58 0 774,175 15-1846,4-9-403,3-2-1215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49:59.925"/>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112 16 1096,'0'0'1297,"49"-12"-921,-49 8 56,4 4 176,-12 0-736,-46 0-64,5 0-920,-4 0-929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02.627"/>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1934 43 8,'0'0'87,"25"0"-53,106 0 1645,-141 0-1519,-692 12 539,628-11-540,-137 10 208,115-2-414,-36 6 47,124-14 0,19-1-764,111 0 807,353-16-38,-1-60-169,-512 77-671,-86 6 934,-772 109 754,628-79-693,-343 2-1,609-39-176,33 0-318,-2 0 635,0-1 0,33-6 0,-47 6-569,-47 2-2704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11.10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5248 266 328,'0'0'1579,"5"-7"-877,-5 126-1693,0-118 990,0 0 1,1 0-1,-1 0 0,0 0 1,1 0-1,-1 0 1,1 0-1,-1 0 1,1 0-1,0 0 0,0 0 1,-1 0-1,1 0 1,0-1-1,0 1 1,0 0-1,0 0 0,0-1 1,0 1-1,1 0 1,29 14 9,-7-4-2,-22-9 1,-1-2 93,1 2 0,0-1 0,-1 0 0,1 0 1,-1 0-1,0 1 0,0-1 0,1 1 0,-1-1 0,2 4 0,-23-1 730,-69 7-415,-1-4 1,-128-7-1,96-2-270,-328 2 82,450 0-284,47 0-714,305-5 863,1-30 960,-318 29-901,268-35 345,-213 40 63,-45-10 495,-15 2-997,7 0-144,-2 2 284,-46 7-181,-1465 0 319,1475 0-416,10 0-940,1292 0 585,-1480 0-62,-622-16 986,-52 2-48,554 16-283,-118-2-1532,669-1 1236,566 14-82,-639-1 99,232 11-699,-227-22 567,-183-1 261,-1 0-1,0 0 1,0 1 0,0-1-1,0 0 1,0 0 0,0 0-1,0 0 1,0 1 0,0-1-1,0 0 1,0 0 0,0 0 0,0 1-1,0-1 1,0 0 0,0 0-1,0 0 1,0 1 0,0-1-1,0 0 1,0 0 0,0 0-1,0 1 1,0-1 0,0 0-1,0 0 1,0 0 0,-1 0-1,1 1 1,0-1 0,0 0-1,0 0 1,0 0 0,0 0 0,-1 0-1,1 1 1,0-1 0,0 0-1,0 0 1,0 0 0,-1 0-1,1 0 1,0 0 0,-1 0-1,-88 11-48,0-5 0,-112-5-1,98-2 206,-105 0 381,-406 9-52,542-7-554,120 8-522,-3-6 599,58-3 0,-5 1 10,414 2 191,-334-3-288,-175 0 57,16 6-37,-16-5 38,-3-1 16,0 1-1,0-1 1,0 0 0,1 0-1,-1 0 1,0 0-1,0 1 1,0-1-1,0 0 1,0 0-1,0 0 1,0 1-1,1-1 1,-1 0-1,0 0 1,0 0-1,0 1 1,0-1-1,0 0 1,0 0-1,0 0 1,0 1-1,0-1 1,0 0-1,0 0 1,0 0-1,0 1 1,0-1-1,-1 0 1,1 0-1,0 0 1,0 1-1,0-1 1,0 0-1,0 0 1,0 0-1,0 0 1,-1 1-1,1-1 1,0 0-1,0 0 1,0 0-1,0 0 1,-1 0-1,1 1 1,0-1-1,0 0 1,0 0-1,-1 0 1,1 0-1,0 0 1,0 0-1,0 0 1,-1 0-1,1 0 1,0 0-1,0 0 1,-1 0 0,-55 10-2,0-3 1,-1-2-1,-87-3 1,40-1 142,-121 3-13,-250 10 25,406-12-756,59-3-229,45 1 543,1064 0-353,-1026 2 180,137 20 1,-234-24 1213,-41 3 0,13 0-726,-705 7 847,-217 20 523,407-19-642,429-10-674,138 1-166,26 4-968,270 5 948,-203-10-4,1190 0 488,-1287-1-366,-23-1-61,-1 2 0,-47 2-1,10 1 220,-509 10 546,230 0-478,-122 9 158,-87 11-539,-91 8 446,592-37-215,14 0-1130,82-1 261,163-2 793,455-8-1309,-10-4-1757,-627 2 4643,-24 9-1514,-1 1 0,0-1 1,0 1-1,0-1 0,0 1 0,0-1 1,0 0-1,0 0 0,-14 1 29,-346 4-1855,-11 0 3249,287-4-1201,-634 16 310,-165 4 278,828-20-676,68 0-1944,630-35 1968,-344 14-202,908-37-686,-818 43-29,-298 11 339,172-12-910,-256 15 1351,0 0-1,0 0 1,0 0 0,0-1-1,0 0 1,0-1 0,-1 1 0,1-1-1,-1-1 1,0 1 0,8-6 238,-20 6-156,-42 0-732,-72 3-1,37 2-26,-657 6 1211,346-3 259,-174 18-347,-91 1-451,732-27-82,111-21 0,-39 3 192,1689-134 4,-1318 118-162,290-66-375,-607 81 420,-1563 22 912,1285-1-466,-131-18 0,202 17-1069,11 1 345,23 0 208,-14 1-112,472-27 54,-119 6-336,-32 5-485,781-47-1520,-822 41 1848,-180 11-376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16.359"/>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8418 122 544,'0'0'1191,"8"-3"-947,25-11 130,-25 11-73,-13 3-90,-75 0-156,-446-20 1531,233-8-750,67 8-419,97 12-417,127 8-82,7 0-529,171-1 765,216 2-160,-351 1-49,0 1 0,0 2 0,0 2 0,42 15 995,-83-22-925,-10 4 187,-14 1-225,-628 43 220,-118-5-118,749-37-178,19 0-225,16 0 19,22-1 243,0 0-1,1-3 1,56-2 0,-37-1 156,60 2-18,0 1-144,156-18 0,482-55-297,-640 57 10,-78 8 424,61-2-1,-8 8-44,-66-8-130,-12 5 120,29-9-246,-38 11 230,-1 1 1,1-1-1,0 0 0,-1 0 1,1 0-1,-1 0 0,1 0 1,-1 0-1,0-1 0,1 1 1,-1 0-1,0-1 0,0 1 1,0-1-1,0 1 0,0-1 1,0 0-1,0-1 0,0 0-39,1 1 1,-1 0-1,1-1 0,-1 1 0,1 0 0,0 0 1,0 0-1,0 1 0,0-1 0,0 0 0,0 1 0,1-1 1,-1 1-1,0 0 0,1-1 0,-1 1 0,4 0 0,-12-1-626,4 2 665,0 0 0,1 0 0,-1 0 0,0 0 0,1 1 0,-1-1 0,0 0 0,0 1 0,1-1 0,-1 1 0,1 0 0,-1-1 0,1 1 0,-1 0 0,1 0 0,-2 1 0,-7 3-13,-15 3 36,-1-1-1,1-2 1,-2 0-1,-35 2 1,-110-6 330,-2 1-533,77-1 586,62-2-302,-52 5-1,60-2-29,-52-3 0,59 0-1,-1 0-1,0 2 1,1 0 0,-36 7 0,34-4-17,-1-1 0,1-1-1,-1-1 1,-28-3 0,9 2 89,-194 8 493,-99 4-68,-484-12 496,610 12-1041,111-8-87,1136 0-478,-888-16 605,-25 0-52,88 8-1261,-208 3 1249,0 1 0,1-1 0,-1 0 0,0-1 0,0 1-1,0-1 1,9-4 0,-9 3-12,0 1-1,-1 0 1,1 0 0,1 1-1,-1 0 1,0-1 0,9 1-1,17 1-486,-35 0 329,-1288 43 1421,801-33-665,163-8-121,-67 3-443,-173 8 119,497-9 34,-94 3-208,164-7 67,21 0-1012,-15 0 1238,-18 0-215,-196 10 58,-3 0 375,143-7-456,-89 16 1,19-1 256,-303 15 90,285-21-437,-86 3 361,26-1-335,87-3 75,-89 5-73,-204 7-29,-23-5 170,401-15-53,4 0-70,-278 9-283,-217-8-1412,1400-4 2222,-408 37-129,-175 6-424,128 14-42,-326-46 176,-45-5-109,54 1 0,-28 1-89,-66 0 326,52-8-465,368-4-549,21-24 653,-368 20 157,649-56-2494,-499 53 1866,102-2-113,-322 13 692,-47 0-1395,7 0 1254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16.70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849 33 224,'0'0'1028,"-45"1"-424,-150 5-95,43-1-64,-244 11 16,344-9-467,44-5-189,10-1 137,13 1 29,499-2 313,-360 0-1093,-13 0-705</inkml:trace>
  <inkml:trace contextRef="#ctx0" brushRef="#br0" timeOffset="1">1749 53 336,'0'0'528,"227"-24"-152,-115 16 56,-10 0-232,1 0-48,8 4-152,-26 4-8,-18 0-1464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20.75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7929 262 544,'0'0'784,"-49"0"-433,-319 0 38,-557 4 600,922-4-804,8 0-269,768-20-346,-324 4 1136,-235 15-315,-204 2-279,-14 2-53,-15 1 26,-149 19 867,-220-1 0,24-2 56,-291 24-861,183-8-478,300-17-8,73-9 168,79-7-590,41-3-391,-4 0 1430,1 0-206,566 5 437,-412 7-602,-131-6 911,-63-2-611,-50 5-638,44-5 460,-706 41 72,724-45-90,-367 27 263,-60 1-970,201-24 708,235-4-39,18 0-966,555-25 1153,-157 1-716,-329 17 368,-111 3 605,-870 16 1013,823-10-1146,-604 32 483,626-29-788,-293 14 63,500-18-1030,409-14 1148,631-52-157,-1051 62 179,-586 15-3376,-311 29 4350,135-10 422,249-10-796,-326 26-107,314-15-1669,355-31 1176,15-1-416,84 0-1493,99-13 1771,959-85 996,-777 96-1836,-351 2 665,23-3 1018,-28 3-790,1-1 1,0 0 0,-1 1-1,1-1 1,0 0-1,-1 0 1,1 1-1,-1-1 1,1 0 0,-1 0-1,0 0 1,1 0-1,-1 0 1,0 0 0,0 0-1,0 0 1,1 0-1,-1 1 1,0-1 0,0 0-1,0 0 1,0 0-1,-1-1 1,0 1-107,-1 0 1,1 0-1,0 0 1,-1 1-1,1-1 0,-1 0 1,0 1-1,1 0 0,-1-1 1,1 1-1,-1 0 1,0 0-1,1 0 0,-1 0 1,-2 0-1,1 0-17,-395-3-485,206 5 799,-730-2 1241,501 32-1749,163-7 182,254-25-43,-17 2 275,21-2-220,0 0-1,0 0 1,-1 0-1,1 0 1,0 0-1,-1 0 1,1 0-1,0 0 0,-1 0 1,1 1-1,0-1 1,0 0-1,-1 0 1,1 0-1,0 0 1,-1 0-1,1 0 0,0 1 1,0-1-1,-1 0 1,1 0-1,0 0 1,0 1-1,0-1 1,-1 0-1,1 0 0,0 1 1,0-1-1,0 0 1,0 0-1,0 1 1,-1-1-1,1 0 1,0 1-1,0-1 0,0 0 1,0 0-1,0 1 1,0-1-1,0 0 1,0 1-1,0-1 1,0 0-1,0 1 1,0-1-1,11 4-512,42 1 462,0-2-1,59-5 1,-18 0 92,509-22 253,-184-1-308,-219 14-370,-185 10 355,0 1 44,0-1 0,0-1 0,23-12 1478,-38 14-1443,-13-5-113,-249 5-1073,240 1 1168,-356 26 5,145-8 254,-922 100 760,721-57-1123,402-55-120,31-6 50,7-1-429,43 0 488,346-14 515,35-28-290,317-35-1719,-721 75 1528,-11 1 62,0-1 0,0 0 0,-1-1 0,1-1 0,16-6 0,-31 10 16,0 0 0,0 0 0,0 0 0,0 0-1,0 0 1,0 0 0,0 0 0,0 0 0,0 0 0,-1 0 0,1 0 0,0 0 0,0 0 0,0-1 0,0 1 0,0 0 0,0 0-1,0 0 1,0 0 0,0 0 0,0 0 0,0 0 0,0 0 0,0-1 0,0 1 0,0 0 0,0 0 0,0 0 0,0 0 0,0 0 0,0 0-1,0 0 1,0-1 0,0 1 0,0 0 0,0 0 0,0 0 0,0 0 0,0 0 0,0 0 0,0 0 0,0 0 0,0 0 0,0-1-1,1 1 1,-1 0 0,0 0 0,0 0 0,0 0 0,0 0 0,0 0 0,0 0 0,0 0 0,0 0 0,0 0 0,1 0 0,-1 0-1,-18-3-193,-30 2-446,47 1 624,-289 18-1419,99-4 1407,-407 17 1944,476-24-1839,-140 11-58,15-5-2216,949-73 2356,-398 23-236,-156 21 53,166-15-1506,-307 31 1406,-6 0 130,0 0 1,-1 1-1,1-1 0,0 0 0,-1 0 0,1 0 0,0 0 0,0 0 1,-1 0-1,1 0 0,0 0 0,0 0 0,-1 0 0,1 0 1,0-1-1,-1 1 0,1 0 0,0-1 0,-1 1 0,1 0 1,0-1-1,-1 1 0,1 0 0,-1-1 0,1 1 0,0-1 1,-1 1-1,1-1 0,-1 0 0,0 1 0,1-1 0,-1 1 0,1-1 1,-1 0-1,0 0 8,0 1 1,0 0-1,0-1 1,0 1-1,0 0 1,0 0 0,0-1-1,0 1 1,-1 0-1,1 0 1,0-1-1,0 1 1,0 0-1,0 0 1,0-1-1,-1 1 1,1 0-1,0 0 1,0 0 0,-1 0-1,1-1 1,0 1-1,0 0 1,-1 0-1,1 0 1,0 0-1,0 0 1,-1 0-1,1-1 1,0 1-1,0 0 1,-1 0-1,1 0 1,0 0 0,-1 0-1,1 0 1,0 0-1,0 0 1,-1 1-1,-30-4 221,0 1 0,-39 4 0,1-1 76,-258-3 521,-454 8 1094,564 9-2105,-88 2-314,323-17-998,31 0 1567,432-16 530,206-45-2088,-587 47 1696,-99 14-156,-1 0-31,0 0 1,0-1-1,0 1 1,0 0-1,0 0 0,0 0 1,0-1-1,0 1 1,0 0-1,0-1 1,-14-4 630,-173 3-326,95 3-344,-226 10-94,104-2 568,-672 44 883,595-46-1974,254-7 588,68-1-549,54-10 0,-29 3 627,1840-261 1175,-309 101-819,-691 96-2516,-369 52 453,-597 21 240,15 2 644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21.14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878 1 192,'0'0'1072,"-240"4"137,115 0-641,9 0-328,-40 12 8,27 0-248,17 0-848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21.979"/>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0 297 1040,'0'0'50,"42"0"135,275 0 252,299-50 52,-246 12 312,523-9-35,-16 2-184,30 13-330,-322 5-175,-500 22-111,181 0-71,-176 6-121,-79-2 196,0 0-1,-1-1 1,1 0-1,0-1 1,-1 0 0,14-6-1,-12 4-11,0 1 0,1 0 0,24-3 0,71 1-597,-85 4 1096,-557 19-2085,257-19 2468,-319 4 1590,338 22-2919,33-2 122,-3-20 1126,134-2-208,94 0-566,-1 0 0,1 1 0,-1-1 0,1 0 0,-1 1 0,1-1 0,0 1 0,-1-1 0,1 0-1,0 1 1,0-1 0,-1 1 0,1-1 0,0 1 0,0-1 0,0 1 0,-1 0 0,1-1 0,0 1 0,0-1 0,0 1 0,0-1 0,0 1 0,0-1 0,0 1 0,0-1 0,0 1 0,0 0 0,1-1 0,-1 1 0,0-1 0,0 1 0,0-1 0,1 1 0,-1-1 0,0 1 0,1-1 0,-1 0 0,0 1 0,1-1 0,-1 1 0,1-1 0,-1 0 0,0 1 0,1-1 0,-1 0 0,1 1 0,-1-1 0,1 0 0,-1 0 0,1 0 0,-1 1 0,1-1 0,-1 0 0,1 0 0,0 0 0,-1 0 0,1 0 0,198 3 1111,-100-5-1010,281 4 79,423-5-517,-582-10 251,48-1-614,-64 15-57,237-3-2198,-372-1 1812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1:38.676"/>
    </inkml:context>
    <inkml:brush xml:id="br0">
      <inkml:brushProperty name="width" value="0.1" units="cm"/>
      <inkml:brushProperty name="height" value="0.1" units="cm"/>
      <inkml:brushProperty name="color" value="#FFC114"/>
    </inkml:brush>
  </inkml:definitions>
  <inkml:trace contextRef="#ctx0" brushRef="#br0">1266 204 1032,'0'0'2547,"0"2"-2507,0-1-1,1 1 1,-1-1-1,0 1 1,0-1-1,-1 1 1,1-1-1,0 1 1,0-1-1,-1 1 1,1-1-1,-1 2 1,-8 0 159,1 0 1,-1 0 0,0-1-1,0 0 1,0 0-1,-15 0 1,-27 6 154,13-1 22,1-1 0,-69 3 1,2-2-64,-281 27 856,-10-21-841,345-13-324,812 0-708,-706-3 762,66-11 0,-27 2-214,-58 9 140,-19 2-8,-46 0 43,-220-1-113,-268 5 698,449 0-597,-81 13 0,262-11-34,223-3 231,369-5-369,-386-8 201,-320 11-29,0-1 0,0 1 1,0 0-1,0 0 0,-1 0 1,1 0-1,0 0 0,0 0 1,0-1-1,0 1 0,0 0 1,0 0-1,0 0 0,0 0 1,-1 0-1,1-1 0,0 1 1,0 0-1,0 0 0,0 0 1,0-1-1,0 1 0,0 0 1,0 0-1,0 0 0,0 0 1,0-1-1,0 1 0,0 0 1,0 0-1,0 0 0,0 0 0,1-1 1,-1 1-1,0 0 0,0 0 1,0 0-1,0 0 0,0-1 1,0 1-1,0 0 0,0 0 1,1 0-1,-1 0 0,0 0 1,0 0-1,0 0 0,0-1 1,0 1-1,1 0 0,-1 0 1,0 0-1,0 0 0,0 0 1,0 0-1,1 0 0,-53-6 13,-1 2 0,-57 4 0,54 1 20,-933-1 731,988 0-816,8 0-78,1193 0 175,-1198 0-24,-11-2-6,0 1 1,1 1-1,-1-1 0,0 2 0,-11 0 1,-11 1-21,-1160-2 135,1144 2-190,43-1 39,6-1 1,25 1-8,1086-1 236,-1591 13-200,273-15 56,-223 4-70,206 10 55,222-12-58,0 0 0,-1 1 1,1-1-1,0 0 0,0 0 1,0 0-1,0 0 0,0 1 1,-1-1-1,1 0 0,0 0 1,0 0-1,0 1 0,0-1 1,0 0-1,0 0 0,0 0 1,0 1-1,0-1 0,0 0 1,0 0-1,0 0 0,0 1 1,0-1-1,0 0 0,0 0 1,0 0-1,0 1 0,0-1 1,0 0-1,0 0 0,1 0 1,-1 1-1,0-1 0,0 0 1,0 0-1,0 0 0,0 0 1,0 1-1,1-1 0,-1 0 1,0 0-1,0 0 0,0 0 1,1 0-1,-1 0 0,0 0 1,0 1-1,0-1 0,0 0 1,1 0-1,-1 0 0,0 0 1,0 0-1,1 0 0,-1 0 1,0 0-1,0 0 0,0 0 1,1 0-1,-1 0 0,0 0 1,0 0-1,49 7 37,0-2-1,80-2 1,-55-2-18,771 4 23,-551-6-28,-294 1-5,-14 0-146,-1003 0 122,1016 0-35,25 0-60,802 0 133,-603-14-6,10-1-17,-232 15 22,-14 0 185,-955 0 115,968 0-304,2 0-138,455 12 69,-197-10 49,-139-3 88,-102 1-292,0-1 0,0-1 0,0 0 0,0-2 0,-1 0 0,0-1 0,20-7 0,-38 10 217,1 1 0,0-1 1,0 0-1,-1 1 1,1-1-1,-1 0 0,1 1 1,-1-1-1,0 0 1,0 0-1,0 1 0,0-1 1,0 0-1,0 0 1,0 1-1,-1-1 0,1 0 1,0 1-1,-2-4 1,-11-1 17,0 2 1,0-1-1,-1 2 1,0 0-1,-22-3 1,-2 0 36,-11-4 325,-61-23 1,1 4-299,13 4-29,58 13-12,0 1-1,-62-9 0,79 17 33,1-1-1,-26-10 0,22 6-89,66 6 32,17 13 88,89 29 0,-22-4-206,-102-31 141,137 35 19,227 24 1,-332-57-153,-49-3 82,-38-3 7,23 0 3,0-1 0,0 2 0,0-1 0,0 1 0,0 1 0,0 0 0,0 0 0,1 0 0,-1 1 0,-10 6 0,3-1 121,-27 13-98,2 2-1,1 2 0,-53 44 1,17 2-149,59-55 139,0 0 0,2 1 0,-19 31 0,19-29 125,9-17 6,10-14-128,-1 6-10,0 1-1,0-1 1,0 1 0,1 0 0,-1 0 0,1 1 0,0-1-1,0 1 1,9-5 0,17-11-86,3-8-5,43-46 0,-12 10-266,28-30 66,-89 88 252,-1 0 1,1-1-1,-1 1 0,0-1 0,0 0 0,3-10 0,-4 9 10,1 1 0,-1-1 0,2 0 1,-1 1-1,9-11 0,-8 11 24,0-1 1,0 1-1,0-1 1,-1 0-1,5-11 1,6-15-102,-13 33 94,6-15 140,-17 23-12,2 0-123,-75 65 428,-76 71-195,65-66 15,68-60-221,1 2 0,2 1 0,-28 30 0,36-32-96,-1 1 60,-31 29-1,32-29 192,15-13-104,11-10-41,77-59-201,-63 47 183,0-1 0,36-32-1,-51 39-34,0-2 0,-1 1 0,0-1 0,0 0-1,-1-1 1,-1 0 0,10-21 0,-10 19 8,0 1 0,1 0 1,1 0-1,0 1 0,0 0 1,21-19-1,-30 31 3,0 0 0,0 0 0,0 0 0,0 0-1,0 0 1,0 0 0,1 0 0,-1 0 0,0-1 0,0 1 0,0 0 0,0 0 0,0 0 0,0 0 0,1 0 0,-1 0-1,0 0 1,0 0 0,0 0 0,0 0 0,0-1 0,0 1 0,0 0 0,0 0 0,0 0 0,0 0 0,0 0 0,0 0-1,1 0 1,-1-1 0,0 1 0,0 0 0,0 0 0,0 0 0,0 0 0,0 0 0,0 0 0,0-1 0,0 1 0,0 0 0,0 0-1,-1 0 1,1 0 0,0 0 0,0 0 0,0-1 0,0 1 0,0 0 0,0 0 0,0 0 0,0 0 0,0 0 0,0 0-1,0 0 1,0-1 0,-1 1 0,1 0 0,0 0 0,0 0 0,0 0 0,0 0 0,0 0 0,0 0 0,0 0 0,-1 0 0,1 0-1,-11 3-10,-161 121-19,72-49 212,74-57-214,2 1 0,0 2 1,-32 34-1,51-49 38,3-4-7,1-1 1,-1 1 0,0 0 0,1 0-1,0 0 1,-1 0 0,1 0 0,0 0-1,0 0 1,0 0 0,0 1-1,0-1 1,1 0 0,-1 1 0,1-1-1,-1 4 1,1-5 182,7-3-326,50-29 179,33-17-236,85-60 0,-162 98 198,0-2-1,-1 0 1,0 0 0,-1-1 0,0-1 0,-1 0 0,-1 0 0,15-31-1,-21 41 7,0-4-9,0 0-1,0 0 0,0 0 0,-1 0 1,0 0-1,-1-1 0,0 1 0,0-1 0,-1 1 1,-1-14-1,1 21 11,0-6-16,0 5 18,-1 1 0,1 0 1,-1 1-1,1-1 0,-1 0 0,0 0 1,1 0-1,-1 0 0,0 0 0,0 1 1,0-1-1,0 0 0,0 1 1,1-1-1,-1 0 0,0 1 0,0 0 1,0-1-1,-1 1 0,1-1 0,0 1 1,0 0-1,0 0 0,0 0 1,-1-1-1,-44-6-50,22 4 74,-94-18 337,76 15-329,0-1-1,-73-25 1,-122-39 62,232 69-96,-18-5 22,18 4-63,10 2-74,64 6 142,-1 2 0,-1 4 0,86 24 0,-40-9-87,0 2-40,-57-13 163,96 14 0,-117-22-132,-27-5 78,1 0 0,-1 0 0,0-1 0,12 1 0,-19-2 19,-13 0-133,-24 0 112,-40 0 43,-150-17 1,79-5-11,58 10 38,2-3 0,-105-33-1,181 43-16,9 4-61,0 0 1,-1 0-1,1 0 1,-1 0-1,1 1 0,-1-1 1,1 1-1,-5-1 0,32 1-144,6-1 126,0 1 1,32 5-1,401 49 38,-409-49 129,-55-5-123,-3 0-53,-42 0 19,-83-12 0,65 2-21,-121-2-1,101 8 8,83 4 80,16 0-134,312 13 106,-59-8-100,-149-6-92,-119 1 252,-1 3-308,-1 0 216,1-1 0,-1 1 0,0 0 0,0 0-1,0-1 1,0 1 0,0-1 0,-1 1 0,1-1 0,-1 1 0,1-1 0,-1 0-1,0 0 1,0 0 0,0 0 0,-4 3 0,-49 32 45,21-16-49,18-7 21,1 0 0,1 1 1,0 0-1,-12 18 0,-18 22-118,8-21 131,-2-1 0,-1-2 0,-55 34 0,77-53-46,-13 5 107,-5 5 14,35-19-157,0-2 161,-1-2-199,1 0 94,0 0 0,0 0 0,0 0 1,0 0-1,0 0 0,0 0 1,0 0-1,0 0 0,0 0 0,0 0 1,0 0-1,1 0 0,-1 0 1,0 0-1,1 1 0,-1-1 0,1 0 1,-1 0-1,1 0 0,-1 0 1,1 1-1,0-1 0,-1 0 0,1 1 1,1-2-1,25-20-62,-16 14 4,11-14-17,-1-1 1,25-35 0,-28 33 7,2 1 1,30-29-1,-44 48-12,9-9 77,1 0 0,25-16 0,25-12-227,-39 22 247,-18 17-35,1-1 1,-1-1-1,0 1 0,8-7 1,18-9-38,1-4 132,-35 24-82,-1 0 0,0 0 1,0 0-1,0 0 1,1 0-1,-1-1 0,0 1 1,0 0-1,0 0 1,0 0-1,1 0 0,-1-1 1,0 1-1,0 0 1,0 0-1,0 0 1,0-1-1,0 1 0,0 0 1,0 0-1,0 0 1,0-1-1,0 1 0,1 0 1,-1 0-1,0 0 1,0-1-1,-1 1 0,1 0 1,0 0-1,0-1 1,0 1-1,0 0 1,0 0-1,0 0 0,0-1 1,0 1-1,0 0 1,0 0-1,0 0 0,-1-1 1,1 1-1,0 0 1,0 0-1,0 0 0,0 0 1,0 0-1,-1-1 1,-15-4 31,-29 1-49,37 4 27,-192-27 33,-5 0-38,162 22-1,0-1-1,1-2 1,-43-14 0,75 18 1,10 2-15,17 0-34,32 7-33,-46-4 73,63 21 63,110 21 0,61 7-26,-187-36-141,-41-11 113,0 0 1,0 0-1,1-1 0,-1-1 0,11 2 0,-19-3-60,-1 3 29,0-2 159,14 12-151,-11-12 29,-2-1-18,0 0-1,-1 1 0,1-1 1,0 0-1,0 0 1,-1 0-1,1 1 1,0-1-1,-1 0 0,1 1 1,0-1-1,-1 0 1,1 1-1,0-1 1,-1 1-1,1-1 0,-1 1 1,1 0-1,-1-1 1,1 1-1,-1-1 0,1 2 1,-1-1 182,0 33-301,0-32 120,-1 1 0,1 0 0,-1 0 0,0-1 0,0 1 0,0 0 0,0-1 0,0 1 0,-1-1 0,1 0 0,-1 1 0,-3 2 0,-28 31-33,17-21 137,-28 36-3,27-30-40,-1-1 0,0 0 0,-37 27 0,-29 25 171,79-67-231,-1 1 0,1-1 0,0 1 0,-4 8 0,-3 3 6,9-13-57,-8 14 108,11-18-65,0 0 1,0 0-1,-1 0 1,1 1-1,0-1 1,0 0-1,0 0 0,0 1 1,0-1-1,0 0 1,0 0-1,0 1 1,0-1-1,0 0 0,0 0 1,0 1-1,0-1 1,0 0-1,0 0 1,0 0-1,0 1 0,0-1 1,0 0-1,0 0 1,1 1-1,-1-1 1,0 0-1,0 0 0,0 0 1,0 1-1,0-1 1,1 0-1,-1 0 1,0 0-1,0 0 0,0 1 1,1-1-1,-1 0 1,0 0-1,0 0 1,0 0-1,1 0 1,-1 0-1,0 0 0,0 0 1,1 1-1,-1-1 1,0 0-1,0 0 1,1 0-1,-1 0 0,0 0 1,0 0-1,1-1 1,-1 1-1,0 0 1,17 0-1187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27.76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9612 115 144,'0'0'1008,"26"-3"-986,8-2-21,-5 1-3,0 1 0,35 2 1,285-14 14,-306 13-262,5-3 8,64-16 1,-73 13 339,0 1 1,71-4-1,-3 10 246,108-14-1,-165 11-35,66 3-1,-51 2 2603,-68-1-2761,-111 0 145,-576-7 857,61 4-918,328 5-160,-832-2 999,836 12-1067,68 4 229,7 0-142,79-12 133,-172 28-1,106-13-212,6-1 204,-15-6-250,9 0 50,-107 20 29,21-23 108,-92 9 180,-76 27-255,22-5-54,137-12 105,165-17-198,-127 17 114,-126 15 72,373-41-96,-89 2-67,-51 4 44,-56 7-115,-19 2 113,-67 7-297,77-8 421,170-16-249,61 0-768,526-19 981,176-54-353,-390 22 46,-24 3 175,124 14-1944,-358 26 1574,111-32 0,-147 33 451,38-6-486,68-7 0,-110 17-286,-11 0 571,-16 1 742,-19-1-227,-227 2-875,-577 14 3405,476 29-2604,51-4-305,129-25 233,-112 10 142,229-13-501,42-7-372,-1 0 0,-21 1 1,638-25 956,-402 1-443,292-23-146,-482 43 157,41-3-604,-47 3 346,-34-1-650,-373 8 842,158-1 1400,-582 60 477,283-48-1541,414-19-400,157 1-1257,478-21 1667,532-78-40,-988 97-326,-5 1 118,0-3-1,52-9 0,-76 6 89,-20 7-110,0 0-1,0 0 1,0 0 0,0 0-1,1 0 1,-1 0 0,0 0 0,0 0-1,0-1 1,0 1 0,0 0-1,0 0 1,0 0 0,0 0-1,0 0 1,0 0 0,0 0-1,0-1 1,0 1 0,0 0 0,0 0-1,0 0 1,0 0 0,0 0-1,0 0 1,0 0 0,0-1-1,0 1 1,0 0 0,0 0 0,0 0-1,0 0 1,0 0 0,0 0-1,0 0 1,0 0 0,-1-1-1,1 1 1,0 0 0,0 0-1,0 0 1,0 0 0,0 0 0,0 0-1,0 0 1,0 0 0,0 0-1,-1 0 1,1 0 0,0 0-1,0 0 1,0 0 0,0 0 0,0 0-1,0 0 1,0 0 0,-1 0-1,1 0 1,0 0 0,0 0-1,0 0 1,0 0 0,0 0-1,-38-5 102,-312 1-190,-17-1 1074,-408-10 398,522 33-1577,122-4 105,-4 7 85,83-11-152,43-5-454,9-5 580,0 1 0,0-1-1,-1 0 1,1 1 0,0-1 0,0 0 0,0 0 0,1 1-1,-1-1 1,0 0 0,0 1 0,0-1 0,0 0 0,0 0-1,0 1 1,0-1 0,0 0 0,0 0 0,1 1 0,-1-1-1,0 0 1,0 0 0,0 0 0,1 1 0,-1-1 0,0 0-1,0 0 1,0 0 0,1 0 0,-1 1 0,0-1 0,0 0-1,1 0 1,-1 0 0,0 0 0,1 0 0,-1 0 0,0 0-1,0 0 1,1 0 0,-1 0 0,0 0 0,0 0 0,1 0-1,-1 0 1,0 0 0,1 0 0,-1 0 0,1 0 0,35 5 71,2-1 1,-1-1 0,63-5 0,-20 0 27,538-18 343,-582 17-411,611-34-593,-541 31 316,-50 0-1084,-562 25 2148,345-10-259,-475 78-247,324-35-158,152-29-40,-526 103-2,666-119-443,39-8-392,10-1 857,73 2 203,121-16 1,1011-195-1529,-1201 202 1119,-23 6 74,-1 0 0,1 1 1,0 0-1,12 0 1,-21 2 141,-2 0 20,-227-2-949,-316 8 3344,451 5-2561,-1 5 1,-101 29-1,-52 10-452,95-37 580,-11 1 375,151-15-820,46 0-1276,-20-4 1592,83 1 199,184-23-1,582-141-540,-856 162 341,23-5-185,-1-1 0,1-1 0,31-14-1,-60 22 295,1-1 0,0 0 0,-1 0 0,1 0 0,-1 0 0,0 0 0,1-1 0,-1 1-1,0 0 1,0-1 0,0 1 0,0-1 0,0 1 0,0-1 0,1-1 0,-2 2-62,0 1-1,0-1 1,0 1 0,0-1 0,0 0-1,0 1 1,0-1 0,0 1 0,0-1-1,0 1 1,0-1 0,0 1 0,0-1-1,0 1 1,-1-1 0,1 1 0,0-1 0,0 1-1,-1-1 1,1 1 0,0-1 0,-1 1-1,1-1 1,-1 1 0,1 0 0,0-1-1,-1 1 1,1 0 0,-1-1 0,1 1-1,-1 0 1,1 0 0,-1-1 0,1 1-1,-1 0 1,1 0 0,-1 0 0,1 0-1,-1 0 1,0 0 0,1-1 0,-1 1 0,1 1-1,-1-1 1,1 0 0,-1 0 0,1 0-1,-1 0 1,-1 1 0,0-1-42,-104-1-368,-121 17-1,-69 17 840,-48 7 153,-271 63-1086,559-95 480,7-2-854,47-5 615,6 0 18,29 0-120,43-3 402,103-17 0,75-27 45,-98 17-213,631-124-2521,-787 154 2701,1-1 0,0 0 0,-1 0 0,1 0 0,-1 0 0,1 0 1,0 0-1,-1 0 0,1 0 0,-1-1 0,1 1 0,0 0 0,-1 0 1,1 0-1,-1-1 0,4-2 545,-3 2-545,-1 1 0,1-1 1,-1 1-1,0-1 0,0 1 0,1-1 0,-1 1 0,0-1 0,0 1 1,0-1-1,1 0 0,-1 1 0,0-1 0,0 1 0,0-1 0,0 0 1,0 1-1,0-1 0,0 1 0,-1-2 0,1-1 250,-1 3-310,1-1 0,-1 1-1,0-1 1,0 1 0,1-1-1,-1 1 1,0 0 0,0-1-1,0 1 1,0 0 0,1 0-1,-1 0 1,0-1 0,0 1-1,0 0 1,0 0 0,0 0-1,0 0 1,0 1 0,0-1-1,-1 0 1,-2 0-10,-715 20 366,153 64-103,521-76-317,-277 25-837,419-38 981,172-31-1,-70 5-853,271-29-347,-339 51-809,-107 9 408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28.47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1516 0 1360,'0'0'2110,"-46"1"-1759,-148 4 62,11 12 42,106-7-242,-554 54 1590,564-56-1512,139-1-1403,69-8 1353,-41-1-106,6-4-69,-1-5 0,108-24 0,-55 7-120,-120 21-30,-27 4 334,1 1-1,0 0 1,0 0 0,18 1 267,-30 0-514,0 1-1,-1-1 0,1 1 0,0-1 1,-1 1-1,1-1 0,-1 1 0,1 0 1,-1-1-1,1 1 0,-1 0 1,1-1-1,-1 1 0,0 0 0,1 0 1,-1-1-1,1 1 0,-1 0 0,0 0 1,1 0-1,-1 0 0,1 0 0,-1 0 1,0 0-1,1 0 0,-1 0 1,0 0-1,-1 0-2,-259-2-478,139 3 522,63-1-3,-56-1 31,1 4 0,-169 28 0,208-18-152,-1-2 0,-128 1 0,203-12-55,10 0-494,84-1 621,99-14 1,-30-4-524,180 1 1,-197 14-2929,-122 4 1619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32.00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910 281 1344,'0'0'2191,"-39"0"-2123,-126 1 158,42 6 199,67-3-66,24-3-112,-30 1 219,-116 19 0,-3 3-226,144-19 1268,33 3-1462,3-7-46,0 0 0,0 0 0,0 1 0,0-1-1,1 0 1,-1 1 0,0-1 0,1 1 0,-1-1 0,1 0 0,-1 1-1,1 2 1,-5 193 460,1 140-268,6-335-215,0 0 0,-1 0-1,2 0 1,-1 0-1,0 0 1,0-1-1,1 1 1,-1-1 0,0 1-1,1-1 1,0 0-1,-1 0 1,5 1-1,17 4-2,-1-1 0,1-1 0,0-1 0,1-2-1,-1 0 1,33-4 0,1 2-111,46-4-37,-2-5-1,131-30 0,-98 15-28,808-123-377,-862 145 55,-58 2 536,-62 1-39,-29 0 172,-609 16 1271,-169 8-371,845-24-1116,102-5-1151,149-30 1318,-178 23-137,190-34 58,104-16 17,1 25-59,-301 33 269,-67 4-217,1-1 0,-1 0 1,1 1-1,-1-1 1,0 0-1,1 1 1,-1-1-1,0 1 1,0 0-1,1-1 1,-1 1-1,0-1 0,0 1 1,0 0-1,0 0 1,1 0-1,-1-1 1,0 1-1,0 0 1,0 0-1,0 0 1,0 0-1,1 0 0,-2 1 1,-4-2 12,-117-8-8,-140 8 1,119 3 162,138-2-188,-110 0 231,-204 24-1,158-4-245,-183-1 1,183-13 192,45 1-986,202-6 886,132-18 0,64-28 320,211-30-477,-403 61-34,-33 5-644,96-4 1,-169 14-175,-138 31 170,30-5 557,-400 53 1210,477-74-803,-76 0-1,122-6-172,11-1-681,1190-228 1322,11 58-618,-6 20 124,-1092 133-488,180-5 0,-312 24 184,1 0 0,0 2 0,-27 7-1,16-4 49,-609 84-337,-236 32 2485,-159 93-1129,1026-213-971,1-1 34,0 0-1,0 1 1,0 0 0,-10 5 0,16-6-47,-1 0 0,1-1 0,-1 1 1,1 0-1,0 0 0,0 0 0,0 0 0,-1 1 0,1-1 1,0 0-1,0 0 0,0 1 0,1-1 0,-1 0 0,0 1 1,1-1-1,-1 1 0,0-1 0,1 1 0,0-1 0,-1 1 0,1 0 1,0-1-1,0 4 0,-1-3-3,1 0 1,0 0-1,0 0 0,0 0 1,1 0-1,-1 0 1,0 0-1,1 0 0,-1 0 1,1 0-1,0 0 0,-1 0 1,3 2-1,-1-2 41,-1-1 0,1 0 0,0 0 0,0 1-1,0-1 1,0 0 0,1-1 0,-1 1 0,0 0 0,0-1-1,0 1 1,4-1 0,33 6-17,1-2-1,0-2 1,50-3-1,-17-1 13,100-3-13,0-9 0,309-63 0,27-1 206,3 36-2891,-456 38 1452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0:39.709"/>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753 406 2665,'0'0'1005,"-1"-5"-649,1 1-320,-1 3 18,1-1 1,-1 0-1,1 1 0,-1-1 0,1 0 0,0 0 0,0 1 0,0-1 0,0 0 0,0 0 0,0 1 0,1-1 0,-1 0 0,0 0 0,1 1 0,-1-1 0,1 0 0,0 1 0,0-1 0,-1 1 0,1-1 0,0 1 0,0-1 0,1 1 0,-1 0 0,0-1 0,0 1 0,1 0 0,-1 0 0,0 0 0,1 0 0,2-1 0,32-16 247,2 3 0,0 1 0,54-13-1,121-12-300,-151 34 49,118 5 0,-25 1-73,582-9-374,-517 8 354,-158-2 7,89-17 0,-46 4 108,225-33 33,-121 24-190,-87 13 122,143-6-11,570 17-57,-524-19 490,-150 6-448,404-31 64,-153 38 62,-235 8-99,986-6 864,-833 14-750,4 0-144,405 3 43,220-5-15,-622-9 60,-8 13-190,170 11 218,-138-17-185,-226-7 77,-128 2-17,1 1 0,-1-1 0,0 2 1,1-1-1,12 7 0,-5-3 4,81 31-461,-91-34 427,-4-3 91,0 2-172,-1 0 108,1-1 0,0 1 1,-1 0-1,1 0 0,-1-1 0,1 1 1,-1 0-1,0 0 0,0 0 0,0 0 1,0 3-1,4 20-79,37 64 230,-25-50-268,24 58 144,-39-90-13,0 0 1,0 0-1,-1-1 1,0 1-1,0 0 1,-1 0-1,-1 8 1,0-12-6,1-1 0,-1 0 0,0 0 0,0 0 1,0-1-1,0 1 0,0 0 0,0-1 0,-1 0 0,1 1 1,0-1-1,-1 0 0,1 0 0,-1 0 0,1 0 0,-4 0 1,-3 2-3,-23 9 91,-1-2 1,1-1-1,-2-1 0,-50 4 1,-141-1 395,166-9-390,-626 0 284,354-4-493,-29 14 24,-101 1-206,3 43 250,356-30-23,-14 4 126,-109-4 70,-239-2 0,191-14-149,-13 3 89,-351 21 84,249-22-51,-34 2-318,-13 10 217,-75 7-684,239-7 291,-202 24 125,372-36 256,-83 13 54,326-22-1069,457-28 1595,8-2-761,-383 17 118,-4 0 188,91 10 236,-334 0-363,-645 8 430,383 8-283,112-8-311,190 5-1836,-2-10 1974,1 0 0,-1-1 0,0 0 1,31-2-1,-18 1 5,581 1 379,-310-4-780,-41 2 710,-269 0-168,-971 45 1093,698-34-1070,87-7-47,158-3-36,-32 3 81,71-4-149,-1 0 0,1 0 0,0 1 0,-1-1 0,1 0 0,0 0 0,-1 0-1,1 0 1,0 0 0,0 1 0,-1-1 0,1 0 0,0 0 0,-1 1 0,1-1 0,0 0 0,0 0 0,0 1 0,-1-1 0,1 0-1,0 1 1,0-1 0,0 0 0,0 1 0,-1-1 0,1 0 0,0 1 0,0-1 0,0 0 0,0 1 0,0-1 0,0 0 0,0 1 0,0-1-1,0 0 1,0 1 0,0-1 0,0 0 0,0 1 0,1-1 0,-1 0 0,0 1 0,0-1 0,0 0 0,0 1 0,1-1 0,-1 0 0,0 1-1,0-1 1,0 0 0,1 0 0,-1 1 0,4 1-18,0 0 0,0-1 0,0 0 1,0 1-1,1-1 0,-1-1 0,0 1 0,0-1 0,7 1 0,5 0-1,407 9-490,-266-11 175,400-7 909,-428 4 695,-137 4-1242,-421 4 586,37 4-620,267-9 68,-280 10-26,381-7-45,-225 27 218,76-2-295,-22-10 210,34-4-83,-137 11 235,209-17-89,45-4-208,-42 8 0,44-6 83,0-1 0,-66-3 0,-43 4-157,-188 7 235,294-12-143,-475 4 210,297 0-70,-295 8 93,-350-12 441,842-1-550,0-2 0,-34-7-1,35 5-69,-1 1 0,-34-1 1,-180 1 385,239 4-372,47 0-5122,-7 0 2697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4:23.305"/>
    </inkml:context>
    <inkml:brush xml:id="br0">
      <inkml:brushProperty name="width" value="0.1" units="cm"/>
      <inkml:brushProperty name="height" value="0.1" units="cm"/>
      <inkml:brushProperty name="color" value="#FFC114"/>
    </inkml:brush>
  </inkml:definitions>
  <inkml:trace contextRef="#ctx0" brushRef="#br0">1409 51 120,'0'0'846,"-9"2"-854,-412 23 332,416-25-367,1 1 1,0 0 0,-1 0 0,1 0 0,-1 0 0,-5 3 0,-19 6 105,-4-7 315,30-3-13,14-1-87,-10 1-271,111-18 447,-34 5-528,259-47-1,-327 58 548,-11 0-200,-20 0-132,-41 1-136,61 1 21,-176 14 20,63-2-39,-41 1 69,-126 8 124,44 1-217,-67 2-25,244-24-493,47 0-387,41 0 567,523-38 517,-217 8-2012,-300 28 1787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4:23.677"/>
    </inkml:context>
    <inkml:brush xml:id="br0">
      <inkml:brushProperty name="width" value="0.1" units="cm"/>
      <inkml:brushProperty name="height" value="0.1" units="cm"/>
      <inkml:brushProperty name="color" value="#FFC114"/>
    </inkml:brush>
  </inkml:definitions>
  <inkml:trace contextRef="#ctx0" brushRef="#br0">1549 1 816,'0'0'504</inkml:trace>
  <inkml:trace contextRef="#ctx0" brushRef="#br0" timeOffset="1">600 80 784,'0'0'200,"-163"24"-768,75-9 360,21-3 8</inkml:trace>
  <inkml:trace contextRef="#ctx0" brushRef="#br0" timeOffset="2">1 152 584,'0'0'56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4:24.047"/>
    </inkml:context>
    <inkml:brush xml:id="br0">
      <inkml:brushProperty name="width" value="0.1" units="cm"/>
      <inkml:brushProperty name="height" value="0.1" units="cm"/>
      <inkml:brushProperty name="color" value="#FFC114"/>
    </inkml:brush>
  </inkml:definitions>
  <inkml:trace contextRef="#ctx0" brushRef="#br0">0 82 328,'0'0'376,"241"-29"32,-118 17-176,5 0 48,3 3-280,24 2-120,-18-1-456,-20 4-344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4:27.790"/>
    </inkml:context>
    <inkml:brush xml:id="br0">
      <inkml:brushProperty name="width" value="0.1" units="cm"/>
      <inkml:brushProperty name="height" value="0.1" units="cm"/>
      <inkml:brushProperty name="color" value="#FFC114"/>
    </inkml:brush>
  </inkml:definitions>
  <inkml:trace contextRef="#ctx0" brushRef="#br0">3229 29 1304,'0'0'991,"-28"-1"-1490,-93 0 357,-120 18-377,135-6 455,-752 13 2730,773-21-2994,-162 27 1,209-24 336,-57 1-1,102-7-25,270-10 657,874-45-1032,-1151 55 407,1 0 0,-1 0 0,0 0 0,0 0-1,1 0 1,-1 0 0,0 0 0,0 0 0,1 0 0,-1 0 0,0 0-1,1 0 1,-1 0 0,0 0 0,0 0 0,1 0 0,-1 0 0,0 0-1,0-1 1,0 1 0,1 0 0,-1 0 0,0 0 0,0 0 0,1-1 0,-1 1-1,0 0 1,0 0 0,0 0 0,0-1 0,0 1 0,1 0 0,-1 0-1,0-1 1,0 1 0,0 0 0,0 0 0,0-1 0,0 1 0,0 0 0,0-1-1,0 1 1,0 0 0,0 0 0,0-1 0,0 1 0,0 0 0,0 0-1,0-1 1,-11-11 669,1 9-684,0 1-1,-1 0 1,0 0 0,1 1 0,-1 0-1,0 1 1,-19 1 0,-2 0-67,-275 10-625,-2 0 944,-343-11 480,572 4-689,-154 27 0,153-16-78,-165 7 0,245-22-235,577-17 272,867-31-1664,-1435 48 1630,26 0-202,-33 0 271,0 0-1,1 0 0,-1 0 0,0-1 1,0 1-1,0 0 0,1 0 0,-1-1 1,0 1-1,0-1 0,0 1 0,0-1 1,0 1-1,0-1 0,0 0 1,0 0-1,0 1 0,0-1 0,0 0 1,-1 0-1,2-1 0,-2 1-7,0 1 0,0-1-1,0 1 1,-1-1 0,1 1-1,0-1 1,0 1 0,-1-1 0,1 1-1,0-1 1,-1 1 0,1 0 0,0-1-1,-1 1 1,1 0 0,0-1-1,-1 1 1,1 0 0,-1-1 0,1 1-1,-1 0 1,1 0 0,-1-1 0,1 1-1,-1 0 1,1 0 0,-1 0-1,1 0 1,-1 0 0,1 0 0,-1 0-1,1 0 1,-1 0 0,1 0 0,-1 0-1,1 0 1,-2 0 0,-30 0-617,24 0 507,-199 18-1387,61-2 1198,-209-4 810,66-4-200,183-3-265,-946 66 1164,635-35-1028,414-34-1072,16 0 549,20 1 130,350-15 1031,-2-28-559,0 0-198,8 24-269,-170 9-253,-204 7 364,23-1-94,-36 1 162,-1 0 0,1-1-1,0 1 1,-1 0 0,1-1 0,0 1 0,-1-1-1,1 1 1,-1-1 0,1 0 0,-1 1-1,1-1 1,-1 0 0,0 0 0,3-2-1,-4 2 37,1 0 0,-1 0 0,1 0 0,-1 0 0,0 0 0,0 0 0,0 0 0,0 1 0,1-1 0,-1 0 0,0 0 0,-1 0 0,1 0-1,0 0 1,0 0 0,0 0 0,0 0 0,-1 0 0,1 0 0,-1 0 0,1 0 0,0 1 0,-1-1 0,1 0 0,-1 0 0,0 0-1,1 1 1,-1-1 0,0 0 0,1 1 0,-1-1 0,0 1 0,0-1 0,1 1 0,-1-1 0,0 1 0,0-1 0,0 1 0,-1-1-1,-37-15 282,39 16-313,-29-6-106,-1 1 0,1 1 0,-1 1 1,1 2-1,-46 4 0,5-1-45,-911 30 379,693-18-125,-19 14 183,297-24-739,15 0-229,16 2 292,61-1 619,122-8 0,-189 2-246,399-34 250,-117 7-202,144 12 258,-108 6-561,-243-2 377,-375 29-2272,12 1 1940,31-19 1080,-144 4 371,286 2-1057,-182 35 0,267-37-186,-52 12-91,-1-2 1,-134 6-1,152-19 274,43 0-565,33 0 144,466-42 1596,-272 16-1254,596-10 18,-710 34-83,-96 1-63,24 1-109,38-6-1,-72 6 163,1 0 0,0 0 0,-1-1-1,1 1 1,0 0 0,0 0 0,-1 0-1,1-1 1,0 1 0,-1 0 0,1-1-1,-1 1 1,1 0 0,-1-1-1,1 1 1,0-1 0,-1 1 0,1-1-1,-1 1 1,0-1 0,1 0 0,-1 1-1,1-1 1,-1 1 0,0-1 0,1-1-1,-1 1-2,0 1 0,0-1 0,0 1-1,0-1 1,0 1 0,-1-1 0,1 1-1,0-1 1,0 1 0,0-1 0,0 1-1,-1 0 1,1-1 0,0 1 0,-1-1-1,1 1 1,0 0 0,-1-1 0,1 1-1,0-1 1,-1 1 0,1 0 0,-1 0 0,1-1-1,0 1 1,-1 0 0,1 0 0,-1-1-1,1 1 1,-1 0 0,1 0 0,-1 0-1,1 0 1,-1 0 0,0 0 0,-33-3-400,0 1 0,0 2 1,-1 2-1,1 1 0,-39 9 1,-13-1 58,-362 13 525,126-11 284,216-4-462,-109 23-1,119-11-64,18-3-338,0-3 0,-151 8 1,700-45-121,665-81 1420,-1339 102-1410,-342 19 1238,470-15-700,0 4-1,1 2 1,-96 26-1,74-17-125,91-16 102,7-3-85,0 1 0,-1-1-1,1 1 1,0 0-1,0 0 1,0 0-1,-1 0 1,1 0-1,0 0 1,3 1-1,8 0 48,379-18 958,383-45-501,-508 33-246,-186 17-165,47 1 135,193 8 0,-165 5-425,136-14 373,-85 8-62,-123 5 60,-83-1-85,-14 0-37,-33 0-190,-462 20-221,393-10 127,-61 8 249,160-12-224,16-6 258,0 0 0,0 0 0,0 0 0,0 0 0,-1 1 0,1-1 0,0 0 0,0 0 0,0 0 0,0 0 0,0 0 0,0 0 0,0 1 0,0-1 0,0 0 0,0 0-1,0 0 1,0 0 0,0 0 0,0 1 0,0-1 0,0 0 0,0 0 0,1 0 0,-1 0 0,0 0 0,0 0 0,0 1 0,0-1 0,0 0 0,0 0 0,0 0 0,0 0 0,0 0 0,1 0 0,-1 0 0,0 0 0,0 1 0,0-1 0,0 0 0,0 0 0,0 0 0,1 0 0,-1 0 0,0 0 0,0 0-1,0 0 1,0 0 0,1 0 0,29 6-276,447-6 1634,-203-4-1305,-241 2 330,-29 1 217,-21 1-487,-544 10-768,535-10 714,-2-1 13,0 1-1,0 2 1,0 0 0,-49 12-1,45-4-83,-149 38-519,144-41 628,-2-1 1,-71 2-1,102-8-99,7-1-10,0 1 1,0 0 0,1-1 0,-1 1 0,0 0 0,0 0 0,0 0 0,0 0-1,1 0 1,-1 0 0,0 0 0,0 0 0,0 0 0,0 0 0,1 0 0,-1 0-1,0 1 1,0-1 0,0 0 0,1 1 0,-1-1 0,0 0 0,0 1 0,1-1-1,-1 1 1,0-1 0,1 1 0,-1 0 0,1-1 0,-1 1 0,1 0 0,-1 0-1,1 0-2,0-1 0,0 1-1,1-1 1,-1 1 0,0-1-1,1 1 1,-1-1 0,0 1-1,1-1 1,-1 0-1,1 1 1,-1-1 0,1 1-1,-1-1 1,0 0 0,1 0-1,0 1 1,-1-1 0,1 0-1,-1 0 1,1 1-1,-1-1 1,1 0 0,-1 0-1,1 0 1,0 0 0,-1 0-1,1 0 1,0 0-1,1 0-105,16 1-1268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4:51.065"/>
    </inkml:context>
    <inkml:brush xml:id="br0">
      <inkml:brushProperty name="width" value="0.1" units="cm"/>
      <inkml:brushProperty name="height" value="0.1" units="cm"/>
      <inkml:brushProperty name="color" value="#FFC114"/>
    </inkml:brush>
  </inkml:definitions>
  <inkml:trace contextRef="#ctx0" brushRef="#br0">6069 73 368,'0'0'1510,"-4"0"-1353,-2-1-33,-1 1-1,1-1 1,-1 0-1,1-1 1,-1 1 0,1-1-1,0 0 1,-8-5-1,13 7-96,38 0-412,6 0 1026,-75 0-398,-279 5-799,386-14 865,3 1-133,-51 4-39,-23 2 130,-17 0-117,-806-16-189,691 17-116,127 1 130,4 0-150,150 2 654,171-4-419,-195-12 348,-128 14-319,-35-3-130,-57 4 0,31 1 57,-541 19 318,303 8-563,192-22 265,-112-7 1,83-2-23,-1041 2 207,934 14-162,166-8 122,-156 3 16,49-2-48,-168-3 133,208-5-214,-574 13 24,327 0-149,84-7 50,96-3 737,852-4-624,-52-8 67,-252 5-15,460 3 78,-342 19-33,-425-15-223,106-1 74,34 3 115,153 4-124,-223-9 58,198 15-131,-196-11 312,29 4-294,179 14 149,-218-18-170,106 10 148,121 3-151,127-4 280,100-5-78,-795-23-310,246 16 353,2-1-261,-1 1-1,1 0 1,-1 0 0,1-1 0,0 1-1,-1 0 1,1 0 0,-1 0-1,1 0 1,-1 0 0,1 0 0,-1-1-1,1 1 1,-1 0 0,1 0-1,-1 1 1,1-1 0,-1 0 0,1 0-1,-1 0 1,1 0 0,0 0-1,-1 0 1,1 1 0,-1-1 0,1 0-1,-1 0 1,1 1 0,0-1-1,-1 0 1,1 1 0,0-1 0,-1 0-1,1 1 1,0-1 0,-1 0 0,1 1-1,0-1 1,0 1 0,-1-1-1,1 1 1,0-1 0,0 1 0,0-1-1,0 1 1,0-1 0,0 0-1,0 1 1,0-1 0,0 1 0,0-1-1,0 1 1,0 0 0,22-1 235,19-2-117,1-2 0,43-9 0,-19 1 245,-36 9-186,37 1 245,-78 2-373,-328-20-244,-1-25 441,179 22-16,133 19-329,0 3 1,-30 0-1,298 13 549,-173-7-357,374 15 668,-441-20-631,-24 0-120,-92 0-62,-608-15 266,692 13-156,-18-2 72,-1 2 0,-50 6 1,101-4-94,-1 0 1,0 0-1,1 1 1,-1-1-1,0 0 1,1 0-1,-1 1 1,0-1-1,1 1 1,-1-1-1,1 1 1,-1-1-1,1 1 1,-1-1-1,1 1 1,-1-1-1,1 1 1,-1 0 0,1 0 6,0-1 0,0 0 0,0 0 0,-1 0 0,1 1 0,0-1 0,0 0 0,0 0 0,0 1 0,0-1 0,0 0 0,0 0 0,0 1 0,0-1 0,0 0 0,0 0 0,1 1 0,-1-1 0,0 0 0,0 0 0,0 1 0,0-1 0,0 0 0,0 0 1,0 0-1,1 1 0,-1-1 0,0 0 0,0 0 0,0 0 0,1 1 0,-1-1 0,0 0 0,0 0 0,0 0 0,1 0 0,-1 0 0,0 0 0,0 0 0,1 1 0,-1-1 0,0 0 0,0 0 0,1 0 0,-1 0 0,0 0 0,0 0 0,1 0 0,-1 0 1,0 0-1,0 0 0,1 0 0,-1-1 0,0 1 0,1 0 0,1042-33 293,-982 30-328,-28 2 5,28-3 146,-60 4-105,-1 0 0,0 0 1,1 0-1,-1 0 0,1 0 0,-1 0 1,0 0-1,1 0 0,-1 0 0,0 0 1,1 0-1,-1 0 0,0 0 0,1-1 1,-1 1-1,0 0 0,1 0 0,-1 0 1,0-1-1,1 1 0,-1 0 0,0 0 1,0-1-1,1 1 0,-1 0 0,0-1 1,0 1-1,1 0 0,-1-1 0,0 1 1,0 0-1,0-1 0,0 1 0,0 0 1,0-1-1,0 1 0,1 0 1,-1-1-1,0 1 0,0-1 0,0 1 1,0 0-1,-1-1 0,1 1 0,0 0 1,0-1-1,0 1 0,0-1 0,0 1 1,0 0-1,-1-1 0,1 1 0,0 0 1,0-1-1,0 1 0,-1 0 0,1 0 1,0-1-1,0 1 0,-1 0 0,1 0 1,0-1-1,-1 1 0,1 0 0,0 0 1,-1 0-1,0-1 0,-19-4-13,0 1 0,0 0-1,0 1 1,-1 2 0,1 0-1,-29 2 1,15 0 24,-234-3 62,-387 6 37,473 10-415,481-29 438,-170 6-87,608-17-55,-737 26 54,-8 0 32,-990 0-100,973-1 8,-1 2 1,0 1-1,1 1 1,-1 0-1,1 3 1,0 0-1,-30 12 1,94-15-605,233-5 839,310 5-379,-459 7 154,19 0 58,-141-10-52,-1-1 0,0 0 0,0 0-1,0 0 1,0 0 0,0 0-1,0 0 1,0 0 0,0 1-1,0-1 1,-1 0 0,1 0 0,0 0-1,0 0 1,-1 0 0,1 1-1,0-1 1,-1 0 0,1 0-1,-1 1 1,1-1 0,-1 0 0,0 1-1,1-1 1,-1 0 0,0 1-1,1-1 1,-2 0 0,-12-2 23,-1 1 0,1 1-1,0 0 1,-1 0 0,-26 4 0,-6-1-45,-893-2-12,931 0 4,-16 2-78,24-2 84,0 1-1,1-1 1,-1 1 0,0-1 0,1 1-1,-1-1 1,1 1 0,-1-1-1,0 1 1,1-1 0,0 1-1,-1 0 1,1-1 0,-1 1-1,1 0 1,0-1 0,-1 1-1,1 0 1,0 0 0,0-1 0,-1 1-1,1 0 1,0 0 0,0 0-1,0-1 1,0 1 0,0 2-1,3-2 9,0 0 0,-1 0-1,1 0 1,0 0-1,0-1 1,0 1 0,0-1-1,0 1 1,0-1-1,-1 0 1,5 0 0,-2 0-2,243 13 53,400 41-4,-583-44-47,-17-1-158,91 3 0,-138-40 755,-4 27-590,-1 0-1,1 0 1,0-1 0,0 2-1,-1-1 1,1 0-1,0 1 1,-1 0 0,1-1-1,-1 1 1,1 1 0,0-1-1,-6 1 1,-1 0 9,-299-16-114,-145-16 301,437 31-159,-40 0-332,51 1 200,7 1 16,30 2 18,154 20 87,309 24-29,-442-48 42,-52 0-11,0-1-1,0 0 0,0 0 0,0 1 1,0-1-1,-1 0 0,1 1 0,0-1 1,0 0-1,-1 0 0,1 1 0,-1-1 1,1 0-1,0 1 0,-1-1 0,1 1 1,-1-1-1,1 1 0,-1-1 0,0 1 1,0-1-1,-8-5-11,-1 2 1,0-1-1,0 1 1,0 1-1,-1 0 1,1 0-1,-16-1 1,-79-7-5,101 11-9,-1107-50 388,934 49-618,176 1 97,14 0-227,700 14 391,-663-13 173,-776 3-417,1363 33 461,-209-7-278,-384-29 108,-37-1 35,-30 0-58,-446-15-85,-102-6 128,404 18 34,233 3-261,767 12 52,-488 11 6,-110-6 10,-174-16 209,-44-1-134,-43 0-140,-108-2 150,1-5 0,-178-34 0,289 36-22,34 6-316,21 0 332,296 14 208,236 45-230,-736-61-173,-371-54 256,76 7 50,-29 35-20,247 12-130,197 0 68,0-2 0,-72-13 1,172 7-237,484-4 203,-436 15 94,146 18-112,-178-12-75,-502-30 176,197 16 9,-267-5-91,4 0-123,444 10 264,58 1-216,10 0-522,286-1 691,400 6-217,-481 12 138,70 1 727,-291-18-897,-395-18 79,234 7 122,-308 7-373,294 6 233,1041 43 170,-756-35 209,-786-31-410,221 8 50,405 13 148,56 0-168,5 1-403,566 37 581,-87-8 96,-442-26-196,-40-4 232,-11 0-202,-527-17-211,126 9-36,284 8-359,301 10 660,-78-3-107,507 17 256,-584-23-205,-18 0 45,-3-1 22,-29-1 292,3 0-457,-439-17-112,-2 0 231,-309 18-193,806 0-762,786-7 1298,-552 25-315,-193-10-210,-48-7 153,-28-3 153,-33-3-52,-436 1-298,136 3 333,-184 5-344,59 1-101,1487-2 143,-663 11 204,-359-14-47,0-1 0,0 1 0,0 0 0,1-1 0,-1 1 1,0 0-1,0-1 0,0 1 0,0 0 0,0-1 0,0 1 1,0-1-1,0 1 0,0 0 0,0-1 0,0 1 0,0 0 1,0-1-1,0 1 0,0 0 0,0-1 0,0 1 0,-1 0 1,1-1-1,0 1 0,0 0 0,0-1 0,-1 1 0,1 0 1,0-1-1,-1 1 0,-11-2-28,0 0 0,-1 1 0,1 1 0,-1 0 1,-13 2-1,-16 0-33,-1242 0 90,979 14-307,2 0 37,201-16-543,902-12 1292,-310 12-463,-490 0-41,0-1 0,-1 1 0,1 0 0,0 0 0,0 0 0,0 0 0,0 0 0,0 0 0,0 0 0,0 0 0,0 0 0,0 0 0,0 0 0,0 0 0,0 0 0,0 0 1,-1-1-1,1 1 0,0 0 0,0 0 0,0 0 0,0 0 0,0 0 0,0 0 0,0 0 0,0 0 0,0 0 0,0-1 0,0 1 0,0 0 0,0 0 0,0 0 0,0 0 0,0 0 0,0 0 0,0 0 0,0 0 0,1 0 0,-1-1 0,0 1 0,0 0 1,0 0-1,0 0 0,0 0 0,0 0 0,-15-4-64,-1056 4-521,713 26 571,2-1-339,149-25 592,205 2-769,8 1 340,33 1 277,1-2-1,53-4 0,-16 0-35,624-10 116,-623 13-173,76-2 11,-153 1 7,0 0 0,-1 0 0,1 0 0,0 0 0,0 0 0,-1 0 1,1-1-1,0 1 0,0 0 0,-1 0 0,1 0 0,0-1 0,0 1 0,-1 0 0,1-1 0,-1 1 0,1-1 0,0 1 0,-1-1 0,1 1 0,-1-1 1,1 1-1,-1-1 0,1 0 0,-1 1 0,1-1 0,-1 0 0,0 1 0,1-1 0,-1 0 0,0 1 0,0-1 0,1 0 0,-1 0 0,0 1 0,0-1 1,0 0-1,0-1 0,-24 2 171,-905 0 509,907 1-907,-43 8 1,44-6-11,-39 3 0,47-5-299,22 0-771,20 1 7,-2-1 144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5:00.325"/>
    </inkml:context>
    <inkml:brush xml:id="br0">
      <inkml:brushProperty name="width" value="0.1" units="cm"/>
      <inkml:brushProperty name="height" value="0.1" units="cm"/>
      <inkml:brushProperty name="color" value="#FFC114"/>
    </inkml:brush>
  </inkml:definitions>
  <inkml:trace contextRef="#ctx0" brushRef="#br0">3412 10 16,'0'0'257,"13"2"-221,44 3-32,-54-5 44,1 0 0,-1 0-1,1 0 1,-1 0-1,0 1 1,1 0-1,-1 0 1,0 0-1,11 6 5306,-22-3-4922,-284 44-148,-185-2-574,184-22-719,307-25 1055,1-1 1,-1 0-1,0-1 1,16-6-1,27-5-40,435-35 190,-259 32-462,-193 12 257,48-13 0,-65 13-42,32 0 80,-26 5-397,-173 12-38,37 0 764,-57-3 12,-368 37 310,340-19-939,186-25 295,5-2-389,265-9-1116,-1-1 1668,-46 10 657,-225-1-917,1 0 0,-1 0 1,0 1-1,-14 2 0,-4-1-233,-214 14-254,112-4 406,-1025 69-1795,1120-78 1983,32-2-264,6 0-1020,277-16 2370,-114 4-721,87-4 65,381-12 302,-617 26-809,-10-1 205,-9-1 832,-3 3-1092,-1 0 1,1 1-1,0 0 0,-1-1 1,1 1-1,-1 0 1,1 0-1,-6 2 1,-1-2-170,-527-11 1403,123 8-841,256 13-716,-28-1 754,200-9-2105,282-25 2668,-132 7-639,519-4 1597,-706 20-1875,-348 0-1627,191 4 1946,-574 8 232,736-10-575,-365 1 339,361-2-275,1-1 0,0-1 0,1-1 0,-1 0 0,-34-14 0,54 18-31,1 0-1,-1 0 0,1 0 1,-1 0-1,1 0 0,-1-1 1,1 1-1,-1 0 1,1 0-1,0 0 0,-1-1 1,1 1-1,-1 0 0,1 0 1,0-1-1,-1 1 1,1 0-1,0-1 0,-1 1 1,1 0-1,0-1 0,0 1 1,-1-1-1,1 1 1,0 0-1,0-1 0,0 1 1,-1-1-1,1 1 0,0-1 1,0 1-1,0-1 1,0 0-1,15-6-122,31 0-79,-43 7 201,617-23 284,-359 20-212,6 3-32,-266 0 211,-24 0-529,-33 2 37,-58 11 0,-4 1 38,-129-3 833,-128 13-904,-232 10 818,607-34-598,13 0-1025,62 0 1577,415-11 151,45-13-311,-172 11-382,-268 5 20,-55 4 327,-32 2 899,-185 1-1774,-261 3 786,1 26 64,-271 49-1492,563-65 1256,151-12-1499,102-6 1862,154-27-1,-111 12-331,611-51 196,-738 70-29,-17 1-98,-15 1-127,-241 13-615,75-2 937,-653 70-218,573-56-2358,968-75 3346,80 4-759,-773 45-285,-26 0 195,-36 1-448,-100 18-1400,14-1 1219,-151-7 1307,158-8-826,-188 25 0,104 2-2621,-1-17 4343,97-12-560,108-2-2108,1 1 855,-1 1 0,0-1 0,1 1 0,-1-1 1,1 1-1,-1 0 0,1-1 0,-1 1 0,1 0 0,-1-1 0,1 1 1,0 0-1,-1 0 0,1-1 0,-1 1 0,1 0 0,0 0 1,-1 0-1,1 0 0,-1 0 0,1 0 0,0 0 0,23-2 11,-18 2 1,681-49 638,-412 33-496,691-3 281,-811 19-502,-154 0 189,-151 20 282,41-4-320,-497 6 1185,599-22-1250,-30 2-72,0 2 1,1 2-1,-1 1 0,-53 18 0,-48 10-273,118-31 28,53-1-4430,-26-3 4940,20 0-1494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5:28.23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4166 151 120,'0'0'164,"11"-1"-141,52-2 2,-22-2 3823,-47 5-3788,-386 8 925,37-5-894,186-5-14,167 2-80,4 0-193,155-9 635,5 1-476,15 0 96,-2-1 117,36 9-66,-210 0-113,0 0 1,-1 0-1,1 0 0,-1 0 0,1 0 0,0 0 0,-1 0 1,1 0-1,0 0 0,-1 1 0,1-1 0,0 0 0,-1 0 0,1 0 1,-1 1-1,1-1 0,-1 0 0,1 1 0,-1-1 0,1 1 1,-1-1-1,1 1 0,-1-1 0,1 0 0,-1 1 0,1 0 0,-1-1 1,0 1-1,1-1 0,-1 1 0,0-1 0,0 1 0,0 0 1,1-1-1,-1 1 0,0 0 0,0-1 0,0 1 0,0-1 1,0 1-1,0 0 0,0-1 0,0 1 0,0 0 0,0-1 0,-1 1 1,1 0-1,0 1 19,-1 0 0,0 0 0,1-1 1,-1 1-1,0 0 0,0-1 0,0 1 0,0-1 1,0 1-1,0-1 0,0 1 0,-1-1 0,1 0 1,0 0-1,-3 2 0,-31 13 88,-1-1 1,-1-2-1,0-2 1,0-1-1,-1-2 0,-62 5 1,-240-5-307,220-10-34,71 4 370,28-1-81,0 0-1,-41-5 0,61 4-60,1 0 0,-1 0 0,1-1 1,-1 1-1,1 0 0,0 0 0,-1 0 0,1 0 0,-1 0 0,1 0 0,0-1 1,-1 1-1,1 0 0,-1 0 0,1-1 0,0 1 0,-1 0 0,1-1 0,0 1 0,-1 0 1,1-1-1,0 1 0,0 0 0,0-1 0,-1 1 0,1 0 0,0-1 0,0 1 1,0-1-1,0 1 0,-1-1 0,1 1 0,0 0 0,0-1 0,0 1 0,0-1 1,0 1-1,0-1 0,0 1 0,0-1 0,1 1 0,-1 0 0,0-1 0,0 1 0,0-1 1,0 1-1,0-1 0,1 1 0,-1 0 0,0-1 0,0 1 0,1 0 0,-1-1 1,0 1-1,1 0 0,-1-1 0,0 1 0,1 0 0,-1 0 0,1-1 0,-1 1 0,0 0 1,1 0-1,-1 0 0,1-1 0,32-6 38,0 1 0,55-3 1,-16 2-15,587-26 1023,-683 33-769,-1326 0 763,1325-2-1036,0-1 0,0-1 1,0 0-1,-44-16 0,56 16 55,13 4-61,0 0 1,0-1-1,0 1 0,0 0 1,0 0-1,1 0 0,-1 0 1,0 0-1,0 0 0,0 0 0,0-1 1,0 1-1,0 0 0,1 0 1,-1 0-1,0 0 0,0-1 1,0 1-1,0 0 0,0 0 1,0 0-1,0 0 0,0-1 0,0 1 1,0 0-1,0 0 0,0 0 1,0 0-1,0-1 0,0 1 1,0 0-1,0 0 0,0 0 0,0-1 1,0 1-1,0 0 0,0 0 1,0 0-1,0 0 0,-1 0 1,1-1-1,0 1 0,0 0 0,0 0 1,0 0-1,0 0 0,0 0 1,-1-1-1,1 1 0,0 0 1,0 0-1,0 0 0,0 0 0,0 0 1,-1 0-1,1 0 0,0 0 1,0 0-1,0 0 0,0 0 1,-1 0-1,17-6-113,86-7 276,162 0 0,-162 11-181,190 1 100,-291 1-17,-6 0-74,-287 23 338,96-3-297,-472 59-115,654-77 55,-53 10-29,-107 3 0,172-15-31,8 0-371,455-17 835,-226 5-345,282 9 67,-267 5 10,-232-1-112,-1 0 0,0 1-1,33 8 1,-43-6 632,-19-2-309,-41-1-238,5 0-103,-110 15-6,-271 13-54,-30-29 48,199-12 146,106 8-150,18-5-33,-13 1 105,-27 4 202,73 0-414,-132-1 366,71-3-36,44 0 75,-2-1 22,-667 5-192,788 4 23,1-79 261,0 77-340,1 0 1,-1 0-1,1 1 0,0-1 0,-1 0 1,1 1-1,0-1 0,0 1 0,0-1 0,0 1 1,0-1-1,1 1 0,-1 0 0,0-1 1,0 1-1,3-1 0,29-22-213,-20 16 177,5-5 43,-11 7-3,-1 1 0,1-1 0,1 2 0,-1-1 0,1 1 0,-1 0 0,1 0 0,0 1 0,1 0 0,-1 0 0,1 1 0,-1 0 0,1 1 0,15-1-1,86 2-128,-99 1 148,-1 1 0,1 0 1,-1 1-1,1 0 0,-1 0 0,19 10 0,19 6-61,-15-11 76,1-2-1,0-1 0,52 1 1,47 6-24,-115-10 33,1 0 0,-1-2 0,22-1 0,-21 0-76,1 0 0,28 4 0,-13 0 103,0-1-1,44-4 0,-9 0-67,705 2 403,775 4 50,-1354-12-398,86 8 138,-273 0-192,1 1 1,-1 0-1,0 1 0,1 0 1,13 5-1,-3 3-4,-18-9 7,1 1-1,-1-1 0,1 0 0,-1 0 1,1 0-1,0 0 0,-1 0 1,1-1-1,0 1 0,-1-1 0,5 0 1,-5 1-16,-1 1 0,0-1 0,1 1 0,-1-1 0,0 1 0,0-1 1,0 1-1,0 0 0,0-1 0,1 4 0,4 5-1,1 3 10,0 1 1,0 0-1,-1 0 1,-1 1-1,6 25 0,-9-33 74,3 22-230,-5-24 168,0-1 0,1 1 0,0-1 0,0 1 0,0-1 0,0 1 0,3 5 0,-3-7-21,1 0 1,-2 1 0,1-1 0,0 1-1,-1-1 1,1 1 0,-1-1-1,0 6 1,0-8 29,0-1-60,-20 2 66,16-1-9,-1 0 0,1 0 0,-1-1 0,1 0 0,-1 0-1,1 0 1,-1 0 0,1-1 0,-1 0 0,-5-2 0,-3-1-56,0 0 0,-1 0 0,1 1 0,-1 1 0,-24-1-1,-29-6-57,40 5 57,-1 1 0,0 2 0,-51 3 0,14 0 50,-28-2-554,33 0-4649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23.584"/>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1037 23 776,'11'-3'3352,"-549"-9"-3018,295 10-271,-23-1 18,544 1-1365,-241 2 1286,427 17 171,-118 33-2804,-304-43 1773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26.15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2360 11 112,'0'0'924,"-19"2"-801,-1 0-105,-110 8 5,-455-10 1619,257-2-1767,90-9 508,5 0-1772,244 11 1393,1031 12 32,-861 0-242,179 36 0,-344-44 802,-38-5 727,2 0-1335,-58 2 181,-392-16-71,-99-4 464,4 0-63,479 16-1416,51 3 286,30 0 423,12 0 129,246-1 132,373 5 325,-419 7-259,207 37-1,-347-40 509,-79-8-372,-429-10-321,108 7 277,-51-3-102,-33-1-15,384 4-191,214 3-672,390 4 907,-1 33 7,-377-12-199,143 14 32,-498-39 197,-116-4-150,21-4 66,-9-1-232,186-1 305,76 8-491,19-1 31,21 1 333,415 16-388,-322-6-112,-25-4 473,0 5 1,154 33-1,-255-41-167,-8 1 71,-22-1 64,-40 0 157,-285-20 803,55 0-830,-660-39 1007,574 44-631,382 14-665,933 38-480,-774-28 797,421 37-404,-675-72 1285,-29 13-987,-199 6-1,52 4-309,-144-22 545,-119-5 211,299 24-1743,1118 5 1414,-754 4-1551,172 26 1,-235-20-599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27.338"/>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2138 98 928,'0'0'1634,"-23"-2"-1371,-2-1-207,-129-8 153,-616-13 447,151 3 452,529 19-1000,1120 2-662,-696 20 385,-172-7-308,-119-12 414,-41-1-9,-19 0 120,-130-8 166,27-1-73,118 9-140,-914-23-14,286 5 128,865 11-2238,705 3 2300,-802 11-210,62 0 174,-199-7-122,-36 2-202,-45-1 1,36-2 7,-393-1 959,-463 5 372,864-3-1151,-142 9-38,203 2-1086,374-8 1716,-204-5-371,-33 1-92,304 6 33,-311 3-257,157 30-1,-233-24-326,-26-6-620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32.634"/>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3516 62 1696,'0'0'1942,"-30"-5"-1496,-99-15-206,53 12-158,1 3 0,-83 5 0,59 2-148,-686-21 100,195 13 457,339 34-1347,302-24-840,744-16 2597,-785 12-882,798-14 1049,-722 21-1130,-53-2 141,-28-3 163,-13-2 200,-17 0-202,-396 12-720,-8 4 162,-167 19 599,502-22-347,-119 0 0,869-27 423,-13-1-182,-557 15-127,14-1-43,169 19-1,-144 0 18,-151-23-32,-1 1-1,0 1 1,1 1 0,-1 1 0,-29 4 0,-5-2-272,-309 11-441,195-12 929,173 0-416,23 0-563,218 0 930,533 4 53,2 30 2,-245 7-402,-877-44-346,186 4 197,-874-5 549,1042 5-925,-2 0 595,0-1-1,-1 0 0,1 1 1,-1-1-1,1-1 1,6 0-1,7 0 98,1213 36 1282,-1111-25-371,-610-22-138,-519-4-184,677 18-452,214-3-142,7-1 128,-178 19 0,250-10-205,27-2-72,23-3-568,371 1 921,-193-5-237,589 2-107,-843-12 1276,-211 6-1149,170 7-208,-191-3 273,-486 11 370,628 1-508,287-10-375,-37 2 281,811-7 897,-924 1-463,-29-1-133,0 3-1,-57 4 1,16 0-239,-129-2-230,-621 12 855,358 3-1106,1125-38 886,-327 8-255,146 11 201,-285 5-589,-177-1 412,-9-6 56,-5 2-36,-1 1 0,0 0-1,0 1 1,-1 0 0,1 1 0,0 1 0,-29 2 0,-2 0-135,-409-4-194,-491 4 931,610 3-1671,908-17 1028,7 0 240,-535 11-157,173 6 149,-320-13-795,-122 7 1,97 3 52,-1032 19 942,1137-20-1263,41-1 183,652-9 766,3 1 129,-611 8-119,-54 0-52,-41 0-65,-198 11-1134,23-1 877,17-9 812,-242 9 136,262 1-1663,933-16 1837,-764 5-798,-1-1 0,1 1 0,-1-1 0,1 1 0,0 0 0,-1 0 0,1-1 0,-1 1 1,1 0-1,-1 0 0,1 0 0,-1 0 0,-1 1 0,-1-1-9,-224-1-1048,-248 2 2028,298 14-1203,132-11-1013,323-6 1597,294 5-420,-558-3-3,29 4 925,-61-4-215,-286 9-1706,2-1 1236,230-8-175,1 2-1,-84 15 1,81-3-915,-2-3 1,-96 0-1,1266-11 1936,-1126-2-864,-60 3 0,30 0-224,-712-1 264,762 1-262,8-1-11,0 1 1,0-1-1,1 0 0,-1 0 0,0-1 0,0 1 0,1-1 1,-1 0-1,0 0 0,1-1 0,-9-3 0,13 5-9,0 0-1,0 0 0,0 0 0,0-1 1,0 1-1,0 0 0,0 0 1,0 0-1,0 0 0,-1-1 0,1 1 1,0 0-1,0 0 0,0 0 0,0 0 1,0-1-1,0 1 0,0 0 1,0 0-1,0 0 0,0 0 0,0-1 1,0 1-1,1 0 0,-1 0 0,0 0 1,0 0-1,0-1 0,0 1 1,0 0-1,0 0 0,0 0 0,0 0 1,0 0-1,1 0 0,-1-1 0,0 1 1,0 0-1,0 0 0,0 0 1,0 0-1,1 0 0,-1 0 0,0 0 1,0 0-1,0 0 0,0 0 0,0-1 1,1 1-1,-1 0 0,0 0 1,0 0-1,0 0 0,1 0 0,11-3-185,275-31 372,-239 30-162,596-49-67,-338 45 240,-288 8-285,-111-14 897,-280 5-618,146 6 30,-396 15-774,358-7-425,243-5 560,458-34-314,-191 8 873,226-3-802,-452 29 545,-7 0 165,-1 0-1,0-1 0,1 0 0,-1 0 0,0-1 1,22-8 722,-40 10-676,-171 4-914,99 2 44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32.98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588 34 1304,'0'0'1285,"-31"0"-659,-204 1-823,-86 13-1689,320-14 1765,6 0 177,178-16 414,-40 1-104,604-3-310,-695 20-576,-19 4-839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33.347"/>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1047 0 1920,'0'0'1609,"-25"2"-1444,-7-1-156,-119 13-210,-221 25-101,115-15 649,235-22-351,-26 3-115,-92 21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34.10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510 288 24,'0'0'24,"26"0"59,154 4 201,-57 7 82,43 0 2835,-189-11-2769,-790 41-388,920-55-1253,668-104 2782,-699 108-1515,730-44 722,-667 48-591,100 3-229,-383-1-265,-663-5 6,260 9 594,-93-1 97,610 0-196,-1-1 0,1-1 0,-51-12 0,103 12-2630,310-29 3012,218-17-301,12 27-198,-521 22-59,-16 1-59,0-1 1,1-1-1,35-7 0,-159 8-92,-118 24-1397,109-12-382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59:42.03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855 482 1120,'0'0'1509,"-26"-2"-424,-162-4-545,-74 6-3224,766-23 2817,-299 10-190,10 3 279,232-18 500,-437 28-615,18-5-264,-27 5 219,-1 0-1,1-1 1,0 1-1,0 0 0,-1-1 1,1 1-1,0-1 1,-1 1-1,1-1 1,0 1-1,-1-1 1,1 0-1,-1 1 0,1-1 1,-1 0-1,1 1 1,-1-1-1,0 0 1,1 1-1,-1-1 1,0 0-1,1 0 1,-1 0-1,0 1 0,0-1 1,0 0-1,0 0 1,0-1-1,0 1-38,-1 0 0,1 0-1,-1 0 1,0 0-1,1 0 1,-1 0 0,0 0-1,1 0 1,-1 0 0,0 1-1,0-1 1,0 0-1,0 0 1,0 1 0,0-1-1,0 1 1,0-1 0,0 1-1,0-1 1,0 1-1,-1-1 1,1 1 0,-2 0-1,-34-8 119,31 7-82,-146-19 179,-267 1 0,-284 18-3,395 2-937,1045-36 1084,8 0-298,-705 36-93,1 1-1,43 9 1,-140-12 336,21 2-381,-597 14-2356,-445-13 4016,1088-3-2648,-5 0 778,0 1 1,1 0 0,6 1 0,10 0 368,443-24 960,-58 1-1041,-144 3 130,-237 17-174,-12 1-38,-18 1-373,-245 14-204,15 0 503,-176 6 860,241-18-935,167-2 135,17 0-729,147-23 802,-68 8 83,193-22 377,335 2 0,-361 32-451,-260 3-94,-4 0 83,1-1 0,-1 1-1,1 0 1,-1-1-1,1 1 1,-1 0-1,1 0 1,-1 0-1,1 0 1,-1 0 0,1 1-1,-2-1 1,-7 1 63,-468 7-1510,2-1 3152,196 4-2177,200-8 1145,84-2-688,0 0 0,1 0 0,-1-1-1,0 0 1,0 1 0,1-2 0,-1 1-1,7-1 1,7-1 14,395-33 377,-291 20-343,745-38 1571,-870 52-1423,-25-4-232,-1 2 0,1 0 1,-1 2-1,-31 3 0,2-1-332,-1041 12-28,770 1 259,356-16 195,41-7 0,-4 0-32,570-24 426,-380 23-381,-1017 44-180,649-14-68,76-12 130,0-2 1,-61 3 0,109-2-1332,-9-7 1405,-1 0 0,1 0 0,0 0 0,-1 0 0,2 0 0,22 0 88,-20 0-75,397-17 495,-352 12-510,466-37 436,-466 41 192,-73 1-475,-503 5-967,426 2 668,-31 1 325,152-8-583,1103-3 1485,-756 10-1043,179-14 110,-159-2 67,-208 9-81,-362 20-47,36-2-43,-434 14-404,-169 18-253,566-21 416,172-25-87,17 1-291,18 0-245,789-26 2518,-257-3-744,-75 24-869,-405 3-109,-1 4 0,118 25 0,-179-26 85,-20-2-4,-28 1-34,27-4-69,-533 40-3198,178-49 4501,-362-5-720,541 14-680,242 11-825,43-5 1294,108-7 0,-80-2-259,268-25 714,-111 4-256,745 7 45,-823 17 129,-634 28-918,3-28-12,196-2 21,227 1 162,0 0 0,-1 0 0,1 1 0,0-1 1,0 0-1,0 1 0,0-1 0,0 0 0,0 1 0,0-1 0,0 0 1,0 1-1,0-1 0,0 0 0,0 1 0,0-1 0,0 0 1,0 1-1,1-1 0,-1 0 0,0 1 0,0-1 0,0 0 1,0 1-1,1-1 0,1 2-194,5 2 238,1 0 1,0 0 0,1-1-1,-1 0 1,0 0 0,1-1-1,0 0 1,0-1 0,16 1-1,-13 0 12,306 10 38,-195-12-54,-68 1 10,598 20 626,-293-6-438,-343-14-195,0 1-1,1 1 1,-1 0-1,0 2 1,0-1-1,-1 2 1,1 0-1,15 9 1,-31-12-6,0 0 1,0 0-1,0 0 1,-1 0-1,1 0 1,-1 1-1,0-1 1,0 0-1,0 0 1,0 0-1,-1 5 1,0 1-30,1-5 35,0 0 1,0 0-1,-1 0 1,1 0 0,-1 0-1,0 0 1,0 0 0,-1 0-1,1 0 1,-1-1-1,0 1 1,-3 4 0,5-7-8,0 0 1,-1-1 0,1 1 0,-1 0-1,1 0 1,0 0 0,0-1-1,-1 1 1,1 0 0,0 0 0,0 0-1,0 0 1,0 0 0,0 0-1,0-1 1,0 1 0,0 0 0,0 0-1,1 0 1,-1 0 0,0 0-1,1-1 1,-1 1 0,0 0 0,1 0-1,-1-1 1,2 2 0,19 15 120,-2-3-220,-19-13 92,0-1 1,1 1 0,-1-1 0,0 1 0,0-1 0,0 1-1,1-1 1,-1 1 0,0-1 0,0 1 0,0-1-1,0 1 1,0-1 0,0 1 0,0 0 0,0-1-1,-1 1 1,1-1 0,0 1 0,0-1 0,0 1 0,-1-1-1,1 1 1,0-1 0,0 1 0,-1-1 0,1 0-1,0 1 1,-1-1 0,1 1 0,-1-1 0,1 0-1,0 1 1,-1-1 0,0 1 0,-20 12 198,16-10-167,-4 2 157,-5 5-591,15-7 181,9-2 180,45 1 83,-17-1 59,46-4 1,-80 2-90,0 1 0,0-1 0,0 0 0,0 0 0,0 0 0,0-1 0,0 0 0,-1 1 0,1-1 0,0 0 0,-1-1 0,0 1 0,1-1 0,-1 1 0,0-1 0,3-4 0,1-2 29,-1-1 0,0 1 0,-1-1-1,7-16 1,-11 23-13,12-17-178,-11 18 157,-1 0-1,0 0 1,1 1 0,-1-1-1,0 0 1,0 0-1,0 0 1,0 0 0,-1 0-1,1 0 1,0-1 0,-1 1-1,0 0 1,1 0 0,-1 0-1,0-3 1,0 0 7,0 1 0,0 0 0,-1-1 1,1 1-1,-1 0 0,0-1 0,0 1 1,-1 0-1,1 0 0,-1 0 0,0 0 0,0 0 1,0 1-1,-1-1 0,1 0 0,-1 1 0,0 0 1,0 0-1,-5-5 0,6 6 8,1 0 1,-1 0-1,1-1 1,-1 1-1,1 0 1,0-1-1,0 1 1,0-1-1,0 1 1,0-1-1,1 1 1,-1-1-1,1 0 1,0 1-1,0-1 1,0 0-1,0 1 1,0-1-1,1-3 0,9-54 169,-10 58-154,2-5 24,-1-1 0,0 1 0,-1-1-1,1 1 1,-2 0 0,1-1 0,-3-13-1,2 18-37,1 0-1,-1 0 0,0 0 0,0-1 0,-1 1 0,1 0 1,-1 1-1,1-1 0,-1 0 0,0 0 0,0 1 0,0-1 1,0 1-1,-1 0 0,1-1 0,-1 1 0,1 0 0,-1 1 1,-4-4-1,-14-3 17,0 1 0,0 1 0,0 0 1,-1 2-1,-43-4 0,-116 7 39,86 3-32,-151 0-29,-259-4 44,246-13 27,-62-10 186,233 19-257,-57-1-61,138 8 54,-1 0-1,1 1 1,-1 0-1,1 0 1,0 0 0,0 1-1,-13 6 1,-29 11 27,70-13-1525,37-5 1648,747 14 111,-500-12-70,-172-6-188,177 20 0,-208-6-93,116-2 0,3-10-266,-218 0 355,0 1-1,-1 0 0,1-1 0,-1 1 1,1 0-1,-1 1 0,1-1 0,-1 0 1,0 1-1,1-1 0,-1 1 1,0 0-1,0 0 0,0 0 0,-1 0 1,1 0-1,0 0 0,-1 0 0,1 0 1,-1 1-1,2 2 0,4 10-28,0 0 0,6 18 0,-11-27 28,3 10 5,-2 1 1,0-1 0,-1 1 0,0 0 0,-3 31-1,1-31 5,0-13-2,-1-1 0,1 1-1,-1-1 1,0 1 0,0-1-1,-1 1 1,1-1-1,-1 0 1,1 0 0,-1 0-1,0 0 1,-3 4 0,-34 35 207,25-27-140,7-9-102,1-1 0,-1 0 0,0 0 0,0-1 0,-1 0 0,1 0 0,-1-1 0,0 0 0,-11 3 0,-6 1-241,-41 6 0,25-8-668,3 0-826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4:00.878"/>
    </inkml:context>
    <inkml:brush xml:id="br0">
      <inkml:brushProperty name="width" value="0.1" units="cm"/>
      <inkml:brushProperty name="height" value="0.1" units="cm"/>
      <inkml:brushProperty name="color" value="#FFC114"/>
    </inkml:brush>
  </inkml:definitions>
  <inkml:trace contextRef="#ctx0" brushRef="#br0">1071 166 1032,'0'0'2547,"0"1"-2507,0 1-1,0-1 1,0 0-1,0 0 1,0 0-1,0 1 1,0-1-1,0 0 1,0 0-1,-1 0 1,1 0-1,-1 2 1,-6-1 159,1 1 1,-1-1 0,0 0-1,0-1 1,-1 0-1,-11 1 1,-21 4 154,10 0 22,0-1 0,-54 2 1,2-1-64,-224 21 856,247-26-1108</inkml:trace>
  <inkml:trace contextRef="#ctx0" brushRef="#br0" timeOffset="13885.06">377 263 8444,'311'0'-361,"-267"-2"419,-34 0-53</inkml:trace>
  <inkml:trace contextRef="#ctx0" brushRef="#br0" timeOffset="13886.06">848 247 8160,'56'-7'-117,"-26"5"101,-16 0-8,-36 2 43,-175-1-113,-211 2 695</inkml:trace>
  <inkml:trace contextRef="#ctx0" brushRef="#br0" timeOffset="13883.06">377 257 8624,'129'0'99,"106"0"-169</inkml:trace>
  <inkml:trace contextRef="#ctx0" brushRef="#br0" timeOffset="13884.06">974 256 8585,'93'-1'-27,"161"-8"63,-254 9-29,0 0 0,0 0 1,0 0-1,0 0 0,0-1 1,-1 1-1,1 0 0,0 0 1,0 0-1,0 0 0,0 0 1,0 0-1,0 0 0,0-1 1,0 1-1,0 0 0,0 0 1,0 0-1,0 0 0,0 0 1,0-1-1,0 1 0,0 0 1,0 0-1,0 0 0,0 0 1,0 0-1,0-1 0,0 1 1,0 0-1,0 0 0,0 0 0,0 0 1,0 0-1,0 0 0,0-1 1,0 1-1,0 0 0,0 0 1,0 0-1,0 0 0,1 0 1,-1 0-1,0 0 0,0-1 1,0 1-1,0 0 0,0 0 1,0 0-1,0 0 0,1 0 1,-1 0-1,0 0 0,0 0 1,0 0-1,1 0 0,-43-5 13,0 2 0,-45 3 0,42 1 20,-740-1 731,785 0-816,5 0-78,947 0 175,-950 0-24,-9-2-6,0 2 1,0-1-1,0 1 0,0 0 0,-8 1 1,-10 1-21,-861-2 126</inkml:trace>
  <inkml:trace contextRef="#ctx0" brushRef="#br0" timeOffset="-3">321 236 9984,'806'0'197,"-1186"10"-182,217-11 56,-100 2-71</inkml:trace>
  <inkml:trace contextRef="#ctx0" brushRef="#br0" timeOffset="13881.06">377 276 10341,'364'2'21</inkml:trace>
  <inkml:trace contextRef="#ctx0" brushRef="#br0" timeOffset="13882.06">974 280 10377,'7'0'1,"226"-1"11,-232 1-5,-12 0-146,-219 0 134</inkml:trace>
  <inkml:trace contextRef="#ctx0" brushRef="#br0" timeOffset="13880.06">742 279 10248,'-346'0'-7,"345"0"-45,21 0-60,307 0 121</inkml:trace>
  <inkml:trace contextRef="#ctx0" brushRef="#br0" timeOffset="13878.06">974 279 10094,'96'0'4,"81"-11"11,-10 0-17</inkml:trace>
  <inkml:trace contextRef="#ctx0" brushRef="#br0" timeOffset="13875.06">1414 256 10339,'-440'0'183</inkml:trace>
  <inkml:trace contextRef="#ctx0" brushRef="#br0" timeOffset="13876.06">742 256 10619,'-88'0'37,"88"0"-21,2 0-138,83 2 109</inkml:trace>
  <inkml:trace contextRef="#ctx0" brushRef="#br0" timeOffset="13874.06">974 264 10503,'45'1'-6,"161"1"2,-110-3 88,-81 1-292,0-1 0,0 0 0,0-1 0,0-1 0,0 0 0,-12 2 161</inkml:trace>
  <inkml:trace contextRef="#ctx0" brushRef="#br0" timeOffset="9359.42">1451 210 9115,'-5'-2'13,"-5"-1"15,-1-1-1,1 1 1,-1 1-1,-18-2 1,-1-1 36,-9-4 325,-48-16 1,0 2-299,11 3-29,46 10-12,0 2-1,-50-8 0,64 13 33,0 0-1,-21-8 0,18 5-89,52 4 32,14 11 88,71 23 0,-18-4-206,-81-24 141,108 27 19,-42-17-48</inkml:trace>
  <inkml:trace contextRef="#ctx0" brushRef="#br0" timeOffset="9360.42">1426 181 10946,'63'10'14</inkml:trace>
  <inkml:trace contextRef="#ctx0" brushRef="#br0" timeOffset="2461.33">1340 370 11181,'-9'8'-17</inkml:trace>
  <inkml:trace contextRef="#ctx0" brushRef="#br0" timeOffset="2459.33">1320 388 11143,'-8'8'-17</inkml:trace>
  <inkml:trace contextRef="#ctx0" brushRef="#br0" timeOffset="9358.42">1481 181 11128,'-112'101'212,"38"-39"41,53-47-221,2 1 0,0 1 0,-21 23 0,28-25-96,-1 1 60,-24 23-1,25-24 192,11-9-104,11-8-41,59-47-201,-49 37 183,-13 7-16</inkml:trace>
  <inkml:trace contextRef="#ctx0" brushRef="#br0" timeOffset="2455.33">1231 452 11838,'9'-5'11,"-3"0"-10</inkml:trace>
  <inkml:trace contextRef="#ctx0" brushRef="#br0" timeOffset="2453.33">1257 433 11855,'8'-5'4</inkml:trace>
  <inkml:trace contextRef="#ctx0" brushRef="#br0" timeOffset="2451.33">1280 415 11867,'3'-2'2</inkml:trace>
  <inkml:trace contextRef="#ctx0" brushRef="#br0" timeOffset="2449.33">1301 396 11854,'3'-3'-4,"5"-5"-7,-1-1 0,0 0-1,-1 0 1,0 0 0,-5 6 9</inkml:trace>
  <inkml:trace contextRef="#ctx0" brushRef="#br0" timeOffset="2447.33">1342 341 11790,'9'-19'-7,"-3"8"4,0 1 0,0-1 1,1 1-1,0 1 0,0-1 1,17-14-1,-24 24 3,0-1 0,0 1 0,0 0 0,0 0-1,0 0 1,0 0 0,0 0 0,0 0 0,1 0 0,-1 0 0,0 0 0,0 0 0,0 0 0,0 0 0,0 0 0,0 0-1,0 0 1,0 0 0,0 0 0,0 0 0,1 0 0,-1-1 0,0 1 0,0 0 0,0 0 0,0 0 0,0 0 0,0 0-1,0 0 1,0 0 0,0 0 0,0-1 0,0 1 0,0 0 0,0 0 0,0 0 0,0 0 0,0 0 0,0 0 0,0 0 0,0 0-1,0-1 1,0 1 0,0 0 0,0 0 0,0 0 0,0 0 0,0 0 0,0 0 0,-1 0 0,1 0 0,0 0 0,0-1-1,0 1 1,0 0 0,0 0 0,0 0 0,0 0 0,0 0 0,0 0 0,0 0 0,0 0 0,-1 0 0,1 0 0,0 0 0,0 0-1,-9 2-10,-127 97-19,56-40 212,60-44-214,0 0 0,1 1 1,-25 28-1,40-39 38,3-4-7,-1 0 1,1 1 0,0-1 0,0 1-1,0-1 1,0 1 0,0 0 0,0-1-1,0 1 1,0 0 0,0 0-1,1-1 1,-1 1 0,1 0 0,0 0-1,-1 3 1,1-5 182,6-1-326,39-23 179,26-14-236,23-20 65</inkml:trace>
  <inkml:trace contextRef="#ctx0" brushRef="#br0" timeOffset="2445.33">1283 397 11509,'45'-28'-65,"-34"19"62,-11 8 2</inkml:trace>
  <inkml:trace contextRef="#ctx0" brushRef="#br0" timeOffset="2443.33">1412 266 11416,'2'-3'0</inkml:trace>
  <inkml:trace contextRef="#ctx0" brushRef="#br0" timeOffset="9356.42">1423 247 11415,'1'-4'-3,"2"-2"-4,-1 0 0,0-1 0,0 1 1,-1-1-1,0 0 0,0 1 0,0-1 0,-1 0 1,0 4 4</inkml:trace>
  <inkml:trace contextRef="#ctx0" brushRef="#br0" timeOffset="9357.42">1283 125 11795,'-1'0'4</inkml:trace>
  <inkml:trace contextRef="#ctx0" brushRef="#br0" timeOffset="9355.42">1246 119 11878,'-11'-1'12,"-22"-5"25,-59-19 1,-95-32 62,182 56-96,-12-5 22,12 4-63,10 1-74,49 5 142,-25-1-15</inkml:trace>
  <inkml:trace contextRef="#ctx0" brushRef="#br0" timeOffset="9353.42">1023 32 12017,'18'3'10</inkml:trace>
  <inkml:trace contextRef="#ctx0" brushRef="#br0" timeOffset="9351.42">1101 47 12049,'52'12'14</inkml:trace>
  <inkml:trace contextRef="#ctx0" brushRef="#br0" timeOffset="9348.42">1358 146 12092,'-26'-2'8</inkml:trace>
  <inkml:trace contextRef="#ctx0" brushRef="#br0" timeOffset="9347.42">1283 137 12118,'-79'-12'30,"9"3"52,0-3 0,-82-26-1,144 34-16,6 3-61,0 1 1,0-1-1,0 0 1,0 0-1,0 1 0,0-1 1,0 1-1,-3 0 0,25-1-144,4 0 126,1 2 1,25 3-1,119 15 25</inkml:trace>
  <inkml:trace contextRef="#ctx0" brushRef="#br0" timeOffset="9345.42">1208 88 12463,'-8'0'-1</inkml:trace>
  <inkml:trace contextRef="#ctx0" brushRef="#br0" timeOffset="9343.42">1171 86 12457,'-93'-6'-16,"27"3"-2,66 3 80,13 0-134,133 5 91</inkml:trace>
  <inkml:trace contextRef="#ctx0" brushRef="#br0" timeOffset="9340.42">1494 181 12193,'-4'3'6,"-3"4"6</inkml:trace>
  <inkml:trace contextRef="#ctx0" brushRef="#br0" timeOffset="2433.33">1470 204 12232,'-3'3'6,"1"0"-3</inkml:trace>
  <inkml:trace contextRef="#ctx0" brushRef="#br0" timeOffset="2431.33">1451 225 12260,'-2'4'3</inkml:trace>
  <inkml:trace contextRef="#ctx0" brushRef="#br0" timeOffset="2429.33">1376 312 12203,'-5'4'6,"-1"2"0</inkml:trace>
  <inkml:trace contextRef="#ctx0" brushRef="#br0" timeOffset="2427.33">1357 329 12224,'-13'12'15</inkml:trace>
  <inkml:trace contextRef="#ctx0" brushRef="#br0" timeOffset="9339.42">1339 344 12243,'-28'23'30,"-47"29"2,61-43-46,-9 5 107,-5 3 14,28-15-157,0-1 161,-1-2-199,1 0 94,0 1 0,0-1 0,0 0 1,0 0-1,0 1 0,0-1 1,0 0-1,0 0 0,0 0 0,0 1 1,0-1-1,1 0 0,-1 1 1,0-1-1,1 0 0,-1 0 0,0 1 1,1-1-1,-1 0 0,1 1 1,-1-1-1,1 1 0,-1-1 0,1 1 1,0-2-1,21-15-62,-14 11 4,10-12-17,-1 0 1,19-28 0,-21 26 7,0 1 1,25-23-1,-36 38-12,9-8 77,-1 2 0,21-14 0,5-1-169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20.265"/>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5:33.39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3757 5 2785,'0'0'1030,"-23"-5"465,-131 5-713,150 1-785,0-1 1,0 1-1,0 0 1,0 0-1,1 0 1,-1 1-1,-3 1 1,3-1 0,0 0 0,-1 0 0,1-1 0,0 0 1,-1 0-1,1 0 0,-7 0 0,4 0-43,1 0-1,-1 0 1,0 0-1,1 1 1,-1 0-1,1 0 1,-8 4-1,7-3-2,0 0-1,0 0 0,0-1 1,-1 0-1,1 0 0,-1-1 0,-10 1 1,18-2 54,15 0-539,175 0 928,-102-13 176,-52 9-419,-35 4-163,0 0-33,2 0 183,-36 0-461,-54-1 399,22-1 118,-121 13 0,65-3-334,-33 6-246,43-6 213,-10 0 247,80-8-59,40 0 41,12 0-847,736 0 4384,-812 0-2919,-191 16-425,162-7-385,-467 16 159,-1207-25-128,1108-4 107,562 12-82,52-8 1064,69 0-3988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29.332"/>
    </inkml:context>
    <inkml:brush xml:id="br0">
      <inkml:brushProperty name="width" value="0.1" units="cm"/>
      <inkml:brushProperty name="height" value="0.1" units="cm"/>
      <inkml:brushProperty name="color" value="#FFC114"/>
    </inkml:brush>
  </inkml:definitions>
  <inkml:trace contextRef="#ctx0" brushRef="#br0">1756 24 680,'0'0'1346,"5"-3"-1258,25-15 224,-78 15 1552,2 3-1860,-343 11 843,308-2-733,-61 3-1283,220-6 768,36-6 442,365-10 38,-387 9 809,-94 1-667,-352 9-197,-2 1 270,-75 8-222,263-15-435,152-3-204,181 0 956,655-8-91,-639 3-155,-180 5 45,-4 0 28,-707 10 112,604-10-91,-643 8 286,631-7-483,117-1-132,10 0-956,1136-11 1584,-779 11-371,-1826 11-1444,2432 29 2093,-508 22-618,-287-34-716,-142-25 2539,-47-3-2143,-137 2-276,28 1 747,-149-16 1,75-8-45,-124-17 550,303 35-552,11 2-479,9 0-1604,14 1 451,7-3-28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33.978"/>
    </inkml:context>
    <inkml:brush xml:id="br0">
      <inkml:brushProperty name="width" value="0.1" units="cm"/>
      <inkml:brushProperty name="height" value="0.1" units="cm"/>
      <inkml:brushProperty name="color" value="#FFC114"/>
    </inkml:brush>
  </inkml:definitions>
  <inkml:trace contextRef="#ctx0" brushRef="#br0">0 0 1296,'0'0'0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37.269"/>
    </inkml:context>
    <inkml:brush xml:id="br0">
      <inkml:brushProperty name="width" value="0.1" units="cm"/>
      <inkml:brushProperty name="height" value="0.1" units="cm"/>
      <inkml:brushProperty name="color" value="#FFC114"/>
    </inkml:brush>
  </inkml:definitions>
  <inkml:trace contextRef="#ctx0" brushRef="#br0">2525 19 808,'0'0'2843,"-15"0"-2578,-93 4-181,0 5 1,-110 23 0,151-22-310,-1-3 0,-78-2 0,145-5 227,14 0-854,31-3 875,0-2 1,74-17-1,40-5 28,-117 24-41,-4 1 7,-1-2 0,68-16 0,-118 22 58,0 0-1,0-2 1,-17-1-1,5 1 97,-40 3 0,-159 23 153,-77 14-296,260-32-960,-62 3 0,179-15 1372,121-21 0,-25 1 239,182 7 2094,-558 16-3457,-458 16 1793,441 17-1112,-29 3-306,210-33 284,40-2-183,265-23-1711,-92 4 2232,6 10-297,80-7-5,-360 11 1236,-365 6-359,403 3-1092,-121 26 1,30-3-212,-166 5 490,236-25-152,229-12-945,760-62 1469,-768 57 206,-142 7 589,-9-1-1226,-1 0 0,0 1 0,-1 1 0,-29 0 0,23 1 19,-510-3 810,296 5-814,-136 28-328,177-9-366,181-18-106,21 1-1068,24 0 666,302-16 1648,454-39 219,-688 50-893,-215 2-766,-508 10 3025,597-8-2071,-558 58-416,568-57 747,-6 0-2466,38-1 764,37-2 1559,78-10 0,133-20-935,384 6 1,-611 24 60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44.310"/>
    </inkml:context>
    <inkml:brush xml:id="br0">
      <inkml:brushProperty name="width" value="0.1" units="cm"/>
      <inkml:brushProperty name="height" value="0.1" units="cm"/>
      <inkml:brushProperty name="color" value="#FFC114"/>
    </inkml:brush>
  </inkml:definitions>
  <inkml:trace contextRef="#ctx0" brushRef="#br0">1515 634 936,'0'0'2770,"-31"-2"-2467,-104-5-143,-1 5-17,-201 23 0,192-8-45,-128-1 71,239-7-755,51-2-1073,371-24 2586,-72 1-842,-270 21-85,-31 0-3,0-1 1,1 0 0,24-5-1,-126 3 1397,-257 18-466,206-2-937,-183 15-28,223-16-190,70-7 207,0-3-1,-31 2 1,44-6-32,0 2 0,0 0 1,0 0-1,0 1 0,0 1 1,-18 6-1,27-7 32,0-1-1,0 0 1,0 0 0,0-1-1,0 1 1,-1-1 0,-8-1-1,-1 1 1315,15-494 1720,0 493-3063,8-15-2,17-5 12,-14 13 65,-1-1 0,-1 0-1,17-21 1,6-5 71,-31 33-107,0 0 16,0 1 1,0-1-1,0 0 0,0 0 1,0 0-1,0 0 1,0 1-1,1-1 1,-1 1-1,1-1 0,-1 1 1,1-1-1,0 1 1,-1 0-1,1 0 1,3-2-1,27-6-166,16-3 241,179 8-234,-130 6 110,753 0 49,-621-10 138,-22 0-199,25-4 37,0 0 95,-84 7-180,-8-3 247,94-3-171,-233 11-3,1 45-94,-2 415-48,-3-456 102,-1-1 0,0 0 0,-1 0 0,1 0 1,0-1-1,-1 1 0,1-1 0,-8 2 0,-160 50 93,116-38 153,34-10-432,-33 14-1,76-14-3508,18-4 4260,315-15-341,-332 11-466,0 0 257,-47 1-4,-29 4-22,0 2-1,-82 20 1,70-12-178,-68 5-1,-11-1 326,87-8-190,-89 2 0,179-11-2075,34-3 2431,104-18 0,14-2 60,-127 14 1586,-71 9-1540,-446 28 635,320-16-658,-432 47 44,503-51-413,68-8-220,6 1-1466,-2 0 1701,-1-1 0,1 0-1,0 0 1,-1 0 0,1 0 0,4-1 0,3 0 177,360-23 385,1 0-184,-250 24 1373,-139 0-1589,-753-5 1629,700 8-1800,1 4 0,-89 20 0,-39 5-2,189-31 36,-141 9-250,278-16-2247,199-38 2675,-39 3-20,-243 38-170,-27 3 18,-1-2 1,0 0-1,1 0 0,22-10 1472,-39 12-1433,-15-2 5,-18 1-651,-149-1 866,-206 5 1084,175 24-1364,50-4 4,101-19 24,35-4-26,0 2 0,1 1-1,-36 9 1,107-11-2657,-5 1 3078,284-15-79,-192 0-329,101-15-1230,-219 23 2327,-25 2-665,-28 1-537,1 2 125,-99-1 482,-150 20-1,211-9-482,-306 52 318,374-61-416,-25 7 234,31-8-189,0 1 0,0-1-1,1 0 1,-1 0 0,0 1 0,0-1-1,0 1 1,0-1 0,0 1 0,0-1 0,0 1-1,1-1 1,-1 1 0,0 0 0,0 0-1,1-1 1,-1 1 0,0 0 0,1 0 0,-1 0-1,1-1 1,-1 1 0,0 2 0,5-2-164,0-1 0,0 1 0,0 0 0,0-1 0,0 0 0,1 0 0,4-1 0,-2 1 127,90-2 217,174-25 0,164-30-1381,-426 55 1665,-11-2 1086,-13-2-492,-18 2-882,1 1 1,-1 2-1,-36 4 0,-1-1 50,-422 33 1256,411-24-1122,37-4-134,-63 1-1,107-8-123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5:58.992"/>
    </inkml:context>
    <inkml:brush xml:id="br0">
      <inkml:brushProperty name="width" value="0.1" units="cm"/>
      <inkml:brushProperty name="height" value="0.1" units="cm"/>
      <inkml:brushProperty name="color" value="#FFC114"/>
    </inkml:brush>
  </inkml:definitions>
  <inkml:trace contextRef="#ctx0" brushRef="#br0">1244 27 208,'0'0'4121,"-24"-27"-2031,-16 29-2420,-58 11 0,7-1 488,-353-5-253,317-9-902,640-8 1218,-155 10 1094,-372 0-1216,-262 4-388,-276-8 954,104-12-1786,588 21-899,-115-5-899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6:00.668"/>
    </inkml:context>
    <inkml:brush xml:id="br0">
      <inkml:brushProperty name="width" value="0.1" units="cm"/>
      <inkml:brushProperty name="height" value="0.1" units="cm"/>
      <inkml:brushProperty name="color" value="#FFC114"/>
    </inkml:brush>
  </inkml:definitions>
  <inkml:trace contextRef="#ctx0" brushRef="#br0">1005 0 1592,'0'0'1186,"25"1"-929,6-1-159,115 7 267,-124-4-171,143 8 1046,-165-11-1162,-2 1-24,-1-1-1,0 1 1,0 0-1,0-1 1,0 0-1,0 0 1,0 0-1,0 0 1,-3 0-1,1-1-54,-816 4 761,751-11-311,69 8-498,11 0-1056,408-11 1526,-277 11-396,327 11 159,-686-12 821,93 2-1195,-1008-1 688,1107-1-794,40-1-886,928 24 2189,-795-17 284,-151-4-1305,1 0 0,-1 0 0,0-1 1,0 1-1,0-1 0,0 0 0,-8-1 1,-8 1-64,-327 4 802,203-5-286,70-2-93,-3 0-516,27 5-2900,38-1-1271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07:19.384"/>
    </inkml:context>
    <inkml:brush xml:id="br0">
      <inkml:brushProperty name="width" value="0.1" units="cm"/>
      <inkml:brushProperty name="height" value="0.1" units="cm"/>
      <inkml:brushProperty name="color" value="#FFC114"/>
    </inkml:brush>
  </inkml:definitions>
  <inkml:trace contextRef="#ctx0" brushRef="#br0">1 97 928,'0'0'1379,"1"-3"-941,-1 2-399,0-1 0,0 1 0,1 0 1,-1 0-1,1 0 0,-1 0 0,1 0 1,-1 0-1,1 0 0,0 0 0,-1 0 1,1 1-1,0-1 0,0 0 0,-1 0 1,1 0-1,0 1 0,0-1 0,0 1 1,0-1-1,0 0 0,0 1 0,0 0 1,0-1-1,1 1 0,0-1 0,40-1 632,-32 2-612,702 0 1295,-456 18-1184,-126-5-75,-55-8-87,91 20 0,-252-26 1228,-13 1-1331,-32-12 430,-133-30 1,-3-2 223,19 16-216,383 25-492,-36 3 272,1067 28 325,-486 2-728,-2481-30 534,1800 0-426,25 0-293,168 0 751,934 18-171,-995-8-253,-454-2 170,-10 1 245,-361-9-64,1415 17-167,-548-9 71,395 32-404,-531-37 446,-25-2 80,-33-1-117,8 0-121,-1030-24 150,930 16-111,-296-16 209,204 14-544,520 9 197,469 6 352,-729-4-259,-12-1-112,1 3 1,-1 1 0,51 11-1,-92-14 249,-24-1 320,-859-44 1153,845 40-1718,-51 2 0,36 4-2763,32 1-192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18:41.768"/>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2069 1 2513,'0'0'2107,"-4"17"-2106,3-15 12,-1 1 0,1-1 1,-1 1-1,0-1 0,0 0 0,0 0 0,0 0 0,0 0 1,-1 0-1,1 0 0,0 0 0,-1-1 0,0 0 0,1 1 1,-1-1-1,-3 1 0,-51 15 178,49-16-199,-71 13-4,-1-3 0,-99-1 0,121-7-60,-475 0 68,296-25 198,-19 0-207,238 22-34,9 1-77,0-1 1,0 0-1,0 0 0,-1-1 0,1 0 0,-13-4 1,22 5 114,1 0 1,-1 0 0,0 0 0,0 0 0,0 0 0,0 0 0,0 0 0,0 0 0,0 0 0,0 0 0,0 0-1,0 0 1,1 0 0,-1 0 0,0 0 0,0 0 0,0 0 0,0 0 0,0 0 0,0 0 0,0 0 0,0 0 0,0 0-1,1 0 1,-1 0 0,0 0 0,0 0 0,0 0 0,0 0 0,0 0 0,0 0 0,0 0 0,0 0 0,0 0-1,0-1 1,0 1 0,0 0 0,1 0 0,-1 0 0,0 0 0,0 0 0,0 0 0,0 0 0,0 0 0,0 0-1,0 0 1,0-1 0,0 1 0,0 0 0,0 0 0,0 0 0,0 0 0,0 0 0,0 0 0,0 0 0,0 0-1,0 0 1,0-1 0,0 1 0,0 0 0,0 0 0,0 0 0,0 0 0,0 0 0,0 0 0,-1 0 0,13-2-36,582-6-269,-356 10 379,490-2 665,-711 4-738,-18 1 198,-11 0-47,-53 7-573,-98 7 0,131-17 266,-601 14-955,447-17 1530,-285-23 762,-1 0-1021,764 35-1209,4 2 803,67-15 188,386 4 934,-729-1-914,192 8 320,-201-8-350,-1 1 0,1-1-1,0 1 1,0 1-1,-1 0 1,1 1 0,-1 0-1,19 10 1,-29-13 8,1-1 0,0 0 0,-1 1 0,1-1 0,-1 0 0,1 1 1,0-1-1,-1 1 0,1-1 0,-1 1 0,1-1 0,-1 1 0,0-1 1,1 1-1,-1 0 0,0-1 0,1 1 0,-1 0 0,0-1 0,1 1 0,-1 0 1,0-1-1,0 1 0,0 0 0,0 0 0,0-1 0,0 1 0,0 0 1,0 0-1,0-1 0,0 2 0,-1-1 27,0 0 1,0 1-1,0-1 0,0 0 0,0 0 1,-1 0-1,1 0 0,0 0 1,0 0-1,-1 0 0,1-1 1,-1 1-1,-1 0 0,-49 13-40,14-7-193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18:56.580"/>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9434 617 72,'0'0'2637,"-32"0"-2507,20 0-189,-73-2 94,60 1-283,43 1-501,568-12 2333,-331 4-1744,-97 1 331,-161 3 262,-8 1-78,-924-8 634,729-6-1601,823 39 478,-284-6 367,-99-2-261,-358-14 276,-996-22 523,-255 1 30,973 22-998,400-1 178,8 0-190,1072-44 280,-477 27-784,-1239 30 694,-11 1 45,420-13 35,-573-9 88,525 5-747,-216-14-1393,471 11 2193,13 1 35,422-11 143,-191 11-216,-184 4-201,1339-32 103,-2315 46 881,-715 1-396,1269-47-311,60 2-650,275 30 156,46 1 48,10 0-250,220-4 246,-102 4 459,1923-48 1450,-1987 46-1615,648-3 346,-445 6-579,-298 1-318,-60 10 1,-2 2 358,-488-9-107,-116-61 1510,95 4-664,547 51-842,800-16-121,906-10 820,-1256 50-377,-101-2-314,-224-22 93,-51 0 117,-1 0-1,1 1 1,-1 1 0,1 1-1,-1 0 1,27 7-1,-18-1-237,2-2-1,-1 0 1,1-1 0,37 1-1,106-5 594,-82-2-548,655 4 334,-728-2-129,0 1 0,0 0 1,19 6-1,20 4-148,-35-7 18,-17-5 97,-1 0 1,0 1 0,0-1-1,0 0 1,1 0 0,-1 0 0,0 0-1,0 1 1,0-1 0,0 0-1,1 0 1,-1 1 0,0-1 0,0 0-1,0 0 1,0 0 0,0 1-1,0-1 1,0 0 0,0 0 0,0 1-1,0-1 1,0 0 0,0 1 0,0-1-1,0 0 1,0 0 0,0 1-1,0-1 1,0 0 0,0 0 0,0 1-1,-1 0-4,0 1-1,-1-1 0,1 0 0,0 0 0,0 0 1,-1 0-1,1 0 0,0 0 0,-1 0 1,1-1-1,-1 1 0,1 0 0,-1-1 1,-3 1-1,-17 6-15,0 0 0,1 1 0,-39 21 0,49-22 21,0 0-1,1 0 0,-1 1 1,1 0-1,1 1 0,0 0 0,0 1 1,-10 14-1,16-18-119,0 0 0,1 0 0,0 0 0,1 1 0,-1-1 0,1 1 0,0-1 0,1 1-1,-1-1 1,1 1 0,1-1 0,0 9 0,1 11-121,-2-25 254,0-1 1,0 1-1,0-1 1,0 1-1,0-1 1,1 1-1,-1-1 1,0 1-1,0-1 1,1 1-1,-1-1 1,0 0-1,1 1 1,-1-1-1,0 1 1,1-1-1,-1 0 1,1 0-1,-1 1 1,0-1-1,1 0 1,-1 0-1,1 1 1,-1-1-1,1 0 1,-1 0 0,1 0-1,-1 0 1,1 0-1,-1 0 1,1 1-1,-1-1 1,1-1-1,-1 1 1,2 0-1,-1 0 31,1 0-1,-1 1 1,1-1-1,-1 0 0,1 1 1,-1-1-1,1 1 1,-1-1-1,0 1 1,1 0-1,1 1 1,-2-1-2,31-1 610,66 0-38,-98-2-578,-1 0-1,1-1 0,-1 1 1,1 0-1,-1 0 0,1 1 1,-1-1-1,0 0 1,0 0-1,0 0 0,0 0 1,0 1-1,-1-1 0,1 0 1,0 1-1,-1-1 0,1 1 1,-4-3-1,3 3-11,1 0 1,-1 0-1,0-1 1,1 1-1,-1-1 1,1 0-1,0 1 0,0-1 1,-1 0-1,1 0 1,0 0-1,1 1 0,-1-1 1,0 0-1,0 0 1,1 0-1,-1-1 0,1-3 1,-1-7-68,1 10 33,0-1 0,-1 1 0,1-1 1,0 1-1,1-1 0,-1 1 0,1 0 0,-1-1 0,1 1 0,0 0 0,0-1 0,0 1 0,1 0 0,-1 0 0,1 0 0,3-5 0,1 0 18,0 1 0,0-1 0,-1 0-1,-1-1 1,5-9 0,5-10-5,-11 19 12,0 0 1,-1 0-1,0-1 1,-1 1-1,0 0 0,0-1 1,-1 1-1,0-1 0,-3-17 1,1-10 34,2-104 1516,0 139-1536,-1 0 0,1-1 0,-1 1 0,0 0-1,0 0 1,0-1 0,0 1 0,0 0 0,0 0 0,0 0 0,-1 0 0,1 1 0,-1-1 0,1 0 0,-1 0 0,0 1 0,0-1 0,0 1 0,0 0 0,0 0 0,0 0 0,0-1 0,0 2 0,0-1-1,-1 0 1,-2 0 0,-9-4-39,0 1 0,-28-3-1,39 6 50,-89-7 19,-1 3 0,-154 13-1,20 1-82,-19-5 194,-191-4 92,241-4-148,-52-3-5,-47 0-78,87 6 16,-740-7 417,570 10-341,-1413-2-116,1424 14-48,-2047-11 402,2372-5-268,-47-8-1,47 4-136,-49 0 1,-322-11-52,10 8 572,246 11-533,-134-2 231,256 0-208,-114 4-22,117 1 87,-1 2 0,-34 11 0,63-17-39,0 1 0,0 0 0,0 0 1,0 0-1,0 1 0,1-1 0,-1 1 0,1 0 1,0 0-1,0 0 0,0 0 0,0 0 0,0 1 1,1-1-1,-3 5 0,-3 8 32,0 0-1,-9 26 1,-1 3-114,-21 58 190,31-84-195,1-6 99,0 2 0,1-1 0,1 0 0,1 1-1,0 0 1,0 0 0,0 16 0,-4 30 86,0 5-403,9-64 305,0-1-1,-1 1 1,1-1-1,0 1 1,0-1-1,0 1 1,0-1-1,0 0 1,0 0-1,0 1 1,1-1-1,-1 0 1,0 0-1,1 0 1,-1 0-1,1 0 1,-1-1 0,3 2-1,33 15-303,-36-17 313,29 11 102,0-2 0,0-1 1,0-2-1,59 5 0,130-7 33,-140-5 16,1246 1-175,-1106-10-9,1484 10 111,-317-3 28,-764-8-35,-484 8-46,168-27 0,15 8 115,-65 9-26,182-8-233,-345 21 295,-77 0 7,-59 0-236,-1843 3 436,1173 29-873,529-19 147,-35-9 239,173-4-141,759-61 736,-508 35-443,1098-101 137,-1105 103-13,-181 18-114,-13 2-22,-14 1-55,-209 1-992,109 4 987,-727 11 215,16 1 134,717-14-144,-278 4 460,9 33-1334,333-30 499,13-2-80,-45 4 1,658-42 602,-311 11-182,575-40-255,-813 58 222,-37 3-82,-8 0-19,-63 0-172,-890-33 511,231-4-23,-27 49-749,634-9 540,-141-1-141,264-1 22,0 0 0,0 0 0,0 0 0,0-1 0,-1 1 0,1 0 0,0 0 0,0 0 0,0 0-1,0 0 1,-1 0 0,1 0 0,0 0 0,0 0 0,0 0 0,0 0 0,-1 0 0,1 0 0,0 0 0,0 0-1,0 0 1,0 1 0,0-1 0,-1 0 0,1 0 0,0 0 0,0 0 0,0 0 0,0 0 0,0 0 0,-1 0-1,1 1 1,0-1 0,0 0 0,0 0 0,0 0 0,0 0 0,0 0 0,0 0 0,0 1 0,0-1 0,0 0-1,0 0 1,0 0 0,-1 0 0,1 1 0,0-1 0,0 0 0,0 0 0,0 0 0,0 0 0,0 1 0,1-1-1,-1 0 1,0 0 0,12 6-630,23-2 659,-1-3 0,35-1 0,-8-1 137,437-35 427,-185 7-290,241 18-693,-442 11-336,-240 1 847,-177 23 0,217-11-86,-869 115-595,811-114 489,-485 40-890,589-51 942,39-3-99,10 1-375,333 3 733,-242-6-136,327-18 40,46-1-140,-325 18 66,-146 3-43,1 0 1,-1 0-1,0 1 0,1-1 0,-1 0 0,1 0 0,-1 0 1,1 0-1,-1 0 0,1 0 0,-1 0 0,0 0 1,1 0-1,-1 0 0,1 0 0,-1 0 0,1 0 1,-1 0-1,0-1 0,1 1 0,-1 0 0,1 0 0,-1 0 1,0-1-1,1 1 0,-1 0 0,0 0 0,1-1 1,-1 1-1,0 0 0,1-1 0,-1 0 0,-19-2 262,-13 3-392,-51 0-334,-101 12 0,-458 59 175,-159-20 1121,779-51-991,37 0-445,1129-56 973,-615 20-402,-488 34 25,-1-2-1,52-11 1,-89 14 39,-1 0 0,1 1 0,-1-1-1,0 0 1,0 0 0,1-1 0,-1 1 0,0 0 0,0-1 0,2-2 0,-3 4-32,-1 0-1,0 0 1,0 0 0,0-1-1,0 1 1,0 0 0,1 0 0,-1 0-1,0-1 1,0 1 0,0 0-1,0 0 1,0 0 0,0-1 0,0 1-1,0 0 1,0 0 0,0-1 0,0 1-1,0 0 1,0 0 0,0-1-1,0 1 1,0 0 0,0 0 0,0 0-1,0-1 1,0 1 0,0 0-1,0 0 1,0-1 0,0 1 0,0 0-1,-1 0 1,1 0 0,0 0-1,0-1 1,-18-3 51,-633 17-835,383 1 1184,-738 30 473,832-37-2378,200-7 1525,41 0 319,109-13-1,160-39-143,342-45 447,12 53-281,-601 43-636,78 1-1092,-141 2 1016,0 0-1,0 2 0,46 12 0,-63-12-285,-9 0 323,-20-1 286,-380 1 1465,-21 0 92,-740 98-824,619-44-676,-472-23-441,1077-38 523,-1-3 0,82-18 0,-75 11-108,468-72 491,19 48-375,-514 37-91,392 6-2587,-381-5 5034,-53 0-2546,0-1 0,-1 1-1,1 0 1,-1 0 0,1 0-1,-1 0 1,1-1 0,-1 1 0,1 0-1,-1 0 1,0-1 0,1 1-1,-1 0 1,0-1 0,0 1 0,0-1-1,1 1 1,-1-1 0,0 1-1,0-1 1,0 0 0,0 1 0,0-1-1,0 0 1,0 0 0,-1 0-1,-4 2-165,-73 23-370,0-4 0,-1-4-1,-121 11 1,-255-7 2400,-39 5-895,374-12-857,-322 23 115,339-37 196,107-7-330,46-8 16,-21 8 24,301-71 216,574-62 1,-581 122-1590,-299 16 1499,-33-4 640,-35-2-542,-66 6-496,-198 23 0,-520 31 643,621-52-95,207 0-424,14-2-893,148-37 1053,58-12 307,106 13-894,-240 30 409,-75 6 455,-15-1-84,-16-2-251,-206 2-301,197 3 290,-52 6 76,-146 29-1,152-20-60,-2-3-1,-97 2 0,79-14-123,104-7-859,41-12 992,69-17 0,-55 19-25,423-89-68,11 41-10,-393 61 35,-99 4 5,-5 0-15,1 0 0,-1 0 0,1 0 0,-1 0 0,1-1 0,0 1 0,-1 0 0,1 1 1,-1-1-1,1 0 0,-1 0 0,1 0 0,-1 0 0,1 0 0,-1 0 0,1 1 0,-1-1 0,1 0 0,-1 0 0,1 1 0,-1-1 0,0 0 0,1 1 1,-1-1-1,1 0 0,-1 1 0,0-1 0,1 1 0,-1-1 0,0 1 0,0-1 0,1 1 0,-1-1 0,0 1 0,0-1 0,0 1 0,1-1 1,-1 1-1,-1 1-39,1-1 0,0 1 0,-1-1 1,0 1-1,1-1 0,-1 0 0,0 1 1,0-1-1,0 0 0,1 1 0,-1-1 1,-1 0-1,1 0 0,-2 2 0,-8 6-185,-1-1 0,0 0 0,0 0-1,-1-2 1,0 1 0,-15 4 0,-87 25-737,112-35 984,-92 22 923,-119 11 0,79-14 277,119-18-1091,-59 14 244,69-15-349,1 1 0,0 0 1,0 0-1,-1 0 1,1 1-1,1-1 1,-1 1-1,0 0 1,1 1-1,-8 6 1,11-9-36,0 1 0,0-1 0,0 0 0,0 1 0,0-1 0,0 1 0,0-1 0,1 1 0,-1 0 0,0-1 0,1 1 0,-1 0 0,1-1 0,0 1 0,0 0 0,0-1 1,-1 1-1,2 0 0,-1 0 0,0-1 0,0 1 0,0 0 0,1-1 0,-1 1 0,1 0 0,-1-1 0,1 1 0,0 0 0,0-1 0,0 1 0,0-1 0,0 1 1,0-1-1,0 0 0,0 0 0,0 1 0,1-1 0,-1 0 0,0 0 0,1 0 0,-1 0 0,3 1 0,40 7 405,0-2-1,1-2 1,0-2 0,55-4-1,70 6-60,-127 0-305,0 2 0,0 1 1,-1 2-1,62 24 1,-60-18 57,57 12 1,-9-3 18,-54-15-57,0-1 1,1-2 0,0-1-1,0-2 1,48-2 0,25 0-9,-26 0-41,159-16 0,-91-8 41,220-4 0,-215 25 46,345 11 62,-71-1-145,-54-3 222,-240 6-281,67 3 275,356 6-174,-94-16 91,-269-7-175,1928 2 364,-2003 11-167,-2-1-230,25-7 308,-135-2-243,-109 2 313,-1534 0-547,1616-2 167,13 2-184,27 0 180,1832 1 2275,-1843-3-2292,-42 8-929,-556 22 1035,408-28-31,-797 4-2,706-7 161,263 0-156,-20 1 57,23-1-24,1 0 0,-1 0-1,0 0 1,1 0 0,-1 0 0,1 0 0,-1 0 0,0 0 0,1 0-1,-1 0 1,1 1 0,-1-1 0,1 0 0,-1 1 0,1-1 0,-1 0-1,1 1 1,-1-1 0,1 0 0,-1 1 0,1-1 0,-1 1 0,1-1-1,0 1 1,-1-1 0,1 1 0,0-1 0,-1 1 0,1 0 0,9 3-155,27 0 330,0-2-1,51-3 0,-21-1-11,1436-11 1373,-1052 12-1275,-241 2-252,45 19 121,-2 1-54,-212-18 180,-20-3-356,21 2 141,46 8 0,-46-4-5,48 0 0,-17-2 93,-71-4 32,-1 20-1746,0-9 413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2:37.367"/>
    </inkml:context>
    <inkml:brush xml:id="br0">
      <inkml:brushProperty name="width" value="0.1" units="cm"/>
      <inkml:brushProperty name="height" value="0.1" units="cm"/>
      <inkml:brushProperty name="color" value="#FFC114"/>
    </inkml:brush>
  </inkml:definitions>
  <inkml:trace contextRef="#ctx0" brushRef="#br0">1071 166 1032,'0'0'2547,"0"1"-2507,0 1-1,0-1 1,0 0-1,0 0 1,0 0-1,0 1 1,0-1-1,0 0 1,0 0-1,-1 0 1,1 0-1,-1 2 1,-6-1 159,1 1 1,-1-1 0,0 0-1,0-1 1,-1 0-1,-11 1 1,-21 4 154,10 0 22,0-1 0,-54 2 1,2-1-64,-224 21 856,247-26-1108</inkml:trace>
  <inkml:trace contextRef="#ctx0" brushRef="#br0" timeOffset="1">377 263 8444,'311'0'-361,"-267"-2"419,-34 0-53</inkml:trace>
  <inkml:trace contextRef="#ctx0" brushRef="#br0" timeOffset="2">848 247 8160,'56'-7'-117,"-26"5"101,-16 0-8,-36 2 43,-175-1-113,-211 2 695</inkml:trace>
  <inkml:trace contextRef="#ctx0" brushRef="#br0" timeOffset="3">377 257 8624,'129'0'99,"106"0"-169</inkml:trace>
  <inkml:trace contextRef="#ctx0" brushRef="#br0" timeOffset="4">974 256 8585,'93'-1'-27,"161"-8"63,-254 9-29,0 0 0,0 0 1,0 0-1,0 0 0,0-1 1,-1 1-1,1 0 0,0 0 1,0 0-1,0 0 0,0 0 1,0 0-1,0 0 0,0-1 1,0 1-1,0 0 0,0 0 1,0 0-1,0 0 0,0 0 1,0-1-1,0 1 0,0 0 1,0 0-1,0 0 0,0 0 1,0 0-1,0-1 0,0 1 1,0 0-1,0 0 0,0 0 0,0 0 1,0 0-1,0 0 0,0-1 1,0 1-1,0 0 0,0 0 1,0 0-1,0 0 0,1 0 1,-1 0-1,0 0 0,0-1 1,0 1-1,0 0 0,0 0 1,0 0-1,0 0 0,1 0 1,-1 0-1,0 0 0,0 0 1,0 0-1,1 0 0,-43-5 13,0 2 0,-45 3 0,42 1 20,-740-1 731,785 0-816,5 0-78,947 0 175,-950 0-24,-9-2-6,0 2 1,0-1-1,0 1 0,0 0 0,-8 1 1,-10 1-21,-861-2 126</inkml:trace>
  <inkml:trace contextRef="#ctx0" brushRef="#br0" timeOffset="5">321 236 9984,'806'0'197,"-1186"10"-182,217-11 56,-100 2-71</inkml:trace>
  <inkml:trace contextRef="#ctx0" brushRef="#br0" timeOffset="6">377 276 10341,'364'2'21</inkml:trace>
  <inkml:trace contextRef="#ctx0" brushRef="#br0" timeOffset="7">974 280 10377,'7'0'1,"226"-1"11,-232 1-5,-12 0-146,-219 0 134</inkml:trace>
  <inkml:trace contextRef="#ctx0" brushRef="#br0" timeOffset="8">742 279 10248,'-346'0'-7,"345"0"-45,21 0-60,307 0 121</inkml:trace>
  <inkml:trace contextRef="#ctx0" brushRef="#br0" timeOffset="9">974 279 10094,'96'0'4,"81"-11"11,-10 0-17</inkml:trace>
  <inkml:trace contextRef="#ctx0" brushRef="#br0" timeOffset="10">1414 256 10339,'-440'0'183</inkml:trace>
  <inkml:trace contextRef="#ctx0" brushRef="#br0" timeOffset="11">742 256 10619,'-88'0'37,"88"0"-21,2 0-138,83 2 109</inkml:trace>
  <inkml:trace contextRef="#ctx0" brushRef="#br0" timeOffset="12">974 264 10503,'45'1'-6,"161"1"2,-110-3 88,-81 1-292,0-1 0,0 0 0,0-1 0,0-1 0,0 0 0,-12 2 161</inkml:trace>
  <inkml:trace contextRef="#ctx0" brushRef="#br0" timeOffset="13">1451 210 9115,'-5'-2'13,"-5"-1"15,-1-1-1,1 1 1,-1 1-1,-18-2 1,-1-1 36,-9-4 325,-48-16 1,0 2-299,11 3-29,46 10-12,0 2-1,-50-8 0,64 13 33,0 0-1,-21-8 0,18 5-89,52 4 32,14 11 88,71 23 0,-18-4-206,-81-24 141,108 27 19,-42-17-48</inkml:trace>
  <inkml:trace contextRef="#ctx0" brushRef="#br0" timeOffset="14">1426 181 10946,'63'10'14</inkml:trace>
  <inkml:trace contextRef="#ctx0" brushRef="#br0" timeOffset="15">1340 370 11181,'-9'8'-17</inkml:trace>
  <inkml:trace contextRef="#ctx0" brushRef="#br0" timeOffset="16">1320 388 11143,'-8'8'-17</inkml:trace>
  <inkml:trace contextRef="#ctx0" brushRef="#br0" timeOffset="17">1481 181 11128,'-112'101'212,"38"-39"41,53-47-221,2 1 0,0 1 0,-21 23 0,28-25-96,-1 1 60,-24 23-1,25-24 192,11-9-104,11-8-41,59-47-201,-49 37 183,-13 7-16</inkml:trace>
  <inkml:trace contextRef="#ctx0" brushRef="#br0" timeOffset="18">1231 452 11838,'9'-5'11,"-3"0"-10</inkml:trace>
  <inkml:trace contextRef="#ctx0" brushRef="#br0" timeOffset="19">1257 433 11855,'8'-5'4</inkml:trace>
  <inkml:trace contextRef="#ctx0" brushRef="#br0" timeOffset="20">1280 415 11867,'3'-2'2</inkml:trace>
  <inkml:trace contextRef="#ctx0" brushRef="#br0" timeOffset="21">1301 396 11854,'3'-3'-4,"5"-5"-7,-1-1 0,0 0-1,-1 0 1,0 0 0,-5 6 9</inkml:trace>
  <inkml:trace contextRef="#ctx0" brushRef="#br0" timeOffset="22">1342 341 11790,'9'-19'-7,"-3"8"4,0 1 0,0-1 1,1 1-1,0 1 0,0-1 1,17-14-1,-24 24 3,0-1 0,0 1 0,0 0 0,0 0-1,0 0 1,0 0 0,0 0 0,0 0 0,1 0 0,-1 0 0,0 0 0,0 0 0,0 0 0,0 0 0,0 0 0,0 0-1,0 0 1,0 0 0,0 0 0,0 0 0,1 0 0,-1-1 0,0 1 0,0 0 0,0 0 0,0 0 0,0 0 0,0 0-1,0 0 1,0 0 0,0 0 0,0-1 0,0 1 0,0 0 0,0 0 0,0 0 0,0 0 0,0 0 0,0 0 0,0 0 0,0 0-1,0-1 1,0 1 0,0 0 0,0 0 0,0 0 0,0 0 0,0 0 0,0 0 0,-1 0 0,1 0 0,0 0 0,0-1-1,0 1 1,0 0 0,0 0 0,0 0 0,0 0 0,0 0 0,0 0 0,0 0 0,0 0 0,-1 0 0,1 0 0,0 0 0,0 0-1,-9 2-10,-127 97-19,56-40 212,60-44-214,0 0 0,1 1 1,-25 28-1,40-39 38,3-4-7,-1 0 1,1 1 0,0-1 0,0 1-1,0-1 1,0 1 0,0 0 0,0-1-1,0 1 1,0 0 0,0 0-1,1-1 1,-1 1 0,1 0 0,0 0-1,-1 3 1,1-5 182,6-1-326,39-23 179,26-14-236,23-20 65</inkml:trace>
  <inkml:trace contextRef="#ctx0" brushRef="#br0" timeOffset="23">1283 397 11509,'45'-28'-65,"-34"19"62,-11 8 2</inkml:trace>
  <inkml:trace contextRef="#ctx0" brushRef="#br0" timeOffset="24">1412 266 11416,'2'-3'0</inkml:trace>
  <inkml:trace contextRef="#ctx0" brushRef="#br0" timeOffset="25">1423 247 11415,'1'-4'-3,"2"-2"-4,-1 0 0,0-1 0,0 1 1,-1-1-1,0 0 0,0 1 0,0-1 0,-1 0 1,0 4 4</inkml:trace>
  <inkml:trace contextRef="#ctx0" brushRef="#br0" timeOffset="26">1283 125 11795,'-1'0'4</inkml:trace>
  <inkml:trace contextRef="#ctx0" brushRef="#br0" timeOffset="27">1246 119 11878,'-11'-1'12,"-22"-5"25,-59-19 1,-95-32 62,182 56-96,-12-5 22,12 4-63,10 1-74,49 5 142,-25-1-15</inkml:trace>
  <inkml:trace contextRef="#ctx0" brushRef="#br0" timeOffset="28">1023 32 12017,'18'3'10</inkml:trace>
  <inkml:trace contextRef="#ctx0" brushRef="#br0" timeOffset="29">1101 47 12049,'52'12'14</inkml:trace>
  <inkml:trace contextRef="#ctx0" brushRef="#br0" timeOffset="30">1358 146 12092,'-26'-2'8</inkml:trace>
  <inkml:trace contextRef="#ctx0" brushRef="#br0" timeOffset="31">1283 137 12118,'-79'-12'30,"9"3"52,0-3 0,-82-26-1,144 34-16,6 3-61,0 1 1,0-1-1,0 0 1,0 0-1,0 1 0,0-1 1,0 1-1,-3 0 0,25-1-144,4 0 126,1 2 1,25 3-1,119 15 25</inkml:trace>
  <inkml:trace contextRef="#ctx0" brushRef="#br0" timeOffset="32">1208 88 12463,'-8'0'-1</inkml:trace>
  <inkml:trace contextRef="#ctx0" brushRef="#br0" timeOffset="33">1171 86 12457,'-93'-6'-16,"27"3"-2,66 3 80,13 0-134,133 5 91</inkml:trace>
  <inkml:trace contextRef="#ctx0" brushRef="#br0" timeOffset="34">1494 181 12193,'-4'3'6,"-3"4"6</inkml:trace>
  <inkml:trace contextRef="#ctx0" brushRef="#br0" timeOffset="35">1470 204 12232,'-3'3'6,"1"0"-3</inkml:trace>
  <inkml:trace contextRef="#ctx0" brushRef="#br0" timeOffset="36">1451 225 12260,'-2'4'3</inkml:trace>
  <inkml:trace contextRef="#ctx0" brushRef="#br0" timeOffset="37">1376 312 12203,'-5'4'6,"-1"2"0</inkml:trace>
  <inkml:trace contextRef="#ctx0" brushRef="#br0" timeOffset="38">1357 329 12224,'-13'12'15</inkml:trace>
  <inkml:trace contextRef="#ctx0" brushRef="#br0" timeOffset="39">1339 344 12243,'-28'23'30,"-47"29"2,61-43-46,-9 5 107,-5 3 14,28-15-157,0-1 161,-1-2-199,1 0 94,0 1 0,0-1 0,0 0 1,0 0-1,0 1 0,0-1 1,0 0-1,0 0 0,0 0 0,0 1 1,0-1-1,1 0 0,-1 1 1,0-1-1,1 0 0,-1 0 0,0 1 1,1-1-1,-1 0 0,1 1 1,-1-1-1,1 1 0,-1-1 0,1 1 1,0-2-1,21-15-62,-14 11 4,10-12-17,-1 0 1,19-28 0,-21 26 7,0 1 1,25-23-1,-36 38-12,9-8 77,-1 2 0,21-14 0,5-1-169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5:44.036"/>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136 84 2377,'11'0'4678,"638"0"-3998,-593 3-628,64 11 0,-45-5 76,-5 2-68,-40-6-36,0-1-1,31 1 1,-21-4-23,0 3 0,70 15 1,-73-12-35,-1-2 1,63 0-1,64 12 123,-75-8-70,88-9 97,-175 0-112,12-5 27,-12 5-31,-1-1 0,1 0 0,-1 0-1,1 0 1,-1 0 0,0 0-1,1 0 1,-1 0 0,0 0-1,0 0 1,0 0 0,0 0 0,0 0-1,0 0 1,0 0 0,0 0-1,0 0 1,0 0 0,0 0-1,-1 0 1,1 0 0,0 0 0,-1 0-1,1 0 1,-1 1 0,0-3-1,-1 2 17,0-1 0,0 0 0,0 0 0,0 1 0,0-1 0,0 1 0,0 0 0,-1-1 0,1 1-1,-4-1 1,-7-2 45,0 1 0,0 0 1,-14-1-1,26 4-63,-271-19 579,35 4-83,24 8-306,35 2-191,35 5-380,880 4-861,-722-4 1249,0 0-1,-1 1 0,1 1 0,-1 0 0,1 1 0,-1 1 0,0 0 0,0 1 0,14 7 0,-27-11-18,0-1-1,-1 0 0,1 0 1,-1 0-1,1 0 1,-1 1-1,1-1 1,-1 0-1,1 1 1,-1-1-1,0 0 1,1 1-1,-1-1 0,1 0 1,-1 1-1,0-1 1,1 1-1,-1-1 1,0 1-1,0-1 1,1 1-1,-1-1 1,0 1-1,0-1 0,0 1 1,1-1-1,-1 1 1,0-1-1,0 1 1,0 0-1,0-1 1,0 1-1,0-1 0,0 1 1,0-1-1,-1 2 1,0-1 7,0 0 0,0 0 0,-1 0 0,1 0-1,0 0 1,-1 0 0,1 0 0,0 0 0,-1-1 0,0 1 0,1-1 0,-3 2 0,-5 0 32,-1 0-1,0 0 1,-16 1 0,-244 5 673,-3 1-206,229-9-476,-182-8 43,27-1-61,53-3 196,-173 12-133,319 0-54,3-1-117,1 0 115,0 0-1,0 1 0,0 0 1,0 0-1,0 0 1,0 0-1,5 1 1,6 1-37,296-2-15,-292 6 22,-19-6 21,0 0 1,0 0-1,-1 0 1,1 0-1,0 0 1,0 0 0,0 0-1,0 0 1,0 0-1,-1 0 1,1 0-1,0 1 1,0-1-1,0 0 1,0 0 0,0 0-1,-1 0 1,1 0-1,0 0 1,0 1-1,0-1 1,0 0-1,0 0 1,0 0 0,0 0-1,0 1 1,0-1-1,0 0 1,0 0-1,0 0 1,0 0-1,0 1 1,0-1 0,0 0-1,0 0 1,0 0-1,0 0 1,0 1-1,0-1 1,0 0-1,0 0 1,0 0 0,0 0-1,0 0 1,0 1-1,0-1 1,0 0-1,-638 0 638,638-33-419,0-85-164,0 117-55,1 0-1,-1 0 1,1 0 0,0 0-1,-1 0 1,1 1-1,0-1 1,0 0 0,0 0-1,-1 0 1,1 1-1,0-1 1,0 0 0,0 1-1,0-1 1,0 1 0,0-1-1,0 1 1,1-1-1,-1 1 1,0 0 0,0-1-1,0 1 1,0 0-1,0 0 1,1 0 0,-1 0-1,2 0 1,46-1-21,-39 2 11,288 12 240,-216-2-199,-47-5-24,57 1 0,-64 2-156,-1-9 222,44 7 0,69 6-84,-125-11 20,0-1 1,0-1 0,16-1 0,-16 0-19,1 1 0,-1 0-1,16 3 1,-6 0 17,-1-2-1,1 0 1,24-3-1,9 0 34,215 2 24,-179 4-53,-30 4-118,114-8 218,-180 0-146,-64 1-304,20 1 354,-1-3-1,-66-8 1,49 0-87,-87 0 0,8 1 244,-43-12-264,140 17 27,-29-3 180,302 6-282,740 0-75,-966 0 268,9 11 57,-8-8-86,0-2 1,-1 0 0,0 0 0,0 0 0,0 1 0,1-1 0,-1 0 0,0 1 0,-1-1 0,1 1 0,0-1 0,0 1-1,-1-1 1,1 1 0,-1-1 0,1 1 0,-1 0 0,0-1 0,1 1 0,-1 0 0,0 0 0,0-1 0,0 3 0,0-3-100,0 1 1,0-1-1,0 1 0,0 0 1,0-1-1,0 1 1,0-1-1,-1 1 1,1-1-1,-1 1 1,1-1-1,-1 1 1,1-1-1,-1 1 0,0-1 1,1 0-1,-1 1 1,0-1-1,0 0 1,0 0-1,0 0 1,0 1-1,-1-1 1,1 0-1,0-1 0,0 1 1,-1 0-1,-2 1 1,-16 13-1311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2:46.847"/>
    </inkml:context>
    <inkml:brush xml:id="br0">
      <inkml:brushProperty name="width" value="0.1" units="cm"/>
      <inkml:brushProperty name="height" value="0.1" units="cm"/>
      <inkml:brushProperty name="color" value="#FFC114"/>
    </inkml:brush>
  </inkml:definitions>
  <inkml:trace contextRef="#ctx0" brushRef="#br0">1071 166 1032,'0'0'2547,"0"1"-2507,0 1-1,0-1 1,0 0-1,0 0 1,0 0-1,0 1 1,0-1-1,0 0 1,0 0-1,-1 0 1,1 0-1,-1 2 1,-6-1 159,1 1 1,-1-1 0,0 0-1,0-1 1,-1 0-1,-11 1 1,-21 4 154,10 0 22,0-1 0,-54 2 1,2-1-64,-224 21 856,247-26-1108</inkml:trace>
  <inkml:trace contextRef="#ctx0" brushRef="#br0" timeOffset="1">377 263 8444,'311'0'-361,"-267"-2"419,-34 0-53</inkml:trace>
  <inkml:trace contextRef="#ctx0" brushRef="#br0" timeOffset="2">848 247 8160,'56'-7'-117,"-26"5"101,-16 0-8,-36 2 43,-175-1-113,-211 2 695</inkml:trace>
  <inkml:trace contextRef="#ctx0" brushRef="#br0" timeOffset="3">377 257 8624,'129'0'99,"106"0"-169</inkml:trace>
  <inkml:trace contextRef="#ctx0" brushRef="#br0" timeOffset="4">974 256 8585,'93'-1'-27,"161"-8"63,-254 9-29,0 0 0,0 0 1,0 0-1,0 0 0,0-1 1,-1 1-1,1 0 0,0 0 1,0 0-1,0 0 0,0 0 1,0 0-1,0 0 0,0-1 1,0 1-1,0 0 0,0 0 1,0 0-1,0 0 0,0 0 1,0-1-1,0 1 0,0 0 1,0 0-1,0 0 0,0 0 1,0 0-1,0-1 0,0 1 1,0 0-1,0 0 0,0 0 0,0 0 1,0 0-1,0 0 0,0-1 1,0 1-1,0 0 0,0 0 1,0 0-1,0 0 0,1 0 1,-1 0-1,0 0 0,0-1 1,0 1-1,0 0 0,0 0 1,0 0-1,0 0 0,1 0 1,-1 0-1,0 0 0,0 0 1,0 0-1,1 0 0,-43-5 13,0 2 0,-45 3 0,42 1 20,-740-1 731,785 0-816,5 0-78,947 0 175,-950 0-24,-9-2-6,0 2 1,0-1-1,0 1 0,0 0 0,-8 1 1,-10 1-21,-861-2 126</inkml:trace>
  <inkml:trace contextRef="#ctx0" brushRef="#br0" timeOffset="5">321 236 9984,'806'0'197,"-1186"10"-182,217-11 56,-100 2-71</inkml:trace>
  <inkml:trace contextRef="#ctx0" brushRef="#br0" timeOffset="6">377 276 10341,'364'2'21</inkml:trace>
  <inkml:trace contextRef="#ctx0" brushRef="#br0" timeOffset="7">974 280 10377,'7'0'1,"226"-1"11,-232 1-5,-12 0-146,-219 0 134</inkml:trace>
  <inkml:trace contextRef="#ctx0" brushRef="#br0" timeOffset="8">742 279 10248,'-346'0'-7,"345"0"-45,21 0-60,307 0 121</inkml:trace>
  <inkml:trace contextRef="#ctx0" brushRef="#br0" timeOffset="9">974 279 10094,'96'0'4,"81"-11"11,-10 0-17</inkml:trace>
  <inkml:trace contextRef="#ctx0" brushRef="#br0" timeOffset="10">1414 256 10339,'-440'0'183</inkml:trace>
  <inkml:trace contextRef="#ctx0" brushRef="#br0" timeOffset="11">742 256 10619,'-88'0'37,"88"0"-21,2 0-138,83 2 109</inkml:trace>
  <inkml:trace contextRef="#ctx0" brushRef="#br0" timeOffset="12">974 264 10503,'45'1'-6,"161"1"2,-110-3 88,-81 1-292,0-1 0,0 0 0,0-1 0,0-1 0,0 0 0,-12 2 161</inkml:trace>
  <inkml:trace contextRef="#ctx0" brushRef="#br0" timeOffset="13">1451 210 9115,'-5'-2'13,"-5"-1"15,-1-1-1,1 1 1,-1 1-1,-18-2 1,-1-1 36,-9-4 325,-48-16 1,0 2-299,11 3-29,46 10-12,0 2-1,-50-8 0,64 13 33,0 0-1,-21-8 0,18 5-89,52 4 32,14 11 88,71 23 0,-18-4-206,-81-24 141,108 27 19,-42-17-48</inkml:trace>
  <inkml:trace contextRef="#ctx0" brushRef="#br0" timeOffset="14">1426 181 10946,'63'10'14</inkml:trace>
  <inkml:trace contextRef="#ctx0" brushRef="#br0" timeOffset="15">1340 370 11181,'-9'8'-17</inkml:trace>
  <inkml:trace contextRef="#ctx0" brushRef="#br0" timeOffset="16">1320 388 11143,'-8'8'-17</inkml:trace>
  <inkml:trace contextRef="#ctx0" brushRef="#br0" timeOffset="17">1481 181 11128,'-112'101'212,"38"-39"41,53-47-221,2 1 0,0 1 0,-21 23 0,28-25-96,-1 1 60,-24 23-1,25-24 192,11-9-104,11-8-41,59-47-201,-49 37 183,-13 7-16</inkml:trace>
  <inkml:trace contextRef="#ctx0" brushRef="#br0" timeOffset="18">1231 452 11838,'9'-5'11,"-3"0"-10</inkml:trace>
  <inkml:trace contextRef="#ctx0" brushRef="#br0" timeOffset="19">1257 433 11855,'8'-5'4</inkml:trace>
  <inkml:trace contextRef="#ctx0" brushRef="#br0" timeOffset="20">1280 415 11867,'3'-2'2</inkml:trace>
  <inkml:trace contextRef="#ctx0" brushRef="#br0" timeOffset="21">1301 396 11854,'3'-3'-4,"5"-5"-7,-1-1 0,0 0-1,-1 0 1,0 0 0,-5 6 9</inkml:trace>
  <inkml:trace contextRef="#ctx0" brushRef="#br0" timeOffset="22">1342 341 11790,'9'-19'-7,"-3"8"4,0 1 0,0-1 1,1 1-1,0 1 0,0-1 1,17-14-1,-24 24 3,0-1 0,0 1 0,0 0 0,0 0-1,0 0 1,0 0 0,0 0 0,0 0 0,1 0 0,-1 0 0,0 0 0,0 0 0,0 0 0,0 0 0,0 0 0,0 0-1,0 0 1,0 0 0,0 0 0,0 0 0,1 0 0,-1-1 0,0 1 0,0 0 0,0 0 0,0 0 0,0 0 0,0 0-1,0 0 1,0 0 0,0 0 0,0-1 0,0 1 0,0 0 0,0 0 0,0 0 0,0 0 0,0 0 0,0 0 0,0 0 0,0 0-1,0-1 1,0 1 0,0 0 0,0 0 0,0 0 0,0 0 0,0 0 0,0 0 0,-1 0 0,1 0 0,0 0 0,0-1-1,0 1 1,0 0 0,0 0 0,0 0 0,0 0 0,0 0 0,0 0 0,0 0 0,0 0 0,-1 0 0,1 0 0,0 0 0,0 0-1,-9 2-10,-127 97-19,56-40 212,60-44-214,0 0 0,1 1 1,-25 28-1,40-39 38,3-4-7,-1 0 1,1 1 0,0-1 0,0 1-1,0-1 1,0 1 0,0 0 0,0-1-1,0 1 1,0 0 0,0 0-1,1-1 1,-1 1 0,1 0 0,0 0-1,-1 3 1,1-5 182,6-1-326,39-23 179,26-14-236,23-20 65</inkml:trace>
  <inkml:trace contextRef="#ctx0" brushRef="#br0" timeOffset="23">1283 397 11509,'45'-28'-65,"-34"19"62,-11 8 2</inkml:trace>
  <inkml:trace contextRef="#ctx0" brushRef="#br0" timeOffset="24">1412 266 11416,'2'-3'0</inkml:trace>
  <inkml:trace contextRef="#ctx0" brushRef="#br0" timeOffset="25">1423 247 11415,'1'-4'-3,"2"-2"-4,-1 0 0,0-1 0,0 1 1,-1-1-1,0 0 0,0 1 0,0-1 0,-1 0 1,0 4 4</inkml:trace>
  <inkml:trace contextRef="#ctx0" brushRef="#br0" timeOffset="26">1283 125 11795,'-1'0'4</inkml:trace>
  <inkml:trace contextRef="#ctx0" brushRef="#br0" timeOffset="27">1246 119 11878,'-11'-1'12,"-22"-5"25,-59-19 1,-95-32 62,182 56-96,-12-5 22,12 4-63,10 1-74,49 5 142,-25-1-15</inkml:trace>
  <inkml:trace contextRef="#ctx0" brushRef="#br0" timeOffset="28">1023 32 12017,'18'3'10</inkml:trace>
  <inkml:trace contextRef="#ctx0" brushRef="#br0" timeOffset="29">1101 47 12049,'52'12'14</inkml:trace>
  <inkml:trace contextRef="#ctx0" brushRef="#br0" timeOffset="30">1358 146 12092,'-26'-2'8</inkml:trace>
  <inkml:trace contextRef="#ctx0" brushRef="#br0" timeOffset="31">1283 137 12118,'-79'-12'30,"9"3"52,0-3 0,-82-26-1,144 34-16,6 3-61,0 1 1,0-1-1,0 0 1,0 0-1,0 1 0,0-1 1,0 1-1,-3 0 0,25-1-144,4 0 126,1 2 1,25 3-1,119 15 25</inkml:trace>
  <inkml:trace contextRef="#ctx0" brushRef="#br0" timeOffset="32">1208 88 12463,'-8'0'-1</inkml:trace>
  <inkml:trace contextRef="#ctx0" brushRef="#br0" timeOffset="33">1171 86 12457,'-93'-6'-16,"27"3"-2,66 3 80,13 0-134,133 5 91</inkml:trace>
  <inkml:trace contextRef="#ctx0" brushRef="#br0" timeOffset="34">1494 181 12193,'-4'3'6,"-3"4"6</inkml:trace>
  <inkml:trace contextRef="#ctx0" brushRef="#br0" timeOffset="35">1470 204 12232,'-3'3'6,"1"0"-3</inkml:trace>
  <inkml:trace contextRef="#ctx0" brushRef="#br0" timeOffset="36">1451 225 12260,'-2'4'3</inkml:trace>
  <inkml:trace contextRef="#ctx0" brushRef="#br0" timeOffset="37">1376 312 12203,'-5'4'6,"-1"2"0</inkml:trace>
  <inkml:trace contextRef="#ctx0" brushRef="#br0" timeOffset="38">1357 329 12224,'-13'12'15</inkml:trace>
  <inkml:trace contextRef="#ctx0" brushRef="#br0" timeOffset="39">1339 344 12243,'-28'23'30,"-47"29"2,61-43-46,-9 5 107,-5 3 14,28-15-157,0-1 161,-1-2-199,1 0 94,0 1 0,0-1 0,0 0 1,0 0-1,0 1 0,0-1 1,0 0-1,0 0 0,0 0 0,0 1 1,0-1-1,1 0 0,-1 1 1,0-1-1,1 0 0,-1 0 0,0 1 1,1-1-1,-1 0 0,1 1 1,-1-1-1,1 1 0,-1-1 0,1 1 1,0-2-1,21-15-62,-14 11 4,10-12-17,-1 0 1,19-28 0,-21 26 7,0 1 1,25-23-1,-36 38-12,9-8 77,-1 2 0,21-14 0,5-1-169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3:19.849"/>
    </inkml:context>
    <inkml:brush xml:id="br0">
      <inkml:brushProperty name="width" value="0.1" units="cm"/>
      <inkml:brushProperty name="height" value="0.1" units="cm"/>
      <inkml:brushProperty name="color" value="#FFC114"/>
    </inkml:brush>
  </inkml:definitions>
  <inkml:trace contextRef="#ctx0" brushRef="#br0">1 4 680,'0'0'5000,"0"-1"-5049,0-1-86,35 1 93,113 11 56,140 8-41,261-18 167,-210 13-86,991-13 1803,-1344 0-1838,-292-1-156,-336 3 433,283 16-314,-88 1-59,285-19-240,643-18 408,-52-1 192,388 18-620,-1302 20-247,-3 0 765,-355-19 1062,565 21-1279,182-10-188,314-10 485,115-19-1,173-4-321,-91 22 1132,-426 3-2321,-17 8-601,-9 3-1829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3:24.591"/>
    </inkml:context>
    <inkml:brush xml:id="br0">
      <inkml:brushProperty name="width" value="0.1" units="cm"/>
      <inkml:brushProperty name="height" value="0.1" units="cm"/>
      <inkml:brushProperty name="color" value="#FFC114"/>
    </inkml:brush>
  </inkml:definitions>
  <inkml:trace contextRef="#ctx0" brushRef="#br0">2383 52 1696,'0'0'1194,"0"-1"-1047,1 0 0,-1 0-1,1 1 1,-1-1 0,0 0 0,1 0 0,-1 0 0,0 0 0,0 0-1,0 0 1,0 0 0,0 0 0,0 0 0,0 0 0,0 1-1,0-1 1,-1-2 0,-19 0-295,-1 1 0,-1 1 1,-34 3-1,7-1 124,-473 16 212,66 5 93,160-9-97,-24-9-237,205-5 714,115 1-703,12 0-1318,325-15 2052,-49 0-689,-29 13 164,372-21-496,-524 20 163,-107 3 240,-11 0 28,-1027 10 585,754-11-150,-306 3 69,371 4-2124,790-16 2093,622-21 829,-1492 31-2492,128 3 1364,41-3 131,-395-6 482,440 5-745,84 1-189,26 1-1652,-13 0 1544,1 1-1,-1 0 1,11 5-1,15 2-40,186 31-2177,-112-26-939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3:48.310"/>
    </inkml:context>
    <inkml:brush xml:id="br0">
      <inkml:brushProperty name="width" value="0.1" units="cm"/>
      <inkml:brushProperty name="height" value="0.1" units="cm"/>
      <inkml:brushProperty name="color" value="#FFC114"/>
    </inkml:brush>
  </inkml:definitions>
  <inkml:trace contextRef="#ctx0" brushRef="#br0">4877 55 128,'0'0'2485,"-3"0"-2396,-20 0 53,3-1 46,1 2 1,-1 0-1,1 0 1,-31 8-1,-72 23 648,-234 28 0,-130-36-643,441-21-118,13-2-629,62-9 286,76-15 465,19-5-162,620-51-1414,-696 74 1378,82-21 0,-92 17 216,-25 6-198,0 1-1,0 0 0,20 1 1,-33 1 192,-4 0-10,-145 1 273,-176 23 1,-487 37 801,702-57-972,-268 16 248,56 1-815,692-53 406,-155 8-50,584-16-98,-629 42-432,185-5-2013,-354 3 2468,0 0 0,-1 0-1,1-1 1,0 1 0,0 0 0,0-1 0,-1 0 0,1 1 0,0-1 0,-1 0 0,1 0 0,0 0 0,2-2 0,-4 3-3,0 0 1,0 0 0,0 0 0,1-1-1,-1 1 1,0 0 0,0 0-1,0 0 1,0 0 0,0-1 0,0 1-1,0 0 1,0 0 0,0 0-1,0-1 1,0 1 0,0 0 0,0 0-1,0 0 1,0-1 0,0 1-1,0 0 1,0 0 0,0 0 0,0-1-1,0 1 1,0 0 0,0 0-1,0 0 1,0-1 0,0 1-1,0 0 1,0 0 0,-1 0 0,1-1-1,0 1 1,-15-5 344,-29 1-153,0 3 1,-45 3-1,43 0-152,-6 2 30,-61 12 0,2 1 34,-579 14 265,457-27-182,-1026 43 496,570-36-895,671-11 108,321-14 106,-88 1 73,826 2-927,-793 11 119,-243 0 719,17-2 67,-22 2-44,1 0-1,0 0 1,-1 0-1,1-1 1,-1 1-1,1 0 1,-1-1 0,1 1-1,-1-1 1,1 1-1,-1-1 1,0 1-1,1 0 1,-1-1-1,1 1 1,-1-1-1,0 0 1,0 1-1,1-1 1,-1 1-1,0-1 1,0 1-1,0-1 1,1 0-1,-1 1 1,0-1-1,0 0 1,0 1-1,0-2 1,-1 2-14,0-1 1,0 1 0,0-1-1,0 1 1,0-1 0,0 1-1,0 0 1,0-1-1,-1 1 1,1 0 0,0 0-1,0 0 1,0 0 0,0 0-1,0 0 1,0 0-1,-2 1 1,-2-1-12,-403 14-560,45 0 707,-1173 44 1475,1529-57-1617,-432 40-125,397-28-147,379-28 545,798-60-180,-914 64-170,345-38 37,-547 47 20,20 0 75,-21 1-23,-16 1-136,-9 0-130,-892 15-311,665-9 530,-834 58 724,798-38-756,261-24 66,22-2-394,544-40 731,328-7-351,-770 45-119,-95 1 99,1 1 44,1-1 0,-1 0 0,40-10 0,-61 11-21,0 0 1,0 0-1,0 0 1,0 0 0,0 0-1,0 0 1,0 0-1,0 0 1,0 0-1,0 0 1,0 0 0,0 0-1,0-1 1,0 1-1,0 0 1,0 0-1,0 0 1,0 0 0,0 0-1,0 0 1,0 0-1,0 0 1,0 0-1,0 0 1,0-1 0,0 1-1,0 0 1,0 0-1,0 0 1,0 0-1,0 0 1,0 0 0,0 0-1,0 0 1,0 0-1,0 0 1,0 0-1,0 0 1,0 0 0,0-1-1,0 1 1,0 0-1,0 0 1,0 0-1,1 0 1,-18-2-97,-25 0-248,-345 20 198,78-1 215,-10-14 75,-188 8 547,309 11-760,-41 0-133,610-46 1028,-133 4-820,747-4-49,-983 24 81,-3-1-50,1-1-1,-1 2 1,1-1 0,-1 0 0,0 0-1,1 0 1,-1 0 0,0 0 0,0 0-1,0 1 1,1-1 0,-1 0 0,0 1-1,0-1 1,0 1 0,0-1 0,0 1-1,0-1 1,-1 1 0,1 0 0,0-1-1,0 1 1,0 0 0,0 0 0,-3 0-1,0-1-5,-46-7-13,0 2 0,0 3 0,-84 4 0,47 1 19,-98-3 5,-208 2 156,270 7 39,107-6-219,0 1 0,0 1 0,1 0 0,-1 1 0,-21 9 0,36-13-4,-1 0-1,1-1 1,0 1-1,-1 0 0,1 0 1,0 0-1,-1 0 0,1 0 1,0 0-1,0 0 1,0 1-1,-1 1 0,2-3-20,-1 1 0,1-1 0,0 1 0,0-1 0,0 1 0,0-1 0,0 1 0,0 0 0,-1-1 0,1 1 0,1-1 0,-1 1-1,0-1 1,0 1 0,0-1 0,0 1 0,0-1 0,0 1 0,1-1 0,-1 1 0,0-1 0,0 1 0,1-1 0,-1 1 0,2 1-151,0 0 0,0-1 0,0 1 0,0-1 0,1 1 0,-1-1 0,0 0 0,0 0 0,1 0 0,-1 0 0,1-1 0,-1 1 0,6 0 0,32 3-2764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3:53.552"/>
    </inkml:context>
    <inkml:brush xml:id="br0">
      <inkml:brushProperty name="width" value="0.1" units="cm"/>
      <inkml:brushProperty name="height" value="0.1" units="cm"/>
      <inkml:brushProperty name="color" value="#FFC114"/>
    </inkml:brush>
  </inkml:definitions>
  <inkml:trace contextRef="#ctx0" brushRef="#br0">15 183 1256,'0'0'1439,"-15"-3"1334,15-70-997,1 71-1766,0 0-1,0 0 1,0 0 0,0-1-1,1 1 1,-1 1 0,0-1-1,1 0 1,0 0-1,-1 0 1,1 1 0,0-1-1,0 1 1,0 0 0,0-1-1,0 1 1,3-1-1,40-20-24,-1 0 224,-37 18-210,0 0 0,0 0 0,1 1 1,0 0-1,-1 0 0,1 1 0,0 0 0,0 0 0,0 1 0,10-1 1,8 2 83,0 0 40,47 5 1,-64-4-125,0 1 1,0 0 0,0 1-1,0 0 1,-1 0-1,1 1 1,-1 0 0,15 10-1,-18-10 8,0 1-1,-1-1 0,0 0 0,1 1 0,-2 0 1,1 0-1,-1 0 0,1 1 0,-1-1 0,-1 1 1,1 0-1,-1-1 0,0 1 0,2 10 1,-2-3 22,0 0 1,-1 0 0,0-1 0,-1 1 0,0 0 0,-3 17 0,-1-16-19,-1-1 1,0 1-1,-1 0 1,0-1-1,-1 0 0,0-1 1,-1 0-1,-11 14 1,-8 14-16,-5 8 89,-3-2 0,-1-1 0,-3-2 0,-63 56 0,91-90-86,1 1 0,1-1 0,-13 18 0,19-22 3,0-1-1,1 1 0,-1 0 1,1-1-1,0 1 0,1 0 1,-1 0-1,1 0 0,0 1 1,0-1-1,1 0 0,-1 6 1,0 26-92,0-25 97,0-1 1,1 1 0,0-1-1,1 1 1,0-1-1,1 1 1,0-1 0,6 18-1,8 28-1284,-12-46-312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4:13.170"/>
    </inkml:context>
    <inkml:brush xml:id="br0">
      <inkml:brushProperty name="width" value="0.1" units="cm"/>
      <inkml:brushProperty name="height" value="0.1" units="cm"/>
      <inkml:brushProperty name="color" value="#FFC114"/>
    </inkml:brush>
  </inkml:definitions>
  <inkml:trace contextRef="#ctx0" brushRef="#br0">2651 18 80,'0'0'3030,"0"-1"-2978,0 1-1,0-1 1,0 1 0,0 0-1,0-1 1,0 1 0,-1-1-1,1 1 1,0-1 0,0 1-1,0 0 1,0-1-1,0 1 1,-1-1 0,1 1-1,0 0 1,0-1 0,-1 1-1,1-1 1,0 1 0,-1 0-1,1 0 1,0-1 0,-1 1-1,1 0 1,-352 16 1328,-149 8-1541,187-15 82,163 3-366,-80 2-379,230-14 817,5 0-619,402-17 1439,-5-8-97,43-5-93,-359 20-53,-84 10-555,-10 0-36,-253 16-216,93-2 315,-270 3-454,-384 34-632,816-50 1001,-31 4-35,-40 1 0,71-5-223,9 1-379,15 2 306,21-4 400,488-19 1294,91-31-851,-472 40-105,197-1 644,-355 11-1210,-219 16-398,37-1 468,-86-6-154,-483 24 0,499-18 250,-123 10 184,251-21-231,121-4-33,193 7-671,136-6 418,357-3 614,-450-3-69,223-34 0,-259 19 887,-394 28-1828,-12 1 555,-952 0 796,982-8-432,412 3-338,-213-4 160,945-28 135,-80-17 1755,-915 36-1837,-216 6 83,159 5 308,-124-12-1,121 6-311,76 4-144,26 0-13,1 1-1,-1-1 1,1 0-1,0 0 1,-1 0 0,1 0-1,-1 1 1,1-1 0,0 0-1,-1 1 1,1-1-1,0 0 1,-1 1 0,1-1-1,0 0 1,-1 1-1,1-1 1,0 0 0,0 1-1,-1-1 1,1 1-1,0-1 1,0 1 0,0-1-1,0 1 1,0-1-1,0 0 1,0 1 0,0-1-1,0 1 1,0-1 0,0 1-1,0 21-1083,0-14 474,0 5-1584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4:20.961"/>
    </inkml:context>
    <inkml:brush xml:id="br0">
      <inkml:brushProperty name="width" value="0.1" units="cm"/>
      <inkml:brushProperty name="height" value="0.1" units="cm"/>
      <inkml:brushProperty name="color" value="#FFC114"/>
    </inkml:brush>
  </inkml:definitions>
  <inkml:trace contextRef="#ctx0" brushRef="#br0">7367 90 256,'0'0'4753,"3"-31"-1598,-74 30-2897,14 0-142,-62 6 1,-3 3 111,60 2-286,-316-3 666,-27 0-338,-160-11 276,384-6-625,-1 0 10,32 10 92,-357-7 165,246 4-258,-66-5 88,118 1 73,-32-3-2,67 3-35,39 3 108,-92-5-170,-318 2 64,-894 7-50,1087-7-60,-84 7 50,404 1-56,-42 8 0,42-4 114,-44 0 0,66-1-220,17 3-337,22 7-377,19 2-1003,8-5-1924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4:47.828"/>
    </inkml:context>
    <inkml:brush xml:id="br0">
      <inkml:brushProperty name="width" value="0.1" units="cm"/>
      <inkml:brushProperty name="height" value="0.1" units="cm"/>
      <inkml:brushProperty name="color" value="#FFC114"/>
    </inkml:brush>
  </inkml:definitions>
  <inkml:trace contextRef="#ctx0" brushRef="#br0">15 183 1256,'0'0'1439,"-15"-3"1334,15-70-997,1 71-1766,0 0-1,0 0 1,0 0 0,0-1-1,1 1 1,-1 1 0,0-1-1,1 0 1,0 0-1,-1 0 1,1 1 0,0-1-1,0 1 1,0 0 0,0-1-1,0 1 1,3-1-1,40-20-24,-1 0 224,-37 18-210,0 0 0,0 0 0,1 1 1,0 0-1,-1 0 0,1 1 0,0 0 0,0 0 0,0 1 0,10-1 1,8 2 83,0 0 40,47 5 1,-64-4-125,0 1 1,0 0 0,0 1-1,0 0 1,-1 0-1,1 1 1,-1 0 0,15 10-1,-18-10 8,0 1-1,-1-1 0,0 0 0,1 1 0,-2 0 1,1 0-1,-1 0 0,1 1 0,-1-1 0,-1 1 1,1 0-1,-1-1 0,0 1 0,2 10 1,-2-3 22,0 0 1,-1 0 0,0-1 0,-1 1 0,0 0 0,-3 17 0,-1-16-19,-1-1 1,0 1-1,-1 0 1,0-1-1,-1 0 0,0-1 1,-1 0-1,-11 14 1,-8 14-16,-5 8 89,-3-2 0,-1-1 0,-3-2 0,-63 56 0,91-90-86,1 1 0,1-1 0,-13 18 0,19-22 3,0-1-1,1 1 0,-1 0 1,1-1-1,0 1 0,1 0 1,-1 0-1,1 0 0,0 1 1,0-1-1,1 0 0,-1 6 1,0 26-92,0-25 97,0-1 1,1 1 0,0-1-1,1 1 1,0-1-1,1 1 1,0-1 0,6 18-1,8 28-1284,-12-46-312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4:47.829"/>
    </inkml:context>
    <inkml:brush xml:id="br0">
      <inkml:brushProperty name="width" value="0.1" units="cm"/>
      <inkml:brushProperty name="height" value="0.1" units="cm"/>
      <inkml:brushProperty name="color" value="#FFC114"/>
    </inkml:brush>
  </inkml:definitions>
  <inkml:trace contextRef="#ctx0" brushRef="#br0">257 169 304,'0'0'991,"-9"3"-862,-8 1 205,-1 0-1,1-1 1,0-1-1,-21-1 0,-53-1 299,90 0-613,0 0 0,0 0 0,0-1 0,0 1 0,0-1-1,0 1 1,0-1 0,0 1 0,0-1 0,0 1-1,0-1 1,0 0 0,0 0 0,1 1 0,-1-1 0,0 0-1,0 0 1,1 0 0,-1 0 0,1 0 0,-1 0 0,1 0-1,-1 0 1,1 0 0,-1 0 0,1 0 0,0 0-1,0 0 1,0 0 0,-1-1 0,1-1 0,-1-44 785,2 35-673,-2 8-104,1 0 1,0 0-1,1 0 0,-1 0 1,1 0-1,0 0 0,0 0 0,0 0 1,1 0-1,-1 0 0,1 1 1,0-1-1,0 1 0,0-1 0,0 1 1,1 0-1,-1 0 0,1 0 1,0 0-1,0 0 0,0 0 0,0 1 1,0 0-1,1-1 0,-1 1 1,1 0-1,0 1 0,-1-1 0,1 1 1,0 0-1,0-1 0,0 2 1,0-1-1,0 0 0,0 1 0,5 0 1,48 0-39,-56 0 10,0 1 1,0 0-1,0-1 0,0 1 0,0 0 1,0 0-1,0 0 0,0-1 0,0 1 1,-1 0-1,1 0 0,0 0 1,-1 0-1,1 1 0,-1-1 0,1 0 1,-1 0-1,1 0 0,-1 0 0,0 0 1,1 3-1,5 29-24,-5-31 34,-1 3 5,1-1 1,0 1-1,-1 0 1,0 0-1,0 0 1,-1 0-1,1 0 1,-1 0-1,0 0 1,0 0-1,-1 0 1,1 0-1,-1-1 1,0 1-1,0-1 0,-1 0 1,0 1-1,1-1 1,-1 0-1,0 0 1,-1-1-1,1 1 1,-1-1-1,0 1 1,0-1-1,0 0 1,0-1-1,0 1 0,-1-1 1,1 0-1,-1 0 1,1 0-1,-1 0 1,0-1-1,0 0 1,0 0-1,0 0 1,-7 0-1,10-1-3,0 0-1,-1 0 1,1 0 0,0 0-1,-1 0 1,1 0-1,0-1 1,-1 1 0,1-1-1,0 0 1,0 0-1,-1 0 1,1 0 0,0 0-1,0 0 1,0 0-1,0-1 1,0 1 0,1-1-1,-1 1 1,0-1-1,1 0 1,-1 1 0,1-1-1,0 0 1,-1 0-1,1 0 1,0 0 0,0-1-1,0 1 1,0 0-1,1 0 1,-1-1 0,1 1-1,-1 0 1,1 0-1,0-1 1,0 1 0,0-1-1,0-3 1,0 4-28,0 0 0,0 0 0,0 0 0,1-1 0,-1 1 0,0 0 0,1 0 0,0 0 0,-1 0 0,1 0 0,0 1 0,0-1 0,0 0 0,0 0 0,0 0 0,0 1 0,1-1 0,-1 0 0,0 1 0,1 0 0,0-1 0,-1 1 0,1 0 0,0 0 1,-1-1-1,1 2 0,0-1 0,0 0 0,0 0 0,4-1 0,3-2-8,-1 1-13,0 0-1,1 0 1,-1 1 0,1 1-1,0-1 1,-1 1-1,1 1 1,0 0 0,13 1-1,0-1-308,-21 2 346,0 1-1,0-1 0,-1 0 0,1 1 1,-1-1-1,1 0 0,-1 1 0,0-1 1,0 1-1,0-1 0,0 0 0,-1 4 1,0-2 24,0-1 0,0 0 1,0 0-1,-1 0 0,1 0 1,-1 0-1,1 0 0,-1 0 1,0-1-1,0 1 0,0-1 1,-1 1-1,1-1 1,-1 0-1,1 0 0,-1 0 1,0 0-1,1 0 0,-1-1 1,0 1-1,0-1 0,-5 2 1,2-1 21,0-1 0,0 1-1,0-1 1,0 0 0,0 0 0,0-1 0,0 0 0,0 0 0,-1-1 0,1 1 0,-7-3 0,7 1-44,0-1 1,1 0 0,-1-1-1,1 1 1,-1-1 0,1 0-1,0 0 1,1-1 0,-1 1-1,1-1 1,-8-11 0,12 16-35,0-1-1,0 0 1,0 1 0,0-1 0,0 0 0,0 1-1,0-1 1,0 0 0,0 1 0,0-1 0,0 0-1,0 1 1,1-1 0,-1 1 0,0-1-1,0 0 1,1 1 0,-1-1 0,0 1 0,1-1-1,-1 0 1,1 1 0,-1-1 0,1 1 0,-1 0-1,1-1 1,-1 1 0,1-1 0,-1 1-1,1 0 1,0-1 0,-1 1 0,1 0 0,0-1-1,29-9-172,-14 5 37,-6 1 81,0 0-1,0 1 1,0 0-1,1 1 1,-1 0-1,0 0 1,1 1-1,11 1 1,-21 4 100,0 1 0,0 0-1,-1-1 1,1 1 0,-1-1 0,0 1 0,-1 7-1,1-5-72,0-5 66,0 0-1,0 0 1,0 0 0,0 0-1,0 0 1,0 0-1,-1 0 1,1 0-1,-1-1 1,1 1-1,-1 0 1,0 0 0,0 0-1,0-1 1,0 1-1,0-1 1,0 1-1,0 0 1,0-1-1,-3 2 1,1-1 22,1-1 0,-1 0 1,0 0-1,0 0 0,0 0 0,0 0 0,0 0 1,0-1-1,0 1 0,-1-1 0,1 0 1,-3 0-1,-19 1 519,18 0-478,1 0 0,0-1 1,0 0-1,0 0 0,-1 0 0,1-1 0,0 0 1,0 0-1,-8-3 0,13 3-73,1 1 0,-1-1 0,1 0 0,-1 0 0,1 0 0,-1 1 0,1-1 0,0 0 0,-1 0 0,1 0-1,0 0 1,0 0 0,-1 0 0,1 0 0,0 0 0,0 0 0,0 0 0,0 0 0,0 0 0,1 0 0,-1 0 0,0 0 0,0 1 0,1-1 0,-1 0 0,0 0 0,1 0 0,-1 0 0,1 0 0,-1 1 0,1-1-1,0 0 1,-1 0 0,1 1 0,0-1 0,-1 0 0,1 1 0,0-1 0,0 1 0,0-1 0,1 0 0,12-5-62,0 1-1,1 0 1,0 1 0,0 1-1,1 0 1,-1 1 0,21 0-1,44 2-652,-78 4 711,-1 1 1,0-1-1,0 1 0,-1-1 1,0 1-1,1-1 1,-2 1-1,0 7 0,1-5 42,0-5-20,0-1 1,-1 1-1,1 0 0,-1 0 1,0 0-1,0-1 1,1 1-1,-1-1 1,0 1-1,0 0 1,-1-1-1,1 0 0,0 1 1,0-1-1,-1 0 1,1 1-1,-1-1 1,1 0-1,-1 0 1,1 0-1,-1 0 0,1-1 1,-1 1-1,0 0 1,0-1-1,1 1 1,-1-1-1,0 1 1,0-1-1,-2 0 0,-9 2 167,0 0 0,-26-1 0,34-1-148,-70 0 792,74 0-816,0-1 1,-1 1-1,1 0 1,0-1-1,0 1 0,0-1 1,0 0-1,1 1 0,-1-1 1,0 0-1,0 1 0,0-1 1,0 0-1,1 0 1,-1 0-1,0 0 0,1 0 1,-1 0-1,1 0 0,-1 0 1,1 0-1,-1-1 1,-8-25 180,8 25-218,0 0 0,0-1 0,1 1 0,-1 0 0,1-1 0,0 1 0,0-1 0,0 1 0,0-1 0,0 1 0,0-1 0,1 1 0,0-3 0,0 3 27,0 1-1,0-1 1,0 1-1,0 0 1,0 0-1,0 0 1,0 0-1,1 0 1,-1 0-1,0 0 1,1 0-1,-1 0 1,1 1 0,-1-1-1,1 0 1,-1 1-1,1-1 1,-1 1-1,4-1 1,22-3-155,-21 4 126,0 0 0,0-1-1,0 0 1,0 0 0,-1-1-1,1 0 1,-1 0-1,11-5 1,-16 8-26,1 0-1,-1 0 1,1 0 0,-1 0 0,0 0-1,1 0 1,-1 0 0,0 0 0,0 0-1,0 0 1,0 0 0,0 0 0,0 0-1,0 0 1,0 0 0,0 2 0,0-2-82,0 10-880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5:23.739"/>
    </inkml:context>
    <inkml:brush xml:id="br0">
      <inkml:brushProperty name="width" value="0.1" units="cm"/>
      <inkml:brushProperty name="height" value="0.1" units="cm"/>
      <inkml:brushProperty name="color" value="#FFC114"/>
    </inkml:brush>
  </inkml:definitions>
  <inkml:trace contextRef="#ctx0" brushRef="#br0">257 169 304,'0'0'991,"-9"3"-862,-8 1 205,-1 0-1,1-1 1,0-1-1,-21-1 0,-53-1 299,90 0-613,0 0 0,0 0 0,0-1 0,0 1 0,0-1-1,0 1 1,0-1 0,0 1 0,0-1 0,0 1-1,0-1 1,0 0 0,0 0 0,1 1 0,-1-1 0,0 0-1,0 0 1,1 0 0,-1 0 0,1 0 0,-1 0 0,1 0-1,-1 0 1,1 0 0,-1 0 0,1 0 0,0 0-1,0 0 1,0 0 0,-1-1 0,1-1 0,-1-44 785,2 35-673,-2 8-104,1 0 1,0 0-1,1 0 0,-1 0 1,1 0-1,0 0 0,0 0 0,0 0 1,1 0-1,-1 0 0,1 1 1,0-1-1,0 1 0,0-1 0,0 1 1,1 0-1,-1 0 0,1 0 1,0 0-1,0 0 0,0 0 0,0 1 1,0 0-1,1-1 0,-1 1 1,1 0-1,0 1 0,-1-1 0,1 1 1,0 0-1,0-1 0,0 2 1,0-1-1,0 0 0,0 1 0,5 0 1,48 0-39,-56 0 10,0 1 1,0 0-1,0-1 0,0 1 0,0 0 1,0 0-1,0 0 0,0-1 0,0 1 1,-1 0-1,1 0 0,0 0 1,-1 0-1,1 1 0,-1-1 0,1 0 1,-1 0-1,1 0 0,-1 0 0,0 0 1,1 3-1,5 29-24,-5-31 34,-1 3 5,1-1 1,0 1-1,-1 0 1,0 0-1,0 0 1,-1 0-1,1 0 1,-1 0-1,0 0 1,0 0-1,-1 0 1,1 0-1,-1-1 1,0 1-1,0-1 0,-1 0 1,0 1-1,1-1 1,-1 0-1,0 0 1,-1-1-1,1 1 1,-1-1-1,0 1 1,0-1-1,0 0 1,0-1-1,0 1 0,-1-1 1,1 0-1,-1 0 1,1 0-1,-1 0 1,0-1-1,0 0 1,0 0-1,0 0 1,-7 0-1,10-1-3,0 0-1,-1 0 1,1 0 0,0 0-1,-1 0 1,1 0-1,0-1 1,-1 1 0,1-1-1,0 0 1,0 0-1,-1 0 1,1 0 0,0 0-1,0 0 1,0 0-1,0-1 1,0 1 0,1-1-1,-1 1 1,0-1-1,1 0 1,-1 1 0,1-1-1,0 0 1,-1 0-1,1 0 1,0 0 0,0-1-1,0 1 1,0 0-1,1 0 1,-1-1 0,1 1-1,-1 0 1,1 0-1,0-1 1,0 1 0,0-1-1,0-3 1,0 4-28,0 0 0,0 0 0,0 0 0,1-1 0,-1 1 0,0 0 0,1 0 0,0 0 0,-1 0 0,1 0 0,0 1 0,0-1 0,0 0 0,0 0 0,0 0 0,0 1 0,1-1 0,-1 0 0,0 1 0,1 0 0,0-1 0,-1 1 0,1 0 0,0 0 1,-1-1-1,1 2 0,0-1 0,0 0 0,0 0 0,4-1 0,3-2-8,-1 1-13,0 0-1,1 0 1,-1 1 0,1 1-1,0-1 1,-1 1-1,1 1 1,0 0 0,13 1-1,0-1-308,-21 2 346,0 1-1,0-1 0,-1 0 0,1 1 1,-1-1-1,1 0 0,-1 1 0,0-1 1,0 1-1,0-1 0,0 0 0,-1 4 1,0-2 24,0-1 0,0 0 1,0 0-1,-1 0 0,1 0 1,-1 0-1,1 0 0,-1 0 1,0-1-1,0 1 0,0-1 1,-1 1-1,1-1 1,-1 0-1,1 0 0,-1 0 1,0 0-1,1 0 0,-1-1 1,0 1-1,0-1 0,-5 2 1,2-1 21,0-1 0,0 1-1,0-1 1,0 0 0,0 0 0,0-1 0,0 0 0,0 0 0,-1-1 0,1 1 0,-7-3 0,7 1-44,0-1 1,1 0 0,-1-1-1,1 1 1,-1-1 0,1 0-1,0 0 1,1-1 0,-1 1-1,1-1 1,-8-11 0,12 16-35,0-1-1,0 0 1,0 1 0,0-1 0,0 0 0,0 1-1,0-1 1,0 0 0,0 1 0,0-1 0,0 0-1,0 1 1,1-1 0,-1 1 0,0-1-1,0 0 1,1 1 0,-1-1 0,0 1 0,1-1-1,-1 0 1,1 1 0,-1-1 0,1 1 0,-1 0-1,1-1 1,-1 1 0,1-1 0,-1 1-1,1 0 1,0-1 0,-1 1 0,1 0 0,0-1-1,29-9-172,-14 5 37,-6 1 81,0 0-1,0 1 1,0 0-1,1 1 1,-1 0-1,0 0 1,1 1-1,11 1 1,-21 4 100,0 1 0,0 0-1,-1-1 1,1 1 0,-1-1 0,0 1 0,-1 7-1,1-5-72,0-5 66,0 0-1,0 0 1,0 0 0,0 0-1,0 0 1,0 0-1,-1 0 1,1 0-1,-1-1 1,1 1-1,-1 0 1,0 0 0,0 0-1,0-1 1,0 1-1,0-1 1,0 1-1,0 0 1,0-1-1,-3 2 1,1-1 22,1-1 0,-1 0 1,0 0-1,0 0 0,0 0 0,0 0 0,0 0 1,0-1-1,0 1 0,-1-1 0,1 0 1,-3 0-1,-19 1 519,18 0-478,1 0 0,0-1 1,0 0-1,0 0 0,-1 0 0,1-1 0,0 0 1,0 0-1,-8-3 0,13 3-73,1 1 0,-1-1 0,1 0 0,-1 0 0,1 0 0,-1 1 0,1-1 0,0 0 0,-1 0 0,1 0-1,0 0 1,0 0 0,-1 0 0,1 0 0,0 0 0,0 0 0,0 0 0,0 0 0,0 0 0,1 0 0,-1 0 0,0 0 0,0 1 0,1-1 0,-1 0 0,0 0 0,1 0 0,-1 0 0,1 0 0,-1 1 0,1-1-1,0 0 1,-1 0 0,1 1 0,0-1 0,-1 0 0,1 1 0,0-1 0,0 1 0,0-1 0,1 0 0,12-5-62,0 1-1,1 0 1,0 1 0,0 1-1,1 0 1,-1 1 0,21 0-1,44 2-652,-78 4 711,-1 1 1,0-1-1,0 1 0,-1-1 1,0 1-1,1-1 1,-2 1-1,0 7 0,1-5 42,0-5-20,0-1 1,-1 1-1,1 0 0,-1 0 1,0 0-1,0-1 1,1 1-1,-1-1 1,0 1-1,0 0 1,-1-1-1,1 0 0,0 1 1,0-1-1,-1 0 1,1 1-1,-1-1 1,1 0-1,-1 0 1,1 0-1,-1 0 0,1-1 1,-1 1-1,0 0 1,0-1-1,1 1 1,-1-1-1,0 1 1,0-1-1,-2 0 0,-9 2 167,0 0 0,-26-1 0,34-1-148,-70 0 792,74 0-816,0-1 1,-1 1-1,1 0 1,0-1-1,0 1 0,0-1 1,0 0-1,1 1 0,-1-1 1,0 0-1,0 1 0,0-1 1,0 0-1,1 0 1,-1 0-1,0 0 0,1 0 1,-1 0-1,1 0 0,-1 0 1,1 0-1,-1-1 1,-8-25 180,8 25-218,0 0 0,0-1 0,1 1 0,-1 0 0,1-1 0,0 1 0,0-1 0,0 1 0,0-1 0,0 1 0,0-1 0,1 1 0,0-3 0,0 3 27,0 1-1,0-1 1,0 1-1,0 0 1,0 0-1,0 0 1,0 0-1,1 0 1,-1 0-1,0 0 1,1 0-1,-1 0 1,1 1 0,-1-1-1,1 0 1,-1 1-1,1-1 1,-1 1-1,4-1 1,22-3-155,-21 4 126,0 0 0,0-1-1,0 0 1,0 0 0,-1-1-1,1 0 1,-1 0-1,11-5 1,-16 8-26,1 0-1,-1 0 1,1 0 0,-1 0 0,0 0-1,1 0 1,-1 0 0,0 0 0,0 0-1,0 0 1,0 0 0,0 0 0,0 0-1,0 0 1,0 0 0,0 2 0,0-2-82,0 10-880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5:44.99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1423 9 960,'0'0'2759,"-5"0"-2460,-137 0 3773,-200 0-2861,128-4-754,-488-1 137,701 5-637,0 0 1,0 1 0,0-1-1,0 0 1,0 0-1,1 0 1,-1 1 0,0-1-1,0 0 1,0 1 0,0-1-1,0 1 1,1-1 0,-1 1-1,0-1 1,0 1 0,1 0-1,-1-1 1,0 2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6:12.865"/>
    </inkml:context>
    <inkml:brush xml:id="br0">
      <inkml:brushProperty name="width" value="0.1" units="cm"/>
      <inkml:brushProperty name="height" value="0.1" units="cm"/>
      <inkml:brushProperty name="color" value="#FFC114"/>
    </inkml:brush>
  </inkml:definitions>
  <inkml:trace contextRef="#ctx0" brushRef="#br0">4390 16 800,'0'0'984,"0"-3"-944,0 3-32,0-1-1,0 1 1,0-1-1,0 1 1,0-1-1,0 1 1,0-1 0,0 1-1,0-1 1,0 1-1,-1-1 1,1 1-1,0-1 1,0 1-1,-1 0 1,1-1-1,0 1 1,0-1-1,-1 1 1,1 0-1,0-1 1,-1 1-1,1 0 1,-1 0-1,1-1 1,0 1-1,-1 0 1,1 0-1,-1-1 1,1 1-1,-1 0 1,1 0-1,0 0 1,-1 0-1,1 0 1,-1 0-1,1 0 1,-1 0-1,1 0 1,-1 0 0,1 0-1,-1 0 1,1 0-1,-1 0 1,1 0-1,-1 0 1,1 0-1,-1 1 1,1-1-1,0 0 1,-1 1-1,-36 17 74,13-5-28,-22 5 13,-1-1 0,0-2 0,-74 13 0,-154 8 214,133-20-268,-411 59 260,505-67-303,18-3 13,-57 3 0,87-8 7,2 0-111,465-26 617,-280 11-392,-161 13-101,662-71 64,-719 72 83,-89 0 269,-127 40-486,38-4 71,-603 38 182,653-64-41,-242 46 0,336-44-364,65-11 209,0 0 1,0 0-1,0 0 0,0 0 0,0 0 0,0 0 0,0 0 0,1 0 1,-1 1-1,0-1 0,0 0 0,0 0 0,0 0 0,0 0 1,0 0-1,0 0 0,0 0 0,0 0 0,0 0 0,0 0 0,0 0 1,0 1-1,0-1 0,0 0 0,0 0 0,0 0 0,1 0 1,-1 0-1,0 0 0,0 0 0,0 0 0,0 0 0,0 1 0,0-1 1,-1 0-1,1 0 0,0 0 0,0 0 0,0 0 0,0 0 0,0 0 1,0 0-1,0 0 0,0 1 0,0-1 0,0 0 0,0 0 1,0 0-1,0 0 0,0 0 0,0 0 0,0 0 0,0 0 0,-1 0 1,15 2 63,774-19 380,-163-12-199,0 28-362,-557 7 251,-67-6 197,-8 0 283,-16 0-543,-456 20 160,348-3-162,-521 61-123,-3-28 19,460-42 298,-889 22 377,1213-29-1230,255-7 845,970-51-162,-1142 59-26,219-4 87,-349-8-195,-1413-7 736,1035 10-551,-1005-28 337,1023 32-350,276 3-453,7 0-226,17 0 596,800-11 442,-664 5-444,867-22-131,114 28 198,-1105 0-45,0-2 0,44-9 0,-73 11 128,-4 0-153,-19 0-308,-426 29 214,160-4 86,-564 7-106,-40 3 504,684-21-385,-509 19-154,615-33 185,593-40-86,-294 18 58,1918-94 171,-1491 116-247,-305 29 251,-156-8-323,-128-20 129,-37-1 135,-21-4 290,-72-3-519,-126 6 1,98 2 34,-3516-7 586,3622 6-540,-33-1-88,-93 12 0,139-11 62,-1 0 0,0 1 0,0-1 0,0 0 0,0 1 0,0-1 0,0 1 1,1-1-1,-1 1 0,0-1 0,0 1 0,1 0 0,-1-1 0,0 1 0,1 0 0,-1-1 0,0 2 0,1-1 13,0-1-1,0 0 0,0 1 0,-1-1 1,1 1-1,0-1 0,0 1 1,0-1-1,0 0 0,0 1 0,0-1 1,0 1-1,0-1 0,1 0 1,-1 1-1,0-1 0,0 1 0,0-1 1,0 0-1,0 1 0,1-1 1,-1 0-1,0 1 0,0-1 0,1 0 1,-1 1-1,0-1 0,0 0 1,1 0-1,-1 1 0,0-1 0,1 0 1,-1 0-1,1 0 0,-1 1 1,0-1-1,1 0 0,-1 0 0,0 0 1,1 0-1,-1 0 0,1 0 1,-1 0-1,0 0 0,1 0 0,13 3-19,0-1-1,0-1 0,24 0 0,-13-1 21,1053-35 354,-298-1-100,66 32-338,-602 4-9,-43-9 240,240-43 0,-344 39-227,-39 5 98,-191 10 27,-495 51-146,-733-30 252,577-22 24,655 2-113,-1 5-1,-247 50 1,376-58-72,-1 0-10,1 0 0,0 0-1,-1 0 1,1 1-1,-1-1 1,1 0 0,0 1-1,-1-1 1,1 1 0,0-1-1,-1 1 1,1 0-1,0 0 1,0 0 0,0 0-1,-1-1 1,1 1-1,0 1 1,0-1 0,1 0-1,-1 0 1,-1 2 0,8 0-209,9-1 178,0 0-1,0-1 1,18-2 0,5 1 77,974-38 581,144 1-734,7 32 286,-992 6-70,100-1-56,-270 0 226,-2-1-240,1 0 0,0 0 0,-1 0 0,1 1 0,0-1 1,-1 0-1,1 0 0,-1 1 0,1-1 0,-1 0 0,1 1 1,-1-1-1,0 1 0,1-1 0,-1 1 0,0-1 0,1 1 1,-1-1-1,0 1 0,0 0 0,1-1 0,-1 1 0,0 0 1,0 0-1,0-1 0,0 1 0,-28-5-94,26 4 86,-42-2-23,-71 2 0,46 1 16,-723 38 217,340-10-303,-379 3-137,-355 20 488,528 4-469,652-53-246,22-1 278,32 0 90,17-1 28,212-4 101,44-17 13,1208-51 383,-337 69-588,-575 28 255,-408-13-68,-176-11-17,-31-1 7,-4 0 96,-235-13 333,-189 12-515,-304-9-12,273 3 239,433 6-380,0 2 0,0 0-1,0 2 1,0 1-1,0 1 1,1 1-1,-1 1 1,2 1-1,-33 15 1,-7 10-2259,12-10-2373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6:16.210"/>
    </inkml:context>
    <inkml:brush xml:id="br0">
      <inkml:brushProperty name="width" value="0.1" units="cm"/>
      <inkml:brushProperty name="height" value="0.1" units="cm"/>
      <inkml:brushProperty name="color" value="#FFC114"/>
    </inkml:brush>
  </inkml:definitions>
  <inkml:trace contextRef="#ctx0" brushRef="#br0">3151 8 1192,'0'0'931,"9"0"-1572,47 0 2244,-62 0-1453,-34 3 17,0 1 0,-74 19-1,28-5-96,-154 32 848,-44 7-971,175-32 221,-7 2-256,-285 18 775,212-26-470,30-1-58,-337 34 464,154-13-123,212-28-326,109-9-88,51-3-151,51-3 124,1-4 0,96-22 0,-46 7-101,577-75 221,-136 21-182,-222 0-14,-192 37 174,-126 32-145,-9 1-40,1 1 1,0 2 0,36-2-1,-79-1 723,-353 2-737,219 6 84,-1080 13 826,980-5-574,-263 44-1,493-50-294,-89 12 7,-120 1 0,229-16 12,4 26-1659,-1-21 1354,0 0 1,1 1 0,0-2-1,0 1 1,1 0-1,-1 0 1,7 8 0,9 3-2348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6:25.311"/>
    </inkml:context>
    <inkml:brush xml:id="br0">
      <inkml:brushProperty name="width" value="0.1" units="cm"/>
      <inkml:brushProperty name="height" value="0.1" units="cm"/>
      <inkml:brushProperty name="color" value="#FFC114"/>
    </inkml:brush>
  </inkml:definitions>
  <inkml:trace contextRef="#ctx0" brushRef="#br0">1518 83 264,'0'0'2306,"-4"-28"149,-7 26-2336,-1 0 0,1 1 1,0 0-1,-1 1 0,-13 2 0,-8-1 0,-577 40 1160,76-1-1211,350-31 216,178-9-20,-51 4-1346,49-2 38,37-2 746,18-3 140,-1-2-1,89-21 1,-53 8-196,379-63-2981,-361 66 2177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36:27.224"/>
    </inkml:context>
    <inkml:brush xml:id="br0">
      <inkml:brushProperty name="width" value="0.1" units="cm"/>
      <inkml:brushProperty name="height" value="0.1" units="cm"/>
      <inkml:brushProperty name="color" value="#FFC114"/>
    </inkml:brush>
  </inkml:definitions>
  <inkml:trace contextRef="#ctx0" brushRef="#br0">845 241 3793,'-35'0'953,"-4"0"-811,-430 10 826,177 20-1416,282-28-1035,31-3 1270,38-5 617,280-66 337,374-30-2744,6 26 906,-565 61 2313,41 4-888,-198 11-171,-57 3-486,0 3 0,-71 17-1,2-1 168,-476 31 1575,-121 19 191,600-49-1584,-98 15-71,300-34-754,652-25 1353,-238-11-872,11 0-1258,-482 31 2577,-46 1-784,-731 48 798,438-20-782,10 2-169,-65 5 1035,353-32-1314,22-3 206,0 0 0,0 0 0,0 0 0,0 0 0,1 0 0,-1 0 0,0 0 0,0 0 0,0 0 0,0 0 0,0 0 0,0 0 0,0 0 0,0 0 0,0 0 0,0 0 1,0 0-1,0 0 0,1 1 0,-1-1 0,0 0 0,0 0 0,0 0 0,0 0 0,0 0 0,0 0 0,0 0 0,0 0 0,0 0 0,0 0 0,0 1 0,0-1 0,0 0 0,0 0 0,0 0 0,0 0 0,0 0 0,0 0 0,0 0 0,0 0 0,0 0 0,0 1 0,0-1 0,0 0 0,0 0 0,0 0 0,0 0 0,0 0 0,0 0 0,0 0 0,-1 0 0,1 0 0,0 0 0,0 0 0,0 0 0,0 1 0,0-1 0,0 0 1,0 0-1,0 0 0,0 0 0,0 0 0,0 0 0,-1 0 0,1 0 0,0 0 0,36 7-629,313-4 1127,-336-4-481,725-71-155,-606 55 242,173-26-24,298-29-362,-576 70 823,-75 3-69,-612 25-495,300-8 905,215-13-397,-434 39 29,546-36-449,27-6-73,0 0 1,0 0-1,-1-1 1,1 0-1,-9 0 0,23 6-940,32-1 1007,0-2-1,1-1 1,58-4-1,-28-1 185,1085 2-404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2:19.862"/>
    </inkml:context>
    <inkml:brush xml:id="br0">
      <inkml:brushProperty name="width" value="0.1" units="cm"/>
      <inkml:brushProperty name="height" value="0.1" units="cm"/>
      <inkml:brushProperty name="color" value="#FFC114"/>
    </inkml:brush>
  </inkml:definitions>
  <inkml:trace contextRef="#ctx0" brushRef="#br0">325 128 696,'0'0'800,"0"40"-72,0 121-229,0-120-335,-1-45-248,-2-50 7,2-111 88,-1 125 239,2 40-245,0 0 0,0 0 0,-1 0 0,1 0 0,0 0 0,0 0 0,0 0 0,0 0 0,0 0 0,0 0 0,0 1 0,0-1 0,0 0 0,0 0 0,0 0 0,-1 0 0,1 0 0,0 0 0,0 0 0,0 0 0,0 0 0,0 0 0,0 0 0,0 0 0,0 0 0,0 0 0,0 0 0,-1 0 0,1 0 0,0 0 0,0 0 0,0 0 0,0 0 0,0 0 0,0 0 0,0-1 0,0 1 0,0 0 0,0 0 0,-1 0 0,1 0 0,0 0 0,0 0 0,0 0 0,0 0 0,0 0 0,0 0 0,0 0 0,0 0 0,0-1 0,0 1 0,0 0 0,0 0 0,0 0 0,0 0 0,0 0 0,0 0 1,0 0-1,0 0 0,0 0 0,0 0 0,0-1 0,-2 3-45,-23-1 117,-1 2 0,-35 8 0,6-1-10,10-2 68,28-4-15,1-1 0,-1-1 1,-18 1-1,63-15 958,29-3-1253,188 1-114,-59 7 139,119-22 338,-68 2 508,-74 5-330,-92 11-30,111-4 1,108 15-476,-255 2 164,1 2 0,66 15 1,-57-9 0,48 4 0,19 0-9,-61-6-9,72 1 1,48-1 18,2 1 44,182 3 135,-326-10-182,213 19-99,105 2-1,-158-13 97,1 1-21,413-11 267,-586-2-213,0 0-1,0-1 0,-1-1 1,25-8-1,-4 1-2,-11 6-33,0 2 0,1 0 0,-1 2 0,28 2-1,-18-1-81,7 0 82,1-1 1,-1-2-1,0-3 1,73-18-1,-90 19-29,-1 0-1,1 2 1,-1 1-1,1 1 1,29 2-1,56-3-20,100-23 110,-51-5-23,-139 27-54,1 2 1,37 0-1,-19 2 646,-64-4-546,-76-3-65,-105 6 0,75 2-25,-167 2-230,285-4 227,1 2 1,-1-1-1,-16 6 0,17-4 1,-1-1-1,1 0 0,-18 1 1,-315 1 259,328-3-284,1 1 0,-1 0 1,-26 9-1,-7 0 103,-11 1-137,-98 13 89,-294-15 34,278-12-99,-234 2 367,211-14-84,134 7-242,-837-18 594,685 26-594,170 1-27,-62 12-1,-24 1-52,-51-12 206,-61 4-142,-276-1 42,298-8-18,-336 2 6,545-1-9,0 0-1,0-1 1,-12-3-1,-30-3-112,100 8 66,518 13-3,303 15-611,-705-40 670,1 0-33,138 12-1016,-301 0 1100,-7 0 134,-1521 3 552,1550 7-881,29-4 166,1-2 1,81-5-1,-45-1-25,248 4-159,382-5-379,-317-36 115,-99 4 152,-244 31 166,497-23 1399,-725 26-1101,56-1-297,-163 3 19,-494-9 649,535 4-446,199 4-186,36 2 18,1 1-1,-1-1 0,0 1 1,1-1-1,-1 0 0,1 1 1,0-1-1,0 1 0,0-1 0,0 1 1,0-1-1,1 1 0,-1-1 1,1 1-1,-1-1 0,2 4 0,4-1 25,-1 0-1,1 0 1,0-1 0,1 0-1,-1 0 1,1 0-1,-1-1 1,1 0-1,0 0 1,12 3-1,79 15-84,-93-21 79,112 15-3,131-1-1,-79-7 36,96 10-192,824 38-1771,-803-51 1278,227 9 230,-340-7-171,77 6-119,-115-6-519,-127-6-360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4:56.785"/>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2470 609 2985,'0'0'665,"3"-6"-897,11-19 248,-4 11 1851,-10 14-1834,-57-5-318,-103 3 0,80 3 345,-844 12 549,908-13-550,1163-3-1081,-1128 6 994,-14 0-86,-8-2-124,-53 2 302,1 3 0,-78 18-1,19-2-114,-379 49-446,-7-39 898,411-32-304,-41-2-348,-195 24 1,348-15-1221,489-2 427,-308-6 760,134-8 266,0 1-644,-325 8 671,-8 0 13,1 1 0,-1-2 0,1 1 1,-1 0-1,1-1 0,8-12 1950,-15 13-1938,-41-5 73,0 1 1,0 2-1,-47 4 0,5 0 46,29-2-72,-328 10 180,-494 15 1227,803-25-1301,40 0-134,0-1-1,0-1 1,1-2-1,-1-2 1,-43-12-1,64 12-38,14 0-224,26 0 9,116-6 102,736-109 257,62-6-28,-854 119-125,95-12 9,-305 22 22,-1-3-58,-206 35-237,72-5 190,-240-17 166,383-13-88,81 1 8,-37-5 0,59 3-10,0 0 1,0-1 0,0 0 0,1-1-1,-1 0 1,-15-8 0,25 11-4,0-1 0,0 1 0,0 0 0,0-1 0,0 1 0,0-1 0,1 1 0,-1-1 0,1 0 0,-1 0 0,1 0 0,-1 0 0,1 0 0,0 0 0,0 0 0,-1-4 0,1 1-27,-1-1 0,2 0-1,-1-1 1,1 1 0,0-6-1,0 5 13,0 5 20,1 0 0,-1 0 1,0 0-1,1 0 0,0 0 0,-1 0 0,1 0 1,0 0-1,0 0 0,0 0 0,1 0 0,-1 0 1,0 1-1,1-1 0,-1 0 0,1 1 0,-1-1 0,5-1 1,37-23 17,-34 21-8,29-13 6,1 2 0,0 2-1,66-16 1,128-13 67,-211 40-97,415-40 22,-1 34-338,-815 23 186,-482 44-93,366-33 395,400-19-218,145-7-228,182-6 409,18-23-20,273-23 240,76 44-532,-445 10-123,-298 6 405,-219 39-1,53-3-306,-354-27 337,439-18-79,223 2-184,82 17-1178,-5-4 1335,120 6 0,162-16 70,-213-4-77,252 1 103,-729 24 396,-11 27-611,-140 15 54,294-62 132,138-4 970,74 0-812,27-3-304,83-15 0,-16 2 41,506-13-1126,-607 29 1094,-1 1-1,1 0 0,-1 0 1,0 1-1,0 1 0,0 1 0,0 0 1,0 1-1,-1 0 0,1 1 1,-2 0-1,17 11 0,-28-17 31,0 1 0,0-1 0,0 1 0,-1 0 0,1-1 0,0 1 0,0 0 0,0-1 0,-1 1 0,1 0 0,0 0 0,-1 0 0,1 0 0,0 0 0,-1 0 0,1 0 0,-1 0 0,0 0 0,1 0 0,-1 0 0,0 0 0,0 0 0,1 0 0,-1 0 0,0 0 0,0 0 0,0 0 0,0 0 0,-1 1 0,1-1 0,0 0 0,0 0 0,-1 0 0,1 0 0,0 0 0,-1 0 0,1 0 0,-1 0 0,1 0 0,-1 0 0,0-1 0,1 1 0,-1 0 0,0 0 0,-1 0 0,-3 4-33,-1-1 0,1 0 0,-1 0 1,0 0-1,-10 3 0,-53 23 186,-1-4 0,-1-3-1,-1-2 1,-118 16 0,140-29-45,0 2-1,-73 23 1,121-32-106,0 0 0,0 0-1,-1 0 1,1 0 0,0 1 0,0-1 0,0 0 0,0 1 0,-2 2 0,4-4 0,0 1 0,-1-1 0,1 1 0,-1-1 0,1 1 0,0 0 0,-1-1 0,1 1 0,0 0 0,0-1 0,-1 1 0,1 0 0,0-1 0,0 1 0,0 0 0,0-1 0,0 1 0,0 0 0,0 0 0,0-1 0,0 2 0,2 0-7,-1 0 0,0-1 0,0 1 0,0 0 0,1-1 0,-1 1 0,1-1 0,-1 0 0,1 1 0,0-1 0,-1 0 0,1 0-1,0 0 1,0 0 0,0 0 0,0-1 0,0 1 0,0 0 0,3 0 0,49 9 85,1-3-1,-1-1 0,62-3 0,-59-1-44,819-26 272,-668 17-255,-207 7-24,-5 0-16,-1772 0 1811,1750-1-1815,18 0-16,0 1 0,0 0-1,0 0 1,-1 0 0,1 1-1,0 1 1,0-1 0,0 1 0,-9 4-1,16-6-2,1 1-1,-1-1 0,0 0 0,1 1 0,-1-1 0,1 0 1,-1 1-1,1-1 0,-1 1 0,1-1 0,-1 1 0,1-1 1,-1 1-1,1-1 0,-1 1 0,1-1 0,0 1 0,-1 0 1,1-1-1,0 1 0,0-1 0,0 1 0,-1 0 0,1-1 1,0 1-1,0 0 0,0-1 0,0 1 0,0 0 1,0 0-1,0-1 0,0 1 0,1 0 0,-1 0 0,1 0-15,-1 1 0,1-1-1,0 0 1,0 1-1,0-1 1,0 0-1,0 0 1,0 0-1,0 0 1,0 0 0,1 0-1,-1 0 1,0 0-1,1-1 1,-1 1-1,3 0 1,18 7 40,1-2 0,-1 0 0,1-2 0,34 3 0,102-1 76,-135-6-67,874-23 269,41-46 131,-759 62-466,-180 7 74,-21 0-469,-908 11 349,814-9 199,-482 26 320,582-25-488,14-1-92,12 0 82,285 0 259,-148-4-176,523-18 67,5-1-230,-661 21 18,-28 0 156,-10 0-9,-402 11-52,-253 23 274,260-17 41,-576 31 409,975-48-665,15 0 6,-1 0 1,1 0-1,-1 0 1,0 1 0,1-1-1,-8 3 1,20 0-628,95-3 677,480-17 278,142-32-507,-722 49 165,28 0 10,-1-2 0,1-1 0,50-12 1,-92 17-62,0-2 0,0 1 0,-16-3 0,-10 1-5,-124 0 126,-192 2 185,24 31-261,136-9 88,149-19-84,-84 6 38,124-10-42,3 0 32,1 0 0,0 0 0,-1 0 0,1 1 0,-1-1 1,1 0-1,-1 0 0,1 0 0,-1 0 0,1 0 1,-1 0-1,1 0 0,-1 0 0,1 0 0,-1 0 1,1 0-1,-1 0 0,1-1 0,-1 1 0,1 0 1,-1 0-1,1 0 0,-1-1 0,1 1 0,-1 0 0,1 0 1,0-1-1,-1 1 0,1 0 0,0-1 0,-1 1 1,1-1-1,0 1 0,-1 0 0,1-1 0,0 1 1,0-1-1,-1 1 0,1-1 0,0 1 0,0-1 1,0 1-1,0-1 0,0 1 0,0-1 0,0 1 0,0-1 1,0 1-1,0-1 0,0 1 0,0-1 0,0 1 1,0-1-1,0 1 0,0-1 0,1 1 0,-1-2 1,0-5-176,0-2 192,0-1-32,-1-1 1,2 1-1,-1 0 1,2-1-1,-1 1 1,1 0-1,1 0 1,0 0-1,6-14 1,16-38 128,-2-1 0,-4-1 1,24-131-1,-33 121-9,-8 52-62,0 0-1,2 0 1,1 0 0,14-40-1,-16 53-88,0 0 0,-1 0 0,2-19 0,-25 25 37,-34 2-203,27-1 90,-1 2 0,0 1 0,1 1 0,-56 12 0,84-14 80,0 0 1,-1 0-1,1 0 1,0-1-1,0 1 1,0 0-1,0 0 1,-1 0-1,1 0 1,0 0-1,0 0 1,0 0-1,0 0 1,-1 1 0,1-1-1,0 0 1,0 0-1,0 0 1,0 0-1,-1 0 1,1 0-1,0 0 1,0 0-1,0 0 1,0 0-1,0 1 1,-1-1-1,1 0 1,0 0-1,0 0 1,0 0-1,0 0 1,0 1-1,0-1 1,0 0-1,0 0 1,0 0-1,-1 0 1,1 1-1,0-1 1,0 0-1,0 0 1,0 0-1,0 0 1,0 1-1,0-1 1,0 0-1,0 0 1,0 0-1,0 0 1,1 1-1,-1-1 1,0 0-1,0 0 1,0 0-1,0 0 1,0 1-1,0-1 1,0 0-1,0 0 1,0 0-1,0 0 1,1 0-1,-1 1 1,0-1-1,0 0 1,0 0-1,20 8-148,29 4 362,37-2-113,1-4-1,112-6 0,-76-2-45,-43 2-31,46 1 35,161-19 0,137-26-26,320 29-45,-731 15 25,-1 1 0,0 0 0,0 1 1,0 0-1,0 1 0,22 8 0,-32-10-3,0 1 0,0-1 0,0 0 0,0 1 0,-1-1 0,1 1 0,-1-1 0,1 1 0,-1 0 0,0 0 0,1-1 0,-1 1 0,0 0 0,0 0 0,0 0 0,0 0 0,-1 1 0,1-1 0,-1 0 0,1 0 0,-1 3 0,2 9-72,-2-1 1,-1 23-1,0-8 37,0 29 165,-13 98-1,9-112-103,2 77-1,3-87-28,0-29-35,-1 0 1,1 0-1,-1 0 0,0 0 0,-1 0 1,1 0-1,-1 0 0,1 0 1,-1 0-1,0-1 0,-1 1 0,1-1 1,0 1-1,-1-1 0,0 0 1,0 0-1,0 0 0,0 0 0,-1-1 1,1 1-1,-1-1 0,1 0 0,-1 0 1,-5 2-1,-12 5-38,1-1 0,-2-1 0,-30 6 0,30-8 278,-417 71-273,390-69 75,-75 6-212,-144-2 0,266-11 265,120-4 112,-42-2-166,303-18 154,-367 24-180,429-10-1063,-518-1 1744,-293-5-269,-62-5-91,404 19-258,-2-1 199,-49-10 1,78 13-221,1 0 0,0 0-1,-1 0 1,1 0 0,-1 0 0,1 0 0,-1 0 0,1 0 0,-1 0 0,1 0 0,-1-1 0,1 1 0,0 0 0,-1 0 0,1 0 0,0-1 0,-1 1 0,1 0 0,-1-1 0,1 1 0,0 0 0,0-1 0,-1 1-1,1 0 1,0-1 0,0 1 0,-1-1 0,1 1 0,0-1 0,0 1 0,0 0 0,0-1 0,-1 1 0,1-1 0,0 1 0,0-1 0,0 1 0,0-1 0,0 1 0,0-1 0,0 1 0,1 0 0,-1-1 0,0 1-1,0-1 1,0 1 0,0-1 0,0 1 0,1-1 0,-1 1 0,0 0 0,0-1 0,1 1 0,20-18 39,23-5-118,44-24 46,3 5 0,100-33-1,70-8 127,-258 83-101,-1-1-1,0 0 0,0 1 0,0-1 1,0 0-1,0 0 0,0 0 0,0 0 1,0 0-1,0-1 0,3-2 0,-4 2 24,0 0-1,0 1 1,-1-1-1,1 0 1,-1 0-1,1 0 1,-1 0-1,0 0 0,0 0 1,0 0-1,0 0 1,0-2-1,-1 3-38,0-1 0,0 1 0,0 0 1,-1 0-1,1 0 0,0 0 0,0 1 0,-1-1 0,1 0 0,0 1 0,-1-1 0,1 0 0,-1 1 0,1 0 0,-1-1 1,1 1-1,-1 0 0,-2 0 0,1-1 10,-57-10-25,26 6 80,-35-11 0,65 14-99,4 1 38,1 0 0,0 1-1,-1-1 1,1 0-1,0 1 1,0-1-1,-1 1 1,1-1-1,0 1 1,0 0-1,0-1 1,-1 1-1,1 0 1,0-1-1,0 1 1,0 0 0,0 0-1,1 0 1,-2 0 3,269-85-2,-269 85 4,0 0-1,0 0 0,0-1 1,0 1-1,-1 0 0,1 0 1,0 0-1,0 0 0,0 0 1,0 0-1,0 0 0,0-1 1,0 1-1,0 0 0,0 0 1,0 0-1,0 0 0,0 0 1,0-1-1,0 1 0,0 0 1,0 0-1,0 0 0,0 0 1,0 0-1,0-1 0,0 1 1,0 0-1,0 0 0,0 0 0,0 0 1,0 0-1,0-1 0,0 1 1,0 0-1,0 0 0,0 0 1,0 0-1,0 0 0,1 0 1,-1 0-1,0-1 0,0 1 1,0 0-1,0 0 0,0 0 1,0 0-1,1 0 0,-29-2-94,-40 4-106,-106 28-85,113-17 275,17-1-49,35-8-7,-1-1 0,0 0 0,1-1 0,-21 2 0,252-1-195,272-9 429,-475 5-333,-25 4-281,-14 8 436,0 2 105,-1-2 1,-1 0-1,-27 9 0,20-9-54,-37 21-1,58-28-61,0 1 1,1 0 0,0 1-1,0-1 1,0 1-1,1 0 1,0 1-1,0 0 1,-5 8-1,9-13-10,1 0-1,0 0 1,0 0-1,0 0 0,1 0 1,-1 1-1,0-1 1,1 0-1,-1 0 0,1 0 1,0 1-1,0 2 1,0-4-44,4-56 2267,7 23-2067,-5 20-124,-1-1 0,-1-1-1,-1 1 1,0-1 0,0 1 0,0-18 0,0-9 79,-2 30-91,0 0-1,-1-1 1,1 1-1,-4-21 1,1 27 11,0 1 0,0-1 0,-1 1 0,1 0 0,-1 0 0,0 0 0,0 0 0,0 0 1,0 0-1,-7-3 0,-4-5 144,6 4-135,0 1-1,-1 1 1,1 0 0,-1 0-1,0 0 1,-1 1-1,1 1 1,-1 0 0,0 0-1,0 0 1,-19-1 0,-10 1 9,-70 3 1,51 1-12,-72-1-19,-523 7-184,94-3 232,375-4-13,175 0 17,7 1-22,0-1 0,0 0 0,-1 0 0,1 0 0,0 0 0,-1 0 0,1 0 0,0-1 0,0 1 1,-1-1-1,1 1 0,0-1 0,0 0 0,0 0 0,-3-2 0,5 3-15,0 0-1,0 0 1,0 0-1,0 0 1,0 0-1,0-1 1,-1 1-1,1 0 1,0 0 0,0 0-1,0 0 1,0 0-1,0-1 1,0 1-1,0 0 1,0 0-1,0 0 1,0 0-1,0 0 1,1 0-1,-1-1 1,0 1-1,0 0 1,0 0 0,0 0-1,0 0 1,0 0-1,0 0 1,0-1-1,0 1 1,0 0-1,0 0 1,1 0-1,-1 0 1,0 0-1,0 0 1,0 0 0,0 0-1,0 0 1,0 0-1,1-1 1,-1 1-1,0 0 1,0 0-1,0 0 1,0 0-1,0 0 1,0 0-1,1 0 1,-1 0 0,0 0-1,0 0 1,0 0-1,1 0 1,8-2-2,197-18-18,154-12 118,-290 29-342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1:18.017"/>
    </inkml:context>
    <inkml:brush xml:id="br0">
      <inkml:brushProperty name="width" value="0.1" units="cm"/>
      <inkml:brushProperty name="height" value="0.1" units="cm"/>
      <inkml:brushProperty name="color" value="#FFC114"/>
    </inkml:brush>
  </inkml:definitions>
  <inkml:trace contextRef="#ctx0" brushRef="#br0">1963 79 432,'0'0'1216,"-20"6"7,2 4-1057,0 0 0,0-2 0,-1 0 0,0-1 0,-35 8 0,34-10-111,-21 4 348,0-2 0,-1-1 0,0-3-1,-65-2 1,90-1-444,-23 2 261,-64 12 0,49-6-170,-29 5-25,30-3 19,-102 3-1,-431-11 461,546-4-447,1-2 0,0-2 0,-51-13-1,75 15 80,4 1-29,0 0 0,0 1-1,-18-2 1,29 4-80,18 0-361,619 16 602,-501-11-302,14-1-570,0-7-1,273-39 1,-409 40 610,-7 1 6,1 1 0,-1-1-1,1-1 1,-1 0 0,0 0 0,0 0 0,0 0-1,10-6 1,-40 6 1263,-250 5-671,-306-8 178,449-5-286,-88-2-548,220 13 29,-1 0 1,0 0-1,1 0 1,-1 0-1,1 0 1,-1 0-1,1 0 1,-1 0-1,1 0 1,0 0-1,0-1 1,-1 1-1,1 0 1,0 0-1,1 0 1,11 3 67,1 0 0,0-1 0,0 0 1,0-1-1,0-1 0,0 0 0,0-1 0,15-2 0,1 2-36,481-24 128,-431 14-134,337-47 18,-408 55-20,7-1 0,-1 0-1,0-1 1,0 0 0,17-8 0,-35 13-14,1-1 0,0 1 0,-1-1 0,1 0 0,-1 1 0,1-1 0,0-1 0,-1 1 0,-3-1 0,-8 0 21,-92 6 55,-124 21 1,126-12-34,-524 46 346,587-57-294,-14-1-38,-1 3-1,1 3 1,-65 17-1,198-41-588,-2-2 540,2 4 0,94-5 1,163 6 14,-301 13-6,585 6-220,-576-7 212,-33 1 2,-34 2 1,-286 27 92,-185 13 90,450-40-173,-492 7 309,518-10-278,1 0 0,-1-2-1,-30-8 1,100-1-175,379-22 192,-267 26-41,7-2-3,473-17-8,-558 25-153,-26 0-60,69 7 0,-214 13 380,-429 31-11,-3-46 42,183-17 400,-57 0-977,373 14 328,-44-2 13,59 2 33,0-1 0,-1 1 0,1-1-1,0 0 1,0-1 0,0 1 0,0-1-1,0 0 1,0 0 0,0 0-1,-6-5 1,42 4-559,504-6 783,-122 6-197,402-64-483,-749 58-735,107-3 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1:22.239"/>
    </inkml:context>
    <inkml:brush xml:id="br0">
      <inkml:brushProperty name="width" value="0.1" units="cm"/>
      <inkml:brushProperty name="height" value="0.1" units="cm"/>
      <inkml:brushProperty name="color" value="#FFC114"/>
    </inkml:brush>
  </inkml:definitions>
  <inkml:trace contextRef="#ctx0" brushRef="#br0">1655 1 72,'0'0'3027,"-18"7"-2723,-3 1-189,-8 4 156,-50 13 1,-534 101 2912,512-108-3021,-396 37 332,481-54-481,-26 3-11,71-1-165,24-6 263,1-2 0,64-16 1,-12 2-84,850-68-524,-945 87 495,205-12 64,-879 54 631,270-9 22,-249-21 226,560-12-949,81 0-201,22 0-106,491-23 705,-38 0-356,-179 14-175,-704 35 165,107-3 98,-140-18 571,314-5-813,162 5-423,538-30 897,-126 2-339,197 17-18,-642 6-2,-6 0-207,-408 4 227,-255-3 360,496-8-10,-41-1-685,222 15-247,35-3 775,88-3 0,-62-3-185,957 2 370,-1040 0-123,-223 2-172,-318-6 20,321-16 129,-54 0-215,287 21-50,0 0 0,-1 0 0,1 0 1,0 0-1,0 0 0,0 0 0,0 0 0,0 0 0,0 0 0,1 0 0,-1 0 0,0 0 1,1 0-1,-1 0 0,0 0 0,1 0 0,-1-1 0,2 3 0,5-1 72,0-1-1,1 1 1,-1-1-1,1-1 0,0 1 1,-1-1-1,15-2 1,6 1-19,434-19 59,-69 1-69,38 18-641,-430 1 821,-9 0-280,-964 36-12,436 4 454,496-33-390,34-6-166,29-10 150,13-2 58,0 1-1,65-9 1,80 2-3,-152 15-5,1104-26-250,-1047 28 68,-86 0 291,-32-2-15,-385 20-280,120-2 312,-188-12 624,345-4-748,118 1-6,0 0-1,0 2 1,1 0-1,-1 1 1,-31 11-1,44-13-105,-3 1-252,12-3 356,0 1-1,0-1 0,0 0 0,0 1 0,0-1 0,0 0 0,0 0 1,0 1-1,0-1 0,0 0 0,1 0 0,-1 1 0,0-1 1,0 0-1,0 0 0,0 1 0,0-1 0,1 0 0,-1 0 0,0 1 1,0-1-1,0 0 0,0 0 0,1 0 0,-1 1 0,0-1 0,0 0 1,1 0-1,-1 0 0,0 0 0,0 0 0,1 0 0,-1 1 0,0-1 1,1 0-1,-1 0 0,0 0 0,0 0 0,1 0 0,-1 0 0,0 0 1,1 0-1,-1 0 0,14 4-419,0 0-1,-1-1 1,1 0-1,1-1 1,-1-1 0,0 0-1,21-2 1,-19 1-519,10 0-1407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1:23.776"/>
    </inkml:context>
    <inkml:brush xml:id="br0">
      <inkml:brushProperty name="width" value="0.1" units="cm"/>
      <inkml:brushProperty name="height" value="0.1" units="cm"/>
      <inkml:brushProperty name="color" value="#FFC114"/>
    </inkml:brush>
  </inkml:definitions>
  <inkml:trace contextRef="#ctx0" brushRef="#br0">1064 1 1144,'0'0'2250,"-20"0"-1603,-357 17-181,2 0 1184,341-18-1476,21 0-92,1 0 0,-1 2 0,0-1 0,1 1 0,-24 5 0,16 4-257,18-8 191,0-1 1,0 0 0,0 0 0,0 0-1,0 0 1,0 0 0,0 0 0,-1-1-1,1 1 1,0-1 0,-1 0 0,-3 1-1,-8-1 592,4 0-477,1 1 0,0-2 0,-1 1 0,1-1 1,0-1-1,-1 0 0,-15-5 0,23 7-149,81 2-67,619 13 807,-587-16-699,9-1 44,139 17 0,-257-15-74,-1 0-1,0 0 1,0 0 0,0 0 0,0 1-1,0-1 1,0 0 0,0 1 0,0-1-1,0 0 1,0 1 0,0-1 0,0 1-1,0 0 1,2 0 0,-3 0-61,0 0 0,-1-1 0,1 1 0,0 0 0,0-1 0,0 1 0,-1-1 0,1 1 0,0 0 0,-1-1 0,1 1 0,0-1 0,-1 1 0,1-1 0,-1 1 0,1-1 1,-1 1-1,1-1 0,-1 0 0,1 1 0,-1-1 0,1 0 0,-1 1 0,0-1 0,1 0 0,-1 0 0,0 1 0,-11 3-2234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3:19.166"/>
    </inkml:context>
    <inkml:brush xml:id="br0">
      <inkml:brushProperty name="width" value="0.1" units="cm"/>
      <inkml:brushProperty name="height" value="0.1" units="cm"/>
      <inkml:brushProperty name="color" value="#FFC114"/>
    </inkml:brush>
  </inkml:definitions>
  <inkml:trace contextRef="#ctx0" brushRef="#br0">10 1152 1328,'0'0'3285,"-2"-3"-3048,2 2-181,-1 1 0,0-1 0,0 0-1,1 0 1,-1 0 0,1 1 0,-1-1-1,1 0 1,-1 0 0,1 0-1,0 0 1,-1 0 0,1 0 0,0 0-1,0 0 1,0 0 0,0 0 0,0 0-1,0 0 1,0 0 0,0 0 0,0 0-1,0 0 1,0 0 0,1 0 0,-1 0-1,0 0 1,1 0 0,-1 0 0,1 0-1,-1 0 1,1 0 0,-1 0-1,1 1 1,0-1 0,-1 0 0,1 0-1,0 1 1,0-1 0,0 1 0,-1-1-1,1 0 1,2 0 0,115-66-75,6-3 413,-45 23 80,163-71 0,-69 52-359,246-59 1,419-53 808,-444 104-908,1442-217 1005,-777 217-949,30 74 183,-599 40-201,-378-26-41,946 150 184,-549-34 260,-287-68-400,-15 0-41,272 121 0,-458-174-18,106 46 19,179 52 0,-99-42 119,282 129 0,-277-117-124,-138-53-6,-1 3 1,71 37 0,-133-57-13,-10-5 6,1-1-1,-1 0 0,1 0 1,0 0-1,-1 0 1,1 0-1,0 0 0,0 0 1,0-1-1,0 1 1,0-1-1,3 1 0,-5-37-72,-11-35-374,6 46 252,2-1 0,-1-28 0,4 46 180,0-1 1,1 1 0,0-1-1,0 1 1,1-1-1,0 1 1,1 0-1,-1 0 1,2 0 0,-1 0-1,1 0 1,0 1-1,1 0 1,7-10 0,-12 17 20,0 0 0,0 0 1,0 0-1,0 0 0,0 0 1,0 0-1,0 0 0,1 0 1,-1-1-1,0 1 0,0 0 1,0 0-1,0 0 0,0 0 1,0 0-1,0 0 0,1 0 1,-1 0-1,0 0 1,0 0-1,0 0 0,0 0 1,0 0-1,0 1 0,0-1 1,0 0-1,1 0 0,-1 0 1,0 0-1,0 0 0,0 0 1,0 0-1,0 0 0,0 0 1,0 0-1,0 0 0,0 0 1,1 0-1,-1 1 0,0-1 1,0 0-1,0 0 0,0 0 1,0 0-1,0 0 0,0 0 1,0 0-1,0 0 0,0 1 1,0-1-1,0 0 0,0 0 1,0 0-1,0 0 0,0 0 1,0 0-1,0 0 0,0 1 1,0-1-1,3 16 171,-1 25-101,-1-32-44,5 178 279,-5-180-308,0-1 1,0 0-1,1 0 1,0-1-1,0 1 1,1 0-1,4 8 1,7 16 16,-13-28-40,-24 3 42,21-5-27,-93 14 115,1-4 0,-158-5 0,113-5-1280,292 6 1260,-89-2-66,1-3-1,104-10 0,-167 9-144,0-1 0,0 1-1,0 0 1,0-1 0,0 1-1,-1-1 1,1 0 0,0 1 0,0-1-1,-1 0 1,1 0 0,0 0 0,-1-1-1,3 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5:53.92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2423 231 328,'0'0'7127,"-24"0"-6723,-263 16 99,214-11-1100,-50 7-1033,97-10 1281,22-2 349,0 1-1,-1-1 0,1 0 0,0 1 1,0 0-1,0 0 0,-1 0 1,-4 3-1,5-3 21,1 0 1,-1 0-1,1-1 0,-1 1 1,0-1-1,1 0 1,-1 0-1,0 0 0,-6-1 1,-5 0 42,-341 1 2164,285-13-2083,57 13-180,-190-8 323,87 5-55,20 1-244,8-7 10,-87-2 40,155 9 80,0 0 0,-28-7 0,5 1 0,-37-1 136,-121 1 0,164 0-116,-26 8-39,63 0-92,-28 0 160,-86 0-249,115-2 79,1 1 0,-1 0 0,1 0 0,-1 0 0,1 1 0,-1-1 0,1 0 0,-1 0 0,1 0 0,0 0 0,0 0 0,-1 1 0,1-1 0,0 0 0,0 1 0,0-1 0,0 1 0,1-2 0,29-6-36,-22 5-44,1 0 1,-1 1 0,0 0-1,15-1 1,-18 2 78,1 0 1,-1-1-1,0 1 0,-1-1 1,1 0-1,7-4 0,14-5 21,6 3 299,918 4-151,-793 13-321,-106-5 168,17 4 160,43 0-252,-37 1 148,-30-7-90,82 15 0,-29-2-53,-39-3 269,72 0-203,41-7 246,-74-9-388,-59 3 313,-22 1-210,-15-10 166,1-21-81,-3 31-38,0-1 0,-1 0 0,1 0 0,0 1-1,0-1 1,0 0 0,-1 0 0,1 1 0,0-1-1,0 0 1,-1 1 0,1-1 0,-1 0 0,1 1 0,-1-1-1,1 0 1,-1 1 0,1-1 0,-1 1 0,1-1 0,-1 1-1,0 0 1,1-1 0,-1 1 0,0-1 0,1 1 0,-1 0-1,0 0 1,0-1 0,1 1 0,-1 0 0,0 0-1,0 0 1,0 0 0,-1 0 0,-5-3-46,-1 0 0,1 0 0,-1-1 0,1 0 0,-11-8 137,17 11 0,1 0-119,-1 1 0,1-1 0,-1 0 0,1 1 0,-1-1 0,0 1 0,1-1 0,-1 1-1,0-1 1,1 1 0,-1 0 0,0-1 0,0 1 0,0 0 0,1-1 0,-1 1 0,0 0 0,0 0 0,0 0-1,0 0 1,1 0 0,-3 0 0,-2 0-306,-8-8 87,-122-5 679,-656 13 526,593-4-959,43-8 158,125 10-122,-48-9 0,14 2 3,17 2-53,19 3-27,-42-1 1,-95-3-34,108-4 240,23 9-180,0 1 1,-44 4 0,10 0 159,-43-10 159,-6 3-1106,117 32 973,-14 53-133,5 4-16,9 68-221,0-151 246,0-1-71,0 0 25,0 0 1,0 1-1,0-1 1,0 0-1,0 0 1,0 1 0,0-1-1,0 0 1,0 1-1,0-1 1,0 0-1,0 0 1,0 1-1,0-1 1,0 0-1,0 0 1,0 1-1,1-1 1,-1 0-1,0 0 1,0 1 0,0-1-1,0 0 1,1 0-1,-1 0 1,0 1-1,0-1 1,1 0-1,-1 0 1,0 0-1,0 0 1,1 0-1,-1 0 1,0 1-1,0-1 1,1 0 0,-1 0-1,0 0 1,227 0 21,-96-13 169,915 13-1230,-515 5 956,-336-14 50,-57 1 188,-82 4 1280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3:53.882"/>
    </inkml:context>
    <inkml:brush xml:id="br0">
      <inkml:brushProperty name="width" value="0.1" units="cm"/>
      <inkml:brushProperty name="height" value="0.1" units="cm"/>
      <inkml:brushProperty name="color" value="#FFC114"/>
    </inkml:brush>
  </inkml:definitions>
  <inkml:trace contextRef="#ctx0" brushRef="#br0">25 1762 1768,'0'0'310,"-25"9"4796,98-55-4569,31-22 340,-98 64-741,160-112 712,-92 71-730,67-39-49,9-4 3,79-39 267,300-79-78,17 41-85,-415 128-11,358-91 345,-71 43-483,134-29-6,-357 69-2,447-99 23,6 25-9,167 15-11,6 60-4,-508 42 8,335 5 51,86 56 242,-615-46-332,675 104 229,-553-76-179,23 9 39,26 5-15,-95-22-36,-1 10-1,-3 7 0,189 78 1,404 166-40,-674-252 16,329 105-19,-241-96-50,233 92 1,-430-143 67,340 142-17,-262-108-2,-43-20 0,-1 1 0,-1 1-1,0 2 1,-2 2-1,43 32 1,32 52 4,-68-64-224,62 50-1,-82-74 154,0 2 0,-2 0 0,23 30 0,-20-24 10,35 36 0,-42-47-140,-6-8 250,-5-24 87,-1 0-131,2 1 0,0-1 0,1 1 0,1-1 0,8-20 0,10-36-17,-19 46 119,-1 1-1,-2-1 0,0 0 0,-4-29 0,0-11 59,3 68-94,0 21-174,0 6 148,-1-10-28,1 0 0,0 0 0,1 1 0,1-1 1,1 0-1,0 0 0,10 28 0,-6-25-34,-1 1-1,-1-1 0,-1 1 1,-1 0-1,0 1 0,-2-1 1,-1 40-1,0-58 23,0 3-67,1 0 0,-1 0-1,1-1 1,1 1-1,-1 0 1,3 6-1,-2-7 59,0 1-1,-1-1 1,1 1-1,-1 0 1,0 0-1,0 7 1,-1-11 20,-1 0 0,1 0 1,-1 0-1,1 0 0,-1 0 1,0 0-1,1 0 1,-1 0-1,0-1 0,0 1 1,0 0-1,1 0 0,-1-1 1,0 1-1,0 0 1,0-1-1,0 1 0,0-1 1,0 1-1,0-1 1,-2 1-1,-28 10 50,25-9-46,-6 1 12,-1 0-1,0 0 0,0-1 1,0-1-1,0 0 0,0-1 1,-17-2-1,-92-18 60,85 12-85,34 7-1,-103-23 104,93 19-61,0 0-1,0 0 1,1-1 0,-1 0 0,-20-16 0,4 4-68,28 17-47,11 2-541,0 0 597,1 1 0,17 5-1,17 3 25,174 6-161,40 5-388,-224-19 404</inkml:trace>
  <inkml:trace contextRef="#ctx0" brushRef="#br0" timeOffset="418.55">14330 2015 8987,'-265'8'287,"232"-18"-299,33 10-41,2-2 34,1 0 0,0 1 0,0-1 1,0 1-1,0-1 0,0 1 0,0 0 1,0 0-1,0 1 0,0-1 0,4 0 1,2-1-23,15-7 114,0-1-1,0-1 0,-1 0 0,39-29 1,-51 34-68,-1-1 0,-1 0 1,1-1-1,-1 0 0,-1-1 1,0 0-1,0 0 0,0 0 1,-1-1-1,-6 7-5</inkml:trace>
  <inkml:trace contextRef="#ctx0" brushRef="#br0" timeOffset="417.55">14345 1854 9422,'-2'63'-25,"1"-58"24,0 0 0,0 0 0,-1 0 0,0 0 0,0-1 0,0 1 0,0-1 0,-1 1 0,1-1 0,-7 7 0,3-2 2,-1 1 0,1-1 0,1 1 0,0 0 0,-4 13 0,-4 6 2,23-38-40,0 0 0,-1-1-1,0 0 1,-1 0 0,10-16-1,-17 22 79</inkml:trace>
  <inkml:trace contextRef="#ctx0" brushRef="#br0" timeOffset="415.55">14335 1981 9396,'0'-2'23,"3"-9"101,-1-1-1,-1 1 1,0-1 0,0 1 0,-2-1-1,1 1 1,-3-14 0,1 20-56,0-1 1,0 1 0,0 0-1,-1 0 1,0 0-1,-5-8 1</inkml:trace>
  <inkml:trace contextRef="#ctx0" brushRef="#br0" timeOffset="416.55">14315 1827 10903,'-14'-25'101,"-11"-17"614,20 35-622,1 0 0,-1 0 0,1 0 0,1-1 0,-4-9 0,5 6-69,0 0-1,1 0 1,-1-18-1,-1-17 39,3-12-4,0 57-60,12 19-262,13 11 258,-15-15 5</inkml:trace>
  <inkml:trace contextRef="#ctx0" brushRef="#br0" timeOffset="-5">14330 2030 9554,'-15'2'-7,"-5"1"17,1 1 0,-1 1 0,-23 9 0,24-9 2,0 0-1,0-1 0,-1-2 0,1 1 1,-1-2-1,1-1 0,-25-2 0,-2 1-27,-96-11 413,70 5-997,225 19 57,72-20-940,-128-1-1893,-83 7 1200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4:09.727"/>
    </inkml:context>
    <inkml:brush xml:id="br0">
      <inkml:brushProperty name="width" value="0.1" units="cm"/>
      <inkml:brushProperty name="height" value="0.1" units="cm"/>
      <inkml:brushProperty name="color" value="#FFC114"/>
    </inkml:brush>
  </inkml:definitions>
  <inkml:trace contextRef="#ctx0" brushRef="#br0">1469 50 3513,'0'0'1376,"-34"6"-152,-21 11-1217,-1-2-1,-64 8 1,-117 2 127,61-3-571,95-11 865,-103 3-1,183-14-409,-19-2-337,12-1-26,11-3 242,6 3 123,-1 0 0,1 0 0,0 1 0,-1 0-1,1 1 1,0 0 0,16 0 0,1-1 29,630-18-1435,-495 21 507,20 7-1444,-203-8 5620,-251 12-1837,225-8-1441,-467-2 757,164-31 287,281 17-580,0-3-1,-126-44 0,132 36-187,63 23-605,285-11-911,-23 0 1646,48 14-239,-219 2-1297,125 24 0,-113-11 592,-148-16 1152,-78 5-1107,-411 13 1502,378-22-336,-181 5 375,336-2-1190,-1-2-20,-1 1 0,1 1 0,0-1 0,0 0 0,-1 1 0,1-1 0,0 1 1,0 0-1,-6 3 0,12-3 71,0 0 1,1 0-1,-1-1 1,0 1 0,0-1-1,1 0 1,-1 0 0,4 0-1,-5 0 41,386-22 1603,-207 6-1491,542 1-644,-557 15-1000,-157 1 1689,20-2-378,-28 1 313,-1 0 1,1 0-1,0 0 0,-1 0 1,1-1-1,0 1 1,-1 0-1,1 0 0,0 0 1,-1-1-1,1 1 1,-1 0-1,1-1 0,0 1 1,-1 0-1,1-1 1,-1 1-1,1-1 0,-1 1 1,0-1-1,1 1 1,-1-1-1,1 1 0,-1-1 1,0 1-1,1-1 1,-1 0-1,0 1 1,0-1-1,1 1 0,-1-1 1,0-1-1,-1 2-45,0-1 1,0 0-1,0 0 0,0 0 0,0 1 0,0-1 1,0 1-1,0-1 0,0 1 0,-1-1 0,1 1 1,0-1-1,0 1 0,0 0 0,-1 0 0,1 0 1,0 0-1,0 0 0,-1 0 0,-1 0 1,0 0 10,-60-2-233,0 3-1,-81 12 1,-25 0 473,-25-11 395,81-3-276,-171 20 0,188 2-651,70-14 292,-1-1 1,0-1 0,0-2-1,-28 1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4:19.076"/>
    </inkml:context>
    <inkml:brush xml:id="br0">
      <inkml:brushProperty name="width" value="0.1" units="cm"/>
      <inkml:brushProperty name="height" value="0.1" units="cm"/>
      <inkml:brushProperty name="color" value="#FFC114"/>
    </inkml:brush>
  </inkml:definitions>
  <inkml:trace contextRef="#ctx0" brushRef="#br0">396 10 3425,'0'0'8,"-103"0"-1569,84-1 1849,0-1 281,-2-1-49,0 1-448,-4 0-72,-4 2-48,-3 0-856,-6 0 407,-4 0-1367,-4 0 1864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4:19.457"/>
    </inkml:context>
    <inkml:brush xml:id="br0">
      <inkml:brushProperty name="width" value="0.1" units="cm"/>
      <inkml:brushProperty name="height" value="0.1" units="cm"/>
      <inkml:brushProperty name="color" value="#FFC114"/>
    </inkml:brush>
  </inkml:definitions>
  <inkml:trace contextRef="#ctx0" brushRef="#br0">115 15 304,'0'0'4113,"-107"-14"-4241,100 14 448,22 0-320,19 0 96,16 0 216,28 0-48,29 8-264,25 6-32,-19-4-624,-22 1-1376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4:20.887"/>
    </inkml:context>
    <inkml:brush xml:id="br0">
      <inkml:brushProperty name="width" value="0.1" units="cm"/>
      <inkml:brushProperty name="height" value="0.1" units="cm"/>
      <inkml:brushProperty name="color" value="#FFC114"/>
    </inkml:brush>
  </inkml:definitions>
  <inkml:trace contextRef="#ctx0" brushRef="#br0">3898 55 4185,'0'0'573,"-18"-3"-575,-250-15-109,-550 0 2343,533 13-1853,-18-1 933,278 3-1239,16 2-201,18 0-10,301 13 713,388 16-1810,-431-16 1647,-698-28 262,-227 9 78,-279-1 1463,811 13-2941,-216 40 0,228-27 623,58-11 103,-82 2 0,137-9-95,5 0-424,379-15 1102,-114 1-632,708 8-3275,-634 6 2574,-319 0 673,-12-1-77,0 1-1,0 0 1,0 1 0,0 0 0,0 1 0,13 4-1,-41-4-414,-581-16 4559,-182 3-2478,459 26-1671,32 0-74,-462-3 725,1051-25 76,4 0-525,-263 13-43,573 10-757,-585-8 399,38 1 451,-61-3-5,-10 0-7,-34-3-11,-355-15 148,-99-8 1718,440 20-1784,-134-7-246,205 18-3231,7 3 1295,6-2-2117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4:44.90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6099 109 4385,'0'0'-559,"-33"-3"227,-46 15 1889,54-7-1500,1-1 0,-35 1 0,-235 10 840,251-15-373,-115-4 9,-88-11 381,-28 24-831,246-8-86,-369-2 472,319-1-530,-173-21 828,44 6-601,86 5 420,-175 9-570,160 5-86,-509 6 221,468 6-135,-148-4 21,157-2-20,-90 3-5,-397-24 269,12 13-45,353 8 29,159-4-642,131 27 229,1-27 164,-1 1 0,1-1 0,0 0-1,0 0 1,1 1 0,-1-1 0,1 0 0,0 0 0,3 5 0,28 39 97,-11-16-68,-12-17-10,-5-8-26,0 0 0,-1 0 1,1 0-1,-1 1 0,-1 0 0,0 0 0,0 0 0,0 0 0,-1 0 0,-1 0 0,1 1 1,0 13 85,21-24-22,1-2-1,33-10 0,-29 7 12,33-5-1,265-2-63,-87 9-8,67-1-2,-223 7-10,4-1-5,289-4 7,-259-4 15,33-1 7,39 8-19,198 2 6,143 5-49,-152 12 60,-215-11-16,86 0 27,23 2-25,1 1-16,-85 2-7,-75-2 25,215-8 32,-171-4 42,114 2-58,-128-9-28,-141 9 3,120-18-18,-76 10 10,123-26 23,-156 29-15,-11 4-1,1 0 0,0 0 0,-1 0 0,1 0 0,0 1 0,0-1 0,0 1 0,4-1 0,-6 1-1,1-1 2,-1-1 0,1 1 1,0 0-1,0 0 1,-1 0-1,1 0 1,0 0-1,0 1 1,0-1-1,0 1 1,4-1-1,-5 0 0,0 1 0,0 0 0,1 0 0,-1 0 0,0-1 0,0 1 0,0-1 0,0 1 0,1-1 0,-1 1 0,0-1 0,0 0 0,0 0 0,0 1 0,0-1 0,-1 0 0,1 0 0,0 0 0,0 0 0,0 0 0,-1 0 0,1 0 0,-1 0 0,1 0 0,-1 0 0,1 0 1,-1-1-1,1 1 0,-1-1 0,7-18 18,-4 12-22,-1 0 0,1 0 0,-1-1 1,-1 1-1,1 0 0,-1-13 1,0 17-16,-1 0 0,0 0 0,0 0 0,0 0 1,-1-1-1,1 1 0,-1 0 0,0 0 0,0 0 1,-1 0-1,1 1 0,-1-1 0,1 0 0,-1 0 1,-1 1-1,1-1 0,0 1 0,-1 0 0,0 0 1,1 0-1,-1 0 0,0 0 0,-1 1 0,1-1 1,0 1-1,-1 0 0,1 0 0,-1 0 0,0 0 1,0 1-1,-7-3 0,-9-2 28,1 1 0,-1 0 0,0 2 0,-21-2 0,-13-2 5,-146-12 39,134 14-44,-369-32 165,195 28-144,-130 7-171,190 4 112,-522-2 29,453 10 32,1 10-195,125-8 91,-124-9-16,129-5 87,-1215 2-8,1150 7 47,-71 3-70,-42-2 33,-236 3 7,531-11-86,-33 12-65,29-12 152,1 1 0,0 0 0,0 0 0,-1 0 0,1 1 0,0-1 0,0 1 0,-4 2 0,-13 5 28,19-9-49,1 1 0,-1-1 0,1 0 0,-1 0 0,1 1 0,0-1 0,-1 1-1,1-1 1,-1 1 0,1 0 0,0 0 0,-1-1 0,1 1 0,0 0 0,0 0 0,0 0-1,0 0 1,0 0 0,0 1 0,0-1 0,0 0 0,0 0 0,0 1 0,1-1 0,-1 0-1,0 1 1,1-1 0,0 1 0,-1-1 0,1 1 0,0-1 0,-1 1 0,1-1-1,0 1 1,0-1 0,0 1 0,0-1 0,1 3 0,0 5 39,0 0 0,0 0 1,5 15-1,-4-15-18,0 0-1,0 0 1,0 18 0,-2 119 159,20-144-138,60 6-2135,-50-6-888</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1-28T00:45:51.071"/>
    </inkml:context>
    <inkml:brush xml:id="br0">
      <inkml:brushProperty name="width" value="0.05292" units="cm"/>
      <inkml:brushProperty name="height" value="0.05292" units="cm"/>
      <inkml:brushProperty name="color" value="#FF0000"/>
    </inkml:brush>
  </inkml:definitions>
  <inkml:trace contextRef="#ctx0" brushRef="#br0">4213 15587 816 0,'0'0'92'0,"0"0"-92"15,0 0-99-15,0 0 99 16,0 0 14-16,0 0-6 16,0 0-3-16,-20-13-5 15,20 13 0-15,0 0-9 0,0 0 7 16,0 0-40-16,0 0 26 15,0 0-11-15,0 0-14 16,0 0-22-16,-3 0-6 16,-1 5 17-16,0 3-18 15,-3 2-175-15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8T00:46:07.969"/>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00.36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9 17 496,'0'0'992,"-4"0"-922,0 0 88,10 1-40,26 3 25,50 2-56,-47-4-4,34 2 586,108-6 0,7-11-298,22-1-2133,-173 10 252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30.76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26860 381 1008,'0'0'388,"-1"3"-210,0-1-108,0-1 0,0 1 1,-1 0-1,1 0 0,-1-1 1,1 1-1,-1-1 0,0 1 1,0-1-1,0 0 0,1 1 1,-1-1-1,0 0 0,-1 0 1,-2 1-1,-43 14 1194,42-14-1305,-63 15 551,-79 9 0,-9 2 17,100-18-490,-1-2 1,-68-1-1,52-3 50,-91 17-127,110-12 27,-96 4 1,-8-10 60,-172-6 132,301-1-163,0-2 1,1 0-1,-33-13 1,35 11 16,43 10 87,0-1 1,-1-1-1,25-2 1,9 0-86,6 2-48,1 2-1,104 17 1,106 44-31,183 34 187,180-9-222,-558-80 1186,-71-10-1103,-1 1 0,0-1-1,1 1 1,-1-1 0,0 1 0,0-1 0,0 1 0,0-1-1,0 1 1,0 0 0,0-1 0,-1 1 0,1 0-1,0 0 1,-1 0 0,1 0 0,-1 0 0,1 0 0,-1 1-1,1-1 1,-1 0 0,-3 0 0,-45-14 96,44 13-54,-146-33 113,-244-25 1,75 23-149,-139-9 60,260 44-242,118 2 136,77 1 29,0-1 0,0 1 0,0 0-1,0 0 1,0 0 0,1 1 0,-1 0 0,-7 3 0,11-5-6,0 1 1,0-1-1,0 1 1,0 0-1,0-1 0,0 1 1,0 0-1,0 0 1,0 0-1,0 0 1,0-1-1,0 1 1,0 0-1,1 1 1,-1-1-1,0 0 0,1 0 1,-1 0-1,1 0 1,-1 0-1,1 1 1,0-1-1,-1 0 1,1 0-1,0 1 1,0-1-1,0 0 1,0 0-1,0 1 0,0-1 1,0 0-1,1 1 1,-1-1-1,0 0 1,1 0-1,-1 0 1,0 1-1,2 1 1,-1-2 28,1 1 1,-1-1-1,1 0 0,-1 1 1,1-1-1,0 0 1,-1 0-1,1 0 1,0 0-1,0 0 1,0 0-1,-1-1 1,5 2-1,31 7 46,-21-6-32,94 21-36,1-4 0,160 7 0,229-18 184,-384-9-213,-41-1 18,-1-3 0,82-16-1,-117 13 91,1-2-1,-2-2 0,1-2 1,-1-1-1,56-31 0,-69 36-80,-21 8 39,-1 0 1,1 0-1,-1-1 1,0 1-1,1-1 1,-1 1-1,5-5 1,-17 4 63,0 1 1,0 0-1,0 0 1,-13 2 0,-249-2 20,-597 9-31,452-6-159,217-3 156,15-12-163,3 1 135,-16 4-104,14 0 127,45 4-172,-235 0 129,355 6-74,1-1 0,0 2 0,1 1 1,-20 6-1,14-4 104,-36 5 1,32-6-56,-1 1 0,-45 16 0,-3 1 2,-242 35-74,304-56 57,-176 10 104,83-9-236,-258 1 231,166-23-77,52 3 14,-32-10-260,0 0 302,-162-20-188,66 7 226,-600-44-356,133 54 404,-33 29-86,517-10-8,2 0-170,-641 6 238,379-8 58,-1211 12 18,1348 12-268,353-12 49,-606-20 58,472 5-79,-176-17 65,73 12-155,25 3 155,-381-15 42,262 22-177,3 0 237,-594 10-322,537 18 253,235-8-56,-183 2-187,30 0 141,133 1 184,131-6-139,-411 21-62,-355 8 7,484-24 199,347-12-178,-30 0-130,-1546 0 176,1082 12 129,305-14-335,-209 5 92,133 21 121,212-18 39,-180 2 32,19-3-163,6 6 274,-20 3-207,122-3 20,-583 53 1,148-40 182,164-21 286,197-6-719,-192 3 409,190 16-213,66-3 22,-36 6-25,84-10-33,-87 3 1,98-10 120,-73 14 0,74-8 14,-76 2 0,27-10-41,105 0-74,-2 0 59,1 0-1,-1 0 1,0 0 0,0-1 0,1 1 0,-1-1-1,0 1 1,-3-2 0,4 0-19,0 0 1,0 1 0,0-1-1,0 0 1,0 0-1,0 0 1,0-1-1,0 1 1,1 0-1,-1-1 1,1 1-1,0-1 1,0 1 0,0-1-1,-2-5 1,-4-48 194,-1 1 0,2 37-155,1 0 0,1 0-1,1-1 1,-2-20 0,6 37-30,-1 0 0,0 1 0,0-1 0,0 0 0,0 0 0,-1 1 1,1-1-1,0 0 0,-1 1 0,1-1 0,-1 0 0,1 1 0,-1-1 1,0 0-1,0 1 0,0 0 0,0-1 0,0 1 0,0-1 0,0 1 0,0 0 1,-3-2-1,1 2-3,0-1 0,-1 1 0,1 0 0,-1 0 0,1 1 0,-1-1 1,1 1-1,-1 0 0,0 0 0,-3 0 0,3 0 18,-1-1 1,1 1-1,0-1 0,-1 0 0,1 0 1,-5-3-1,5 2-2,-1 1 0,1 0 1,-1-1-1,1 2 0,-1-1 0,-6 0 0,-54-15 121,64 1-266,1 14 166,29-12 116,19-1-127,1 2 1,87-11 0,105 5 55,-239 18-79,400-2-387,-209 4 381,370-2-142,-335-12 36,2 0 229,403 12-57,-290-17-64,-76-12-59,42-2 180,-134 14-213,23-1 117,147-3-95,68-3 65,-78 4-14,-265 17 20,127-1 13,21-2 52,298-13 100,510 3-88,812 16-225,-1226 40 305,-358-16-260,-37-5 246,288 19-150,-51-6 20,50-13-17,-271-15-131,28 1 253,381 31-303,106 8 402,-172-20-204,-10 0-82,-288-2 58,-26-1-105,299 24 114,-484-36-11,308 33 74,-70-39 110,-160-5-80,274 20 21,-155-3-270,342 30 221,-290-18 100,-177-17-298,483 60 107,-337-26-5637,-240-40 3291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7:19.759"/>
    </inkml:context>
    <inkml:brush xml:id="br0">
      <inkml:brushProperty name="width" value="0.1" units="cm"/>
      <inkml:brushProperty name="height" value="0.1" units="cm"/>
      <inkml:brushProperty name="color" value="#FFC114"/>
    </inkml:brush>
  </inkml:definitions>
  <inkml:trace contextRef="#ctx0" brushRef="#br0">4122 90 4369,'0'0'2519,"-3"-3"-2160,-2-2-229,0 1 1,-1 0-1,1 0 0,-1 0 1,0 1-1,0 0 0,0 0 1,0 0-1,-1 1 0,1 0 1,-1 0-1,1 1 0,-1 0 1,-9-1-1,-19 0-69,-56 3-1,40 0-117,-103 10 210,52-1-69,-130 5-91,-915 45-94,68-69 401,791-4-259,-103-2 22,328 15-181,-27 1 122,-1-4 1,-102-16-1,181 17-29,12 2 2,23 2 18,1285-2 474,-711 35-507,-422-19 131,-19-2 8,279 13-260,-193-19 175,-1 0 89,-111 5-132,-129-13 114,-4 0-227,-747-19 247,-9 0 16,690 19-131,-825 13-467,580-5 443,364 0-113,475-6 265,-273-3 8,115-8 191,-5 1-132,758 8-135,-844 13-50,-3-1-144,-180-8 267,-84-3-129,-17 0-64,-22 1-16,-1594-14 213,635 3-70,987 9-180,443 2 137,-221-4 204,564-14 67,-8-1-68,-661 17-126,386 13-248,-470-12 99,-1 1 81,-52-1 27,-1042-18-156,-132-41 251,732 53-276,293 5 238,218 9-264,103 7 155,207-4 0,-268-12 7,319 2 197,609 18-132,-368 31 104,-630-49-203,-11-2-14,1 1 0,-1 0-1,1 1 1,14 4-1,-52-2-136,-162-4 314,-1145-30-135,-192-24 184,1526 54-266,10 0 32,76 9-98,-36-3 124,714 27 168,-468-31-60,71 5-59,1015 32-300,-1329-39 70,-49 0 80,-28 0-7,-799-21 144,761 17-14,-1524-82 69,921 79 141,408 8-249,311 6-44,503 0 261,-340-8-98,273-1 228,829 13-512,-591 25 133,-675-31-175,-1100-30 186,-520-34 338,666 59-213,1035 9-101,620-4 103,-442-6-111,1111 1 172,-142 88-487,-1239-83 345,2-1-117,76 19 1,-199-23 33,-285-25 28,124 6 208,11 4-111,-945-50-90,-222 44 352,1398 21-289,-1-1-1,1 1 1,0 0-1,-1 0 1,1 0 0,-1 0-1,1 0 1,0 0-1,-1 0 1,1 0 0,-1 0-1,1 0 1,0 0-1,-1 0 1,1 0 0,0 0-1,-1 1 1,1-1-1,-1 0 1,1 0 0,0 0-1,-1 1 1,1-1-1,0 0 1,-1 0 0,1 1-1,0-1 1,0 0-1,-1 0 1,1 1 0,0-1-1,0 0 1,-1 1-1,1-1 1,0 0 0,0 1-1,8 6-147,53 1 132,-1-2-1,120-6 0,-77-1 130,389 2 25,543-3-75,-291-6-121,-743 8 22,-2 0 13,-69-6-60,16-1 67,-1183-63 178,-182 55-78,931 17-64,699 6-102,-18 0 14,2713 18 16,-2801-21 132,157 27-1,-75-6-76,-155-22 89,10 0-109,0 2 0,46 13 0,-38-14 493,60 10-1320,-46-14-2459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6:05.649"/>
    </inkml:context>
    <inkml:brush xml:id="br0">
      <inkml:brushProperty name="width" value="0.1" units="cm"/>
      <inkml:brushProperty name="height" value="0.1" units="cm"/>
      <inkml:brushProperty name="color" value="#FFC114"/>
    </inkml:brush>
  </inkml:definitions>
  <inkml:trace contextRef="#ctx0" brushRef="#br0">1683 0 1376,'0'0'2222,"-4"21"-799,-10-20-1155,0 1-1,0 0 1,-25 7-1,25-5-231,0 0 1,-1-1-1,-29 1 0,-146 5 601,-563-9 1407,752 0-1922,127-2-77,148 16 116,-61 0-17,313-3 429,-526-11-317,-25 0-256,-538-12 221,-6-1-18,21 13-199,547 0 91,6 0-128,57-6 17,96 3-1,-93 4 127,1119-1-19,-1177 1-21,-25 0 34,-39 1 32,-464 7-312,341-11 303,-190 4 246,212 14-176,158-14-214,0-1 0,0 0 0,1 0 0,-1 0 1,1 1-1,-1-1 0,1 0 0,-1 0 1,1 0-1,0 0 0,-1 0 0,1 0 0,0 0 1,0 0-1,0 0 0,0 0 0,0 0 1,1 0-1,7 4-39,1-1 1,-1 0-1,1 0 0,0-1 1,18 3-1,2 2-298,41 11-1711,-1-5-2201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34.59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0 4 232,'0'0'3692,"22"0"-3199,1039-4 1477,-717 16-793,141 4-537,210-4-333,-600-7-224,141 24-1,25 2-56,83-4 70,-195-12-156,41 2 211,90 8-185,-44-2 44,31-6 115,-3-1-43,-46-4-21,196 15-32,116 10 48,-197-24-146,-154-9 305,45 1-318,168 9 249,-49 0-138,-67-5-92,89-6 245,-191-5-286,135 9 438,-177-2-389,781 27-29,-415-16-4473,-407-12 2401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39.78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17601 181 1040,'23'-12'3822,"-6"2"-3257,0-1 0,24-20 0,-36 28-287,-5 3-252,0 0 0,1-1 0,-1 1 0,0 0 0,1 0 0,-1-1 1,0 1-1,1 0 0,-1-1 0,0 1 0,0-1 0,1 1 1,-1 0-1,0-1 0,0 1 0,0-1 0,0 1 0,0 0 0,1-1 1,-1 1-1,0-1 0,0 1 0,0 0 0,0-1 0,0 1 1,0-1-1,0 1 0,0-1 0,-1 1 0,1 0 0,0-1 0,0 0 1,-18 1 89,5 0-115,3-1-6,-1 1 0,1 1 0,-1-1 0,1 2 0,0-1 1,-1 1-1,1 1 0,-14 5 0,-136 51 213,4-7-87,57-22-119,75-21-15,-1-2 0,1 0 0,-28 2 0,-39 5 173,56-7-191,-1-2 1,-41 1 0,-561-6 69,469-8 123,-159-16-168,93 3-89,-9-2 271,-94-2 71,178 21-123,-175-27 0,264 25-83,-115 5 1,82 3-18,-1359-2 1009,1041-12-863,402 11-220,-331-10 193,-94-4 17,-45 3 429,201 8-448,-143-12-28,199-4 101,59 7-98,-68 1-8,110 7-94,-317 1 69,25 2-17,-167-14-56,79 13-294,265 5 199,-1455-2-260,1328-18-113,-1 0 265,-427 18-644,748 2 714,-70 13 1,-1 1-131,-147 23-341,130-15-127,-33 1 220,-122 19-1562,-65 38 946,60-12 227,34-7 1174,45-10-2358,-177 13 2335,190-35-371,-576 48-637,712-75-180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1.38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566 1 1064,'0'0'1649,"-17"5"-1628,-134 50 215,14 10-304,11-5-754,98-47 198,-40 25 0,56-31 240,-15 7-56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7.42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1 595 864,'0'0'798,"36"-4"-701,114-16 16,168-28 1463,-145 20-1346,77 7 69,-134 14-232,213-1 391,-261 8-419,-39-1 38,0-2 0,28-7 0,43-3-25,187-26 18,-121 12-132,244-32 234,-73 33 184,47-8 619,-276 24-742,196 6-1,-162 6-156,-48-2-24,376-8 676,-377 6-595,78-8-54,38-9 97,-72 9-61,132-5-110,332 5 312,-405 11-252,214-9 178,870 8 281,-911-8-387,170-23-86,-281 14-250,-22 10 333,-33 2-164,476-23 5,-18 0 162,-162 21-221,-42 3-31,-50-8 134,396 5 39,-470 9-111,393 11 77,-532-2 114,58 1-325,367 4 154,18 17 57,-282-9 126,777 71-82,-523-23-149,364 45-86,-841-100 173,343 39 4,-123-17-162,4 1 22,239-23-1319,-503-18 1361,29-9 159,-1 0-192,411 2-664,-385 13 389,202 30-1,-104-3 493,78 12-223,-158-14 127,99 16-1533,196 15 1545,40-16-52,-463-43 30,112 1-303,52 3 618,107 6-573,-55-4 69,-42-4 336,-164-4-125,-36-1 8,0 0 0,-1-1 0,1 0 0,0-1 0,-1 0 0,1-1 0,-1 0 0,13-8 0,-9 6-31,-1 0-1,1 1 1,19-6-1,-27 10 17,0 0-1,-1 0 0,1-1 1,0 0-1,-1 0 0,0 0 1,1 0-1,-1-1 1,0 1-1,0-1 0,7-7 1,-6 4 4,0-1 0,0 0 0,-1 0 1,0 0-1,7-16 0,-6 13-5,2-1-1,-1 1 1,16-18-1,-16 22 17,-1-1-1,0 0 0,0 0 0,0 0 0,-1-1 0,0 1 1,0-1-1,3-12 0,-5 16-8,0 1 0,0-1-1,0 1 1,1-1 0,0 1 0,-1 0 0,1 0 0,0 0 0,0 0-1,1 0 1,-1 1 0,0-1 0,1 1 0,0 0 0,7-3 0,-5 2 8,0-1 0,0 1 1,0-1-1,9-9 1,-13 10-6,0 0 0,0 0 0,1 0 0,-1 0 0,1 1 0,0-1 0,-1 1 0,1 0 0,0 0 0,0 0 0,1 0 0,-1 0 0,0 1 0,1-1 0,-1 1 0,0 0 0,1 0 0,0 0 0,-1 1 0,1-1 0,-1 1 0,1 0 0,6 0 0,133-2 2352,-183 4-1642,-97 1-419,-146 22 1,96-9-277,-244-9 0,56-5-153,120 18 156,-64-17-870,266-3 783,-22-3 80,-120-22 0,18 1-169,-477-35 242,71 48-84,367 13-168,-326-18-401,-32-8 667,363 19-177,-259-30 491,-107-1-412,-243 16-1467,700 12 1433,-769-32-1791,5 8 1126,176 15-530,699 17 1209,-121 0-146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7.80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780 8 984,'0'0'416,"-245"-4"-640,156 0 160,8 4 64,6 0-80,3 0-88,-17 0 168,22 0 0,5 0-856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8.18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1939 0 592,'0'0'978,"-42"2"-450,-131 4-356,125-4-656,-49 9 1,38-3 311,-225 27 2774,-18 2-3414,64-7 1486,114-12-782,-153 2-1,218-20-635,-1 2 0,-110 19 0,165-20 293,13-1-184,19 0 583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8.53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0 81 120,'0'0'670,"54"-3"22,353-21 317,12 11-575,207-11-410,282 10 1068,-592 16-2592,-279-2 1812,-110-4-1229,26 4-395</inkml:trace>
  <inkml:trace contextRef="#ctx0" brushRef="#br0" timeOffset="1">2495 1 624,'0'0'2199,"-44"0"-1712,-281 0-28,-930 0-1862,1034 13 424,193-11 380,-32 3-181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8.90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0 0 984,'0'0'208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49.976"/>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2492 423 96,'0'0'1162,"-41"4"-653,-130 12-354,31-4-44,-60 12 54,98-9 148,-134 3 0,-106-18 753,162-1-738,-377 9-241,121 9-471,359-11-693,68-2 530,47-3 612,60-6 78,0-5 0,96-21 0,-41 5-65,1025-119 458,-709 93-474,-312 34-43,762-83 1181,0 32-347,-917 69-853,900-52 1,195 20 218,-937 28-287,-441 2 658,-288 3-251,496 0-131,-729 23 142,-566 36-373,1122-50-1147,-459 79-1,599-68 423,11-1-213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50.336"/>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3347 0 1880,'0'0'849,"-303"36"-1105,232-24-729</inkml:trace>
  <inkml:trace contextRef="#ctx0" brushRef="#br0" timeOffset="1">2389 121 1536,'0'0'80,"-236"24"-216,160-20 136,9 4 856,9-4-856,-8 0-280,12 4 80,5-4-200</inkml:trace>
  <inkml:trace contextRef="#ctx0" brushRef="#br0" timeOffset="2">1297 217 1320,'0'0'424,"-236"20"-664,174-12 240,8 0-232</inkml:trace>
  <inkml:trace contextRef="#ctx0" brushRef="#br0" timeOffset="3">304 285 1672,'0'0'496,"-250"20"-720,197-12 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6:07.898"/>
    </inkml:context>
    <inkml:brush xml:id="br0">
      <inkml:brushProperty name="width" value="0.1" units="cm"/>
      <inkml:brushProperty name="height" value="0.1" units="cm"/>
      <inkml:brushProperty name="color" value="#FFC114"/>
    </inkml:brush>
  </inkml:definitions>
  <inkml:trace contextRef="#ctx0" brushRef="#br0">2284 72 3169,'0'0'2147,"-27"-13"-364,26 13-1724,-11 2 180,0-1 1,0 0 0,0-1 0,-20-2 0,-4 0 282,-536 2 1832,307-8-2071,-526 4 358,769 3-551,-1-2 0,-36-8 0,37 6-55,0 1 1,-38-1-1,-61-4 234,-2 1 133,120 9-508,1 1 0,-1 0-1,1 0 1,-1 0 0,1 0 0,0 0-1,0 0 1,0 0 0,0 1 0,1-1-1,-1 1 1,1-1 0,-3 5 0,-6 8-1458,-8 7-3548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50.77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870 413 800,'0'0'2331,"-44"5"-1765,-145 18-269,-184 13-2271,133-28 1119,216-8 307,37-1 552,0 0 0,-1-1 0,1-1 0,20-6 0,8-3 84,916-173 3147,9 61-3714,-630 86-194,309-31 706,-277 39-2143,-226 19 1667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51.11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3997 1 776,'0'0'1350,"-44"0"-1194,-145 0-116,-422 22 1207,39 28-1466,312-25 819,-439 57-2587,43-5 1240,483-60 50,22-1 250</inkml:trace>
  <inkml:trace contextRef="#ctx0" brushRef="#br0" timeOffset="1">0 338 1360,'0'0'0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51.47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45 1 2497,'0'0'1136,"-45"0"-2481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7:59.37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246 141 5905,'-24'18'1666,"-15"9"-1791,24-20-25,-27 14 317,-65 42 1,106-62-190,-1 0 1,1 0-1,0 0 0,0 0 1,0 0-1,-1 0 0,1 0 1,0 0-1,0 1 0,0-1 1,1 0-1,-1 1 0,0-1 1,0 0-1,1 1 0,-1-1 1,1 1-1,-1-1 0,1 5 117,12-2-658,1-1 592,0 0-1,0 0 1,0-1-1,0-1 0,1 0 1,21-2-1,-19 1 14,113 1 364,138-3-366,-58-26-24,127-4 449,-188 14-396,296-32 549,76 40-8,-322 12-235,519 6-68,-661-8-299,93 1 58,172-22-1,252-32 13,-243 37-124,322 5-33,306 11 278,-811-5-100,250-42 1,-342 37 195,-9 2-306,0 1 0,52 0 0,249 3 445,-129 0 221,-225 4-621,-272 10 22,-330 55-1,182-20-239,138-17-296,218-20 377,62-6-352,24 8-741,242-8 1243,-133-4-103,503-22 141,-209 4 34,230-15-221,99-3 182,-385 15-80,-105 3 88,-140 20 35,-138 0-416,-677 24 509,424 6-11,-63 5-217,-422 24-152,281-3-151,104-8-1081,97-35 1353,-51 7-14,-408 28-1049,707-47 915,0 2 0,-47 11 0,47-8-174,1-1-1,-49 2 1,-587-3-1193,438 9-347,74-2 1922,6 5-688,104-12-108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48:00.61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656 856 2713,'0'0'-322,"-38"0"714,-124 0 296,-199 0 177,350 0-852,-1 0 1,1-2-1,0 1 1,0-1-1,0-1 1,-11-4-1,21 6-25,1 1 0,-1-1 0,1 0-1,-1 1 1,1-1 0,-1 0-1,1 0 1,0 0 0,-1 0 0,1 1-1,0-1 1,0 0 0,-1 0 0,1 0-1,0 0 1,0 0 0,0 0 0,0 0-1,0 1 1,0-1 0,1 0 0,-1 0-1,0 0 1,0 0 0,1 0 0,-1 0-1,1 0 1,-1 0 18,2-1 21,0 0 0,0 0 0,1 0 0,-1 0 0,1 1 0,-1-1 0,1 1 0,0-1 0,-1 1 1,1 0-1,5-2 0,10-4 43,42-21 0,-43 21 33,0 0-1,-1-1 1,0-1-1,0-1 1,-1 0-1,0-1 1,16-15-1,-28 22-50,1 0 0,-1-1 0,-1 1 0,1-1-1,-1 0 1,1 0 0,-1 0 0,-1 0 0,1 0-1,-1 0 1,0 0 0,1-9 0,-1-7 276,-2-40 1,0 22-101,2-13-233,0 23-15,-4-55 0,1 77 14,0 0 0,0 1-1,-1-1 1,0 1 0,0-1-1,0 1 1,-6-8 0,5 8-13,0-1 1,0 1-1,0-1 1,1 0-1,-3-12 1,2-21 70,4 33-39,-1 1 1,1 0-1,-1-1 0,0 1 1,-1 0-1,-3-12 0,-3-12 95,8 26-81,-1 0 0,0 0 0,0 0-1,0 0 1,0 0 0,-4-7 0,-16-20 1173,7 21-1487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50:07.987"/>
    </inkml:context>
    <inkml:brush xml:id="br0">
      <inkml:brushProperty name="width" value="0.1" units="cm"/>
      <inkml:brushProperty name="height" value="0.1" units="cm"/>
      <inkml:brushProperty name="color" value="#FFC114"/>
    </inkml:brush>
  </inkml:definitions>
  <inkml:trace contextRef="#ctx0" brushRef="#br0">4252 290 184,'0'0'1276,"-45"0"-910,1 10 95,-12 4-104,-63 5 0,32-11-91,-199 25 197,225-27-118,-107-4 0,100-2-4,66 0-249,2-1 67,0 0-145,1 0 0,-1 0 1,0 1-1,1-1 0,-1 0 0,1 0 1,-1 0-1,1 1 0,-1-1 0,1 0 1,0 0-1,-1 1 0,1-1 0,0 1 1,-1-1-1,1 1 0,0-1 0,0 1 1,0-1-1,-1 1 0,1-1 0,0 1 1,0 0-1,0 0 0,0-1 1,0 1-1,0 0 0,0 0 0,0 0 1,0 0-1,-1 0 0,1 0 0,0 0 1,2 1-1,7-2 35,145-28 28,50-8-100,226-73 0,-234 30 55,-95 37 38,-4-6-18,-79 33 520,-274 37 235,63-2-701,151-17-13,-665 47 506,287-28-319,418-21-370,40-3-174,66 4 213,-33 1 73,273-23 183,-166 6-165,859-13 805,-1040 28-665,-360 28 113,129-4-256,-237 7 298,-632 50-36,429-16-358,446-33 263,297-29-457,-19-7 263,86-18 0,-41 4-16,915-78 114,-587 88-111,-126 4-164,-122-8 343,-509 29 79,-221 28-148,-3-28 40,339-12 48,-522 40 89,602-34-288,-531 6-229,612-17-69,873-20 453,270-2 74,-784 23-341,660 7 119,-908-3-51,-54-5 49,1 0-1,-1 0 1,0 0 0,0 1-1,0-1 1,0 0 0,0 0-1,0 1 1,0-1 0,0 0-1,0 0 1,0 0 0,0 1-1,0-1 1,0 0 0,0 0-1,0 1 1,0-1 0,0 0-1,0 0 1,0 1 0,0-1-1,0 0 1,0 0 0,0 1-1,-1-1 1,1 0 0,0 0-1,0 0 1,0 1 0,0-1-1,-1 0 1,1 0 0,0 0-1,0 0 1,0 0 0,-1 1-1,1-1 1,0 0 0,0 0-1,0 0 1,-1 0 0,1 0-1,0 0 1,0 0 0,-1 0-1,1 0 1,0 0 0,0 0-1,-1 0 1,1 0 0,0 0-1,-1 0 1,-73 17-63,-140 14 0,185-28 55,-584 22 218,296-21-83,-431 14-105,-718 36 231,1362-50-256,102-4-272,4 0-47,285-13 570,612-48-243,5 57-3,-494 6 31,-38-22-124,-8 0 209,-153 20-193,-211 0 176,-4 0-174,-290 56-277,-203-14 481,-8-39 132,281-4-229,-1903-15 313,2032 16-191,94 0-216,5 0-402,338-28 717,-120 4-317,538-14 191,-69 4-180,373-23 155,-94 48-61,-649 10-56,-310 1 33,-12 2-25,-22 4-9,-95 11-77,-179 8 0,-127-22 102,283-5-5,-480-30 437,54 0-371,274 28-108,-338-9 325,373 7-486,258 4 6,0-1 185,0 1 4,0 0 0,0 0 1,0 0-1,0-1 0,0 1 0,0 0 1,0 0-1,0 0 0,0-1 0,0 1 1,0 0-1,0 0 0,0 0 0,0-1 1,0 1-1,0 0 0,0 0 1,0 0-1,0 0 0,0-1 0,0 1 1,0 0-1,0 0 0,0 0 0,1 0 1,-1-1-1,0 1 0,0 0 1,0 0-1,0 0 0,0 0 0,0 0 1,1 0-1,-1-1 0,0 1 0,0 0 1,0 0-1,0 0 0,1 0 1,-1 0-1,0 0 0,0 0 0,0 0 1,0 0-1,1 0 0,-1 0 0,0 0 1,2-1-2,201-29-1,-123 20 36,576-37 197,6 44-376,-350 5 163,522 18 13,-728-16-34,-47-3 45,93 14 1,-152-15-37,9 4-64,-9-3 57,0-1 1,0 0 0,0 0-1,0 0 1,1 1-1,-1-1 1,0 0-1,0 0 1,0 0-1,0 1 1,0-1-1,0 0 1,0 0-1,0 0 1,0 1-1,0-1 1,0 0-1,0 0 1,0 1-1,0-1 1,0 0-1,0 0 1,0 1 0,0-1-1,0 0 1,0 0-1,0 0 1,0 1-1,-1-1 1,1 0-1,0 0 1,0 0-1,0 1 1,0-1-1,0 0 1,-1 0-1,1 0 1,0 0-1,0 0 1,0 1-1,-1-1 1,1 0 0,0 0-1,0 0 1,0 0-1,-1 0 1,1 0-1,0 0 1,0 0-1,-1 0 1,1 0-1,0 0 1,0 0-1,0 0 1,-1 0-1,1 0 1,0 0-1,0 0 1,-1 0-1,1 0 1,0 0 0,-35 8-25,0-1 1,-38 2 0,14-2 43,-568 39 13,-4-42 95,363-6 95,-167-12-45,-2 0 29,424 15-197,1 0-1,-1 1 1,1 0 0,-21 7 0,-3 1-175,35-10 145,1 1 1,-1-1-1,1 1 0,-1-1 1,1 1-1,-1-1 1,1 1-1,0-1 0,-1 1 1,1-1-1,0 1 0,-1-1 1,1 1-1,0-1 0,0 1 1,-1 0-1,1-1 1,0 1-1,0 0 0,0-1 1,0 1-1,0 0 0,0-1 1,0 1-1,0-1 1,0 1-1,0 0 0,0-1 1,1 1-1,-1 0 0,0-1 1,0 1-1,1-1 0,-1 1 1,0-1-1,1 1 1,-1 0-1,0-1 0,1 1 1,0-1-1,3 4-44,1-1 0,-1 0-1,1 0 1,0-1 0,0 0 0,1 0 0,-1 0-1,0 0 1,6 0 0,0 2-60,33 7-575,2-2 0,-1-2-1,1-1 1,47-2 0,-59-2-105,83 3-3343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6:31.980"/>
    </inkml:context>
    <inkml:brush xml:id="br0">
      <inkml:brushProperty name="width" value="0.1" units="cm"/>
      <inkml:brushProperty name="height" value="0.1" units="cm"/>
      <inkml:brushProperty name="color" value="#FFC114"/>
    </inkml:brush>
  </inkml:definitions>
  <inkml:trace contextRef="#ctx0" brushRef="#br0">1956 97 960,'0'0'2803,"-11"-5"-2256,-6-3-471,0 0 0,-1 1-1,0 1 1,0 1-1,0 1 1,-24-3 0,-327 6-78,-82 32-221,197-9 114,-15 4-288,268-25 377,0-1 0,-1 0 0,1 0 1,-1 1-1,1-1 0,-1 0 0,1 1 0,0 0 0,-1-1 0,1 1 1,0 0-1,0-1 0,-2 2 0,4 4-439,13 1 120,21 0 340,0-2 0,1-1 1,-1-2-1,66-4 0,-28 1 145,592-19 1252,-304 5-1331,-24 8-17,-635 6 53,-586 8 190,289 0 362,573-6-636,0-2 0,0 0 0,1-2 0,-33-8 1,48 9-34,7 0-46,13-1-85,-10 2 122,741-79 348,14 61-236,-723 19-364,1 1 1,0 2-1,39 8 1,-125-9-270,-516-14 1839,12 0-912,350 10 8,-176 4 631,371-2-1028,-74 8 34,74-7-81,-1 0 0,1 1 1,0 0-1,0 1 0,0 0 1,0 0-1,-8 5 0,17-8 40,-1-1-1,0 1 1,0 0 0,0 0-1,1 0 1,-1 0 0,0 0-1,0 0 1,0 0-1,1 0 1,-1 0 0,0 0-1,0 1 1,1-1 0,-1 0-1,0 0 1,0 0-1,0 0 1,0 0 0,1 0-1,-1 0 1,0 0 0,0 1-1,0-1 1,0 0-1,1 0 1,-1 0 0,0 0-1,0 0 1,0 1 0,0-1-1,0 0 1,0 0-1,1 0 1,-1 1 0,0-1-1,0 0 1,0 0 0,0 0-1,0 1 1,0-1-1,0 0 1,0 0 0,0 1-1,0-1 1,0 0 0,0 0-1,0 0 1,0 1-1,0-1 1,0 0 0,-1 0-1,1 0 1,0 1 0,0-1-1,0 0 1,0 0-1,0 0 1,0 0 0,0 1-1,-1-1 1,1 0 0,0 0-1,0 0 1,0 0-1,0 0 1,-1 1 0,23 2-66,-1-1 0,28-1 0,-39-1 80,959-21 288,-908 18-289,380-3-13,-431 7-124,0 0 0,-1 1 0,15 4 0,-85-3 565,-343-2 171,-433-3 425,696-7-646,57 3-3409,115 6 1139,12 0 199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6:34.899"/>
    </inkml:context>
    <inkml:brush xml:id="br0">
      <inkml:brushProperty name="width" value="0.1" units="cm"/>
      <inkml:brushProperty name="height" value="0.1" units="cm"/>
      <inkml:brushProperty name="color" value="#FFC114"/>
    </inkml:brush>
  </inkml:definitions>
  <inkml:trace contextRef="#ctx0" brushRef="#br0">4481 50 968,'0'0'1339,"-13"0"-960,-422 9-647,-216 20 1225,-1-25 102,549-4-773,-234 15-959,6 1 808,323-16 5,-17 0 87,25 0-200,-1 0 0,1 0 0,-1 0 0,1 0 0,-1 0 0,0 0 0,1 0 0,-1 0 0,1 0 0,-1 0-1,1 0 1,-1 0 0,1-1 0,-1 1 0,1 0 0,-1 0 0,1-1 0,-1 1 0,1 0 0,0-1 0,-1 1 0,1 0 0,-1-1 0,1 1 0,0-1 0,-1 1 0,1-1 0,-1 0-1,4-1-11,0 0-1,0 0 1,0 1-1,0-1 1,1 1-1,-1-1 1,0 1-1,1 0 1,-1 1-1,1-1 1,5 0-1,-2 0 17,282-41 447,5 23-273,-202 14-151,1388-28 345,-1263 47-1496,-13-2 1519,-242-16-90,-9 3-514,0 2 0,0 2 0,-66 12 0,-370 48-2347,-4-39 978,457-23 1450,-709 20 522,239-8 1094,-643-2 1313,1291-19-2733,-86 2-22,1211-52 619,15 51-709,-1027 7 55,202 10 75,-1 37-409,-448-45 181,-3 0-74,-1-1-1,1 2 1,19 6-1,-52-6 397,-884-2-482,-1719-12 1231,1776-53 1035,806 57-1911,43 6-83,0 1 0,0 0 0,0 0 0,0 0 0,0 0-1,0 0 1,0 0 0,0 0 0,0 0 0,0-1 0,0 1-1,0 0 1,0 0 0,0 0 0,0 0 0,0 0 0,0 0-1,0 0 1,0-1 0,0 1 0,0 0 0,0 0 0,0 0-1,72 3-239,-22-1 286,1176-7 102,-448-7-98,137 44-197,-786-20-362,131 18-1177,-278-32 1793,1 0 0,-1 2 0,-24 2 0,-7 0-123,-1433 13-38,-150 7 247,1317-34 356,248 6-106,1-3 1,-112-31 0,233 37-1123,828 43-610,-861-38 778,0 1 1,-1 1-1,1 1 0,24 9 1,-29-5-1346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6:48.301"/>
    </inkml:context>
    <inkml:brush xml:id="br0">
      <inkml:brushProperty name="width" value="0.1" units="cm"/>
      <inkml:brushProperty name="height" value="0.1" units="cm"/>
      <inkml:brushProperty name="color" value="#FFC114"/>
    </inkml:brush>
  </inkml:definitions>
  <inkml:trace contextRef="#ctx0" brushRef="#br0">0 552 1304,'0'0'2837,"0"-4"-2733,1 2-42,-1 0 1,1-1-1,0 1 0,0 0 1,-1 0-1,1-1 0,1 1 0,-1 0 1,0 0-1,0 0 0,1 0 1,-1 1-1,1-1 0,0 0 1,-1 1-1,1-1 0,0 1 1,0-1-1,0 1 0,0 0 1,0 0-1,0 0 0,0 0 1,1 0-1,1 0 0,170-65 62,-103 38-69,2 4 1,131-26-1,-40 12-17,298-78 530,7 33-255,722 0-91,-346 67 2,1 38-136,-223 44-43,-426-31-39,217 66 1,-153-16-7,-174-52 4,-30-11 9,441 205 22,-380-168-31,-6 7-4,-22-11 0,-74-46-2,0 0 0,-1 2 1,23 20-1,-38-30 106,1-2-97,0 1 0,-1 0 1,1-1-1,-1 1 0,1-1 0,-1 1 0,1-1 0,-1 1 1,1-1-1,-1 1 0,0-1 0,1 1 0,-1-1 1,0 0-1,0 1 0,1-1 0,-1 0 0,0 1 1,0-1-1,0 0 0,0 1 0,1-1 0,-1 0 0,0 1 1,-1-1-1,1 0 0,0 0 0,0-29 119,0 22-104,1-39 83,0 26-103,0 0 0,-2 1-1,0-1 1,-5-24 0,-12-23 22,17 64-21,0 0 0,0 0-1,-1 1 1,1-1 0,-1 0 0,-4-6 0,4 7 0,0 1-1,1-1 1,-1 0 0,1 0 0,-1-1 0,1 1-1,0 0 1,0 0 0,0-6 0,1 8 10,-1 1-25,0 0 9,0 0-5,2 27-181,8 62 180,25 99 1,-30-176 9,0 0 0,1-1 0,0 1 0,1-1 0,11 17 0,3 4 1,-20-31-2,0-1 1,1 1-1,-1-1 0,0 1 1,0-1-1,0 1 1,1-1-1,-1 1 0,0-1 1,0 1-1,0-1 1,0 1-1,0-1 0,0 1 1,0-1-1,0 1 1,0-1-1,0 1 0,0-1 1,-1 1-1,1-1 1,0 1-1,0-1 1,0 1-1,-1-1 0,1 1 1,0-1-1,0 0 1,-1 1-1,1-1 0,0 1 1,-1-1-1,1 0 1,-1 1-1,1-1 0,0 0 1,-1 1-1,1-1 1,-1 0-1,1 0 0,-1 0 1,1 1-1,-1-1 1,1 0-1,-1 0 0,1 0 1,-1 0-1,1 0 1,-1 0-1,1 0 0,-1 0 1,0 0-1,-38 1 34,24-1-27,-412 2-13,307-13 3,-13 0-24,133 11-58,18 0-112,614 7 291,-605-8-85,47-9 0,-48 6-17,47-3 1,-335-8-114,9 4-75,31 2 32,175 0 194,44 9 10,17-2-37,387 1 93,-207 30-87,-82-9-106,-147-22-14,0 1-1,-38 5 1,0-1 18,-247-2 8,320-1 49,22 2 17,210-9 180,-159 3-159,-72 4-5,0 0 0,1 0 0,-1 0 1,0 0-1,0-1 0,1 1 0,-1 0 0,0 0 1,0-1-1,0 1 0,1-1 0,-1 1 0,0-1 1,0 1-1,0-1 0,0 0 0,0 1 0,0-1 1,0 0-1,0 0 0,0 0 0,-1 0 0,2-1 1,-1-1 12,0 1 1,-1-1 0,1 0-1,-1 0 1,0 1 0,1-1 0,-1 0-1,-1-4 1,1-6 95,0 7-93,-1-1 1,0 1 0,0-1 0,0 1 0,-1 0 0,0 0 0,0-1 0,0 1 0,-1 0 0,0 1 0,-7-12-1,1 2 26,3 3-29,1 0 0,0 0 0,1-1-1,0 1 1,1-1 0,0 0 0,0-15 0,-1-93 38,5 81-8,0 26-3,1 0-1,0 0 1,1 0 0,0 0 0,10-24 0,-8 25-9,0-1 0,-1 1-1,-1-1 1,0 0 0,1-26 0,-4 40-31,0-1 1,0 1 0,0-1-1,0 1 1,0 0 0,0-1-1,0 1 1,0-1 0,1 1-1,-1 0 1,0-1 0,0 1-1,0 0 1,0-1-1,0 1 1,1 0 0,-1-1-1,0 1 1,0 0 0,0-1-1,1 1 1,-1 0 0,0 0-1,1-1 1,-1 1 0,0 0-1,0 0 1,1-1 0,-1 1-1,0 0 1,1 0 0,-1 0-1,1 0 1,-1 0-1,0 0 1,1-1 0,-1 1-1,0 0 1,1 0 0,-1 0-1,1 0 1,-1 0 0,0 0-1,1 0 1,-1 1 0,0-1-1,1 0 1,-1 0 0,1 0-1,-1 0 1,0 0 0,1 1-1,-1-1 1,0 0-1,1 0 1,-1 0 0,0 1-1,0-1 1,1 1 0,18 13-15,-11-5 16,1 1 0,-2 0 0,1 0-1,-2 1 1,1 0 0,-1 0 0,-1 1-1,0-1 1,-1 1 0,0 0 0,-1 1-1,3 21 1,-1 11-6,-2 1 1,-3 55-1,-1-38 5,-1-44 1,0 1-1,-1-1 1,-1 0 0,-7 24 0,5-24 0,1 0 1,1 0-1,1 0 0,-1 26 0,4-42 2,0 2-3,-1-1 0,1 0 0,1 1 0,-1-1 0,1 0 0,0 1 0,0-1 0,0 0 0,0 0 0,3 6 0,-3-9-6,-1 1 255,0-2-225,1-2-22,0 0 0,0 1-1,-1-1 1,1 0 0,-1 0 0,1 0-1,-1 0 1,1 0 0,-1 0-1,0 0 1,0 0 0,0 0-1,0 0 1,-1 1 0,1-4-1,-1 1 0,0-4 3,0 0 1,-1 0 0,0 1-1,0-1 1,-1 1 0,0-1-1,-7-10 1,-7-21 56,11 14-29,1 0 0,0 0 0,2 0 1,0-28-1,6-100-15,4 69-227,15 135-46,-2 19 243,40 111-34,-55-167 41,0 0 1,0 0 0,-1 0 0,-1 1-1,0-1 1,-1 1 0,-1 0-1,0-1 1,-1 1 0,-3 22 0,3-36 12,-1 1 0,1-1 0,-1 1 0,1-1 0,-1 0 0,0 1 0,1-1 0,-1 0 0,0 1 0,0-1 1,0 0-1,0 0 0,0 0 0,0 0 0,0 0 0,0 0 0,-1 0 0,1 0 0,-2 1 0,-8 6 70,10-8 49,0 0-111,1 0 0,-1 0 0,0 0 0,0 0 0,1 0 0,-1-1 0,0 1 0,0 0 0,1 0 1,-1-1-1,0 1 0,1 0 0,-1-1 0,0 1 0,1-1 0,-1 1 0,1-1 0,-1 1 0,0-1 0,0-1 0,-10-15-7,1 0-1,1-1 0,0 0 1,1 0-1,1-1 0,1 0 1,0-1-1,2 1 0,0-1 1,1 0-1,0-25 0,3 18-2,4-115-112,-2 122 93,1 0 1,0 0-1,2 0 1,13-37-1,-18 57-3,0-1-1,1 0 1,-1 0 0,0 1-1,1-1 1,-1 0-1,1 0 1,-1 1-1,1-1 1,-1 0-1,1 1 1,-1-1-1,1 1 1,0-1-1,-1 1 1,1-1-1,0 1 1,-1-1-1,1 1 1,0 0-1,0-1 1,-1 1-1,1 0 1,0 0-1,0 0 1,1-1-1,0 1 12,-1 1 0,1-1-1,0 0 1,-1 1 0,1-1-1,-1 1 1,1 0-1,-1-1 1,1 1 0,-1 0-1,1 0 1,1 2 0,1 0 9,0 0 1,-1 1-1,1-1 1,-1 1-1,0 0 1,0 0-1,-1 0 0,5 9 1,-4 0-6,-1 0 0,0 1 0,-1 0 0,0-1 0,-1 1-1,-2 15 1,0 11 0,5 263 28,-4-296-24,0 0 0,-1 0 0,1 0 0,-1 0 0,0 0 0,-1-1 0,0 1 0,0-1 0,0 1 0,-1-1 0,0 0 0,0-1 0,0 1 0,-1-1 0,0 1 0,-7 4 0,-4-102 552,12 58-526,2 0-1,4-42 1,-1 17-7,1 28-22,-2 29 1,0 0 0,0 1 0,0-1-1,0 0 1,1 1 0,-1-1 0,1 0-1,-1 1 1,1-1 0,0 1-1,-1-1 1,1 1 0,0-1 0,0 1-1,2-3 1,-2 4-16,0 0-1,1 0 1,-1-1 0,0 1-1,0 0 1,0 0 0,1 0-1,-1 0 1,0 0-1,0 0 1,0 1 0,1-1-1,-1 0 1,0 1 0,0-1-1,0 0 1,0 1 0,0 0-1,0-1 1,0 1-1,0-1 1,0 1 0,0 0-1,0 0 1,0 0 0,0 0-1,0 0 1,1 1 0,22 36 73,-15-22-106,119 163-16,-128-179 67,0 1-1,0-1 1,0 0-1,0 1 0,0-1 1,0 1-1,0-1 1,0 1-1,0-1 1,0 0-1,-1 1 0,1-1 1,0 1-1,0-1 1,0 1-1,-1-1 1,1 0-1,0 1 1,0-1-1,-1 0 0,1 1 1,0-1-1,-1 0 1,1 0-1,0 1 1,-1-1-1,1 0 0,0 0 1,-1 1-1,1-1 1,-1 0-1,1 0 1,-1 0-1,1 0 0,0 0 1,-1 0-1,1 0 1,-1 0-1,1 0 1,-1 0-1,1 0 0,0 0 1,-1 0-1,0 0 1,-22 2-37,15-2 49,1 0 1,0 0 0,0-1-1,-1 0 1,1 0 0,0 0-1,-10-5 1,13 4 21,0 0 0,0-1 0,0 1 0,0-1 0,1 0 0,0 0-1,-1 0 1,1-1 0,0 1 0,0-1 0,1 0 0,-1 1 0,-2-7 0,4 9-36,-1-1 1,0 1 0,0-1-1,0 1 1,0 0-1,0 0 1,0 0 0,0 0-1,-1 1 1,1-1-1,0 0 1,0 1 0,-1 0-1,1-1 1,0 1 0,0 0-1,-1 0 1,-2 1-1,-48 2-22,51-3 27,-636 43 5,1475-47-64,-836 4 277,-31 0-266,-145 10-96,-1 1 90,34-11-13,612 0-2,-470 0 194,2-1-124,0 0 0,0 0 0,0-1 0,0 1 0,0 1 0,1-1 0,-1 0 0,0 0 0,1 1 0,-1 0 0,0-1-1,3 1 1,-2-1-4,13-1-86,-15 2 84,1 0 0,0-1 0,-1 1 0,1 0 0,-1-1 0,1 1 0,0-1 0,-1 1 0,1-1 0,-1 0 0,1 1 0,0-2-1,-1 0 7,0 1 0,0-1 0,0 1 0,-1-1 0,1 1 0,0-1 0,-1 1 0,0-1 0,1 0 0,-1 1 0,0-1 0,0 0 0,0 1 0,0-1 0,0-2 0,0 2-2,0-1 0,1 0 0,-1 0 0,0 0 0,0 0 0,0 0 0,-1-1 0,1 1 0,-1 0 0,1 0 0,-1 0 0,0 0 0,0 0 0,-1 0 0,1 1 0,0-1 0,-1 0 0,0 1 0,0-1 0,0 1 0,0-1 0,0 1 0,-3-3 0,2 3 11,1-1 1,-1 0-1,0 0 1,1 0-1,0-1 1,0 1-1,0 0 1,0-1-1,0 1 0,1-1 1,-1 0-1,1 0 1,0 1-1,0-1 1,1 0-1,-1 0 1,1 0-1,0 0 1,0-6-1,-2-17 8,-1 11 4,-1 0 0,-1 0-1,-1 0 1,-1 0-1,0 1 1,0 0 0,-2 0-1,-12-17 1,18 26-14,1 0 1,0 1-1,0-1 1,1 0-1,0 0 1,0 0-1,0 0 1,1-11-1,-3-11-1,1 17-2,-1 0 0,0 0 0,-1 1 0,0-1 0,-8-14 0,11 23-10,0 1-1,-1-1 1,1 0-1,-1 0 1,1 0 0,-1 1-1,1-1 1,-1 1-1,0-1 1,0 1-1,0 0 1,0 0 0,0 0-1,0 0 1,0 0-1,0 0 1,0 0-1,-4 0 1,0 0-17,0 1 0,1-1 0,-1 1 0,0 1 0,-11 1 0,14-2 18,1 1 0,0 1-1,-1-1 1,1 0 0,0 1-1,0-1 1,0 1 0,0-1 0,0 1-1,0 0 1,0 0 0,1 0-1,-1 0 1,1 0 0,-1 0 0,1 1-1,0-1 1,0 0 0,-1 4-1,-18 52-26,19-52 27,-5 18 0,2 0-1,1 1 0,1-1 0,2 36 0,0-55 2,1 0 1,0 0-1,0 0 1,1 0-1,-1 0 1,1 0-1,1 0 1,-1-1-1,0 1 1,7 7-1,11 26-13,-14-14-59,-5-18 62,0-1-1,0 0 0,1 0 1,0 0-1,0 0 1,3 4-1,-4-7 9,0 0 0,1-1 0,-1 1 0,1-1 0,-1 1 0,1-1 0,0 0 0,-1 1 0,1-1 0,0 0 0,0 0 0,0 0 0,0-1 1,0 1-1,0 0 0,0-1 0,0 1 0,0-1 0,3 1 0,28 0-19,-28-2-14,1 1 1,0 0-1,0 0 1,0 1-1,0 0 1,-1 0-1,1 0 1,0 0-1,-1 1 1,1 0-1,-1 0 1,0 1-1,8 4 1,-13-7 25,0 0 0,0 1 0,0-1 0,0 0 0,-1 0 0,1 1 0,0-1 0,0 0 0,0 1 0,0-1 0,0 0 0,-1 0 0,1 1 0,0-1 0,0 0 0,0 0 0,-1 0 0,1 1 0,0-1 0,0 0 0,-1 0 0,1 0 1,0 1-1,0-1 0,-1 0 0,1 0 0,0 0 0,-1 0 0,1 0 0,0 0 0,0 0 0,-1 0 0,1 0 0,0 0 0,-1 0 0,1 0 0,0 0 0,-1 0 0,1 0 0,-16 3 26,-57 3-13,-107-6 0,76-2-1,-219 2-953,836 0 930,-576 13-48,-248-9 91,204-3-375,105-1 342,1 0 0,-1 0-1,1 1 1,0-1 0,-1 1 0,1-1 0,0 1-1,0 0 1,0-1 0,-1 1 0,1 0 0,0 0-1,0 0 1,0 0 0,0 0 0,0 0 0,0 0-1,1 0 1,-1 0 0,-1 2 0,-9 21-95,6-9 79,3-12 22,1 0 1,0 0-1,0 0 1,0 0-1,1 0 1,-1 0-1,0 7 1,1-10 67,86 2 23,56-1 26,-59-4-215,-83 3 64,-10 0-289,-356 0 16,366 0 344,-1 0-7,0 0 24,0 0-31,-2-31 212,9 28-244,0-1 1,1 1-1,0 0 0,-1 1 1,1 0-1,0 0 0,0 0 1,1 1-1,-1 0 0,13 0 1,19-5-25,-11 2 74,0 1 0,0 1 0,36 2 0,26-2 314,-47 2-247,-34 1-124,0-1-1,0 0 1,0-1 0,0 1-1,0-2 1,0 1-1,10-4 1,13-6 9,-24 10 3,-1-1 1,0-1-1,0 1 1,0-1-1,-1 0 0,12-8 1,-10 6-71,-1-1 0,0 0 0,0 0 1,10-12-1,-15 15 72,0-1 0,0 1 1,0-1-1,0 1 0,0-1 0,-1 0 1,1 1-1,-1-1 0,0 0 0,0 0 1,-1 0-1,1 0 0,-1-5 0,1 6 9,-1 0 0,1 1 0,0-1 0,0 0 0,0 1 0,0-1 0,1 1 0,-1 0 0,0-1 0,1 1 0,0 0 0,0 0 0,-1 0 0,1 0 0,1 0 0,2-2 0,-3 2-47,1 0 0,-1-1 0,1 1 0,-1-1 0,0 1 0,0-1 0,0 1 0,0-1 0,-1 0 0,1 0 0,-1 0 0,2-5 0,0-19 436,-1-45 0,-2 51-152,-1 19-207,1 0-1,0 0 1,-1 0-1,0 0 1,1 0-1,-1 1 1,0-1-1,0 0 1,0 1-1,0-1 1,0 0-1,0 1 1,-1-1-1,1 1 1,0 0-1,-1-1 1,1 1-1,-1 0 1,1 0-1,-1 0 1,-2-1-1,0 0-24,0 0 0,0 0 0,1 1 0,-1-1-1,0 1 1,-1 0 0,1 0 0,0 0 0,-4 0 0,7 1-4,-1-43 205,2 41-211,1 0-1,-1 1 1,1-1 0,0 0 0,-1 1-1,1-1 1,0 1 0,0 0-1,0-1 1,0 1 0,0-1-1,1 1 1,-1 0 0,3-2-1,-3 2 4,1 0 0,-1-1 0,1 1-1,-1-1 1,0 1 0,0-1 0,1 1-1,-1-1 1,0 0 0,0 1 0,0-1-1,-1 0 1,1 0 0,0 0 0,0-2-1,0-12-40,-1 16 33,0 0 0,0 0 0,0 0 0,0 0 0,0 0 1,0 0-1,-1 0 0,1 0 0,0 0 0,0 0 0,0 0 0,0 0 0,0 0 0,0 0 0,0 0 1,0 0-1,0 0 0,0 0 0,0 0 0,0 0 0,0 0 0,0 0 0,0 0 0,-13 17 12,-2 1-13,4-4 8,0 0 0,0 0 0,2 1 0,-11 20 0,18-26-17,1 1-1,-1-1 1,2 1-1,-1-1 1,1 1-1,1 0 1,2 13-1,-2-21 16,0 1 0,0-1 0,0 1 1,0-1-1,1 1 0,-1-1 0,1 0 0,-1 0 0,1 0 1,0 0-1,0 0 0,0 0 0,0 0 0,0-1 0,0 1 0,1-1 1,-1 1-1,0-1 0,5 2 0,-4-2-17,-1 0 0,1 0 0,0 1-1,-1 0 1,1-1 0,-1 1 0,1 0 0,-1 0-1,0 0 1,0 0 0,0 1 0,0-1 0,0 1 0,-1-1-1,1 1 1,-1-1 0,1 1 0,0 3 0,39 116-1484,-40-121 1499,0 0 1,-1 0-1,1 1 0,0-1 1,0 0-1,0 0 1,0-1-1,0 1 1,0 0-1,0 0 0,0 0 1,0-1-1,0 1 1,0 0-1,0-1 1,1 1-1,-1-1 0,0 1 1,2-1-1,0 1-7,-1 1-15,1-1 0,0 1 0,0-1 0,0 0 1,0 0-1,0 0 0,0 0 0,0 0 0,0-1 0,0 1 0,6-1 0,-7 0 39,-1-1-1,1 1 0,0-1 0,0 0 0,0 0 1,0 0-1,0 0 0,-1 0 0,1 0 0,0 0 1,-1-1-1,1 1 0,-1 0 0,0-1 0,1 0 1,-1 1-1,0-1 0,2-2 0,-2 2-37,1 1 0,0 0-1,0-1 1,-1 1 0,1 0-1,0 0 1,0 0 0,0 0 0,0 1-1,1-1 1,-1 0 0,0 1-1,0 0 1,0-1 0,0 1 0,5 0-1,36 3-1348,-42-3 1331,-1 0 1,0 0-1,1 0 1,-1 0-1,0 0 0,0 0 1,1 1-1,-1-1 1,0 0-1,0 0 1,1 0-1,-1 0 0,0 1 1,0-1-1,0 0 1,1 0-1,-1 0 1,0 1-1,0-1 0,0 0 1,0 0-1,0 1 1,1-1-1,-1 0 1,0 0-1,0 1 0,0-1 1,0 0-1,0 1 1,0-1-1,0 0 1,0 0-1,0 1 0,0-1 1,0 0-1,0 1 1,0-1-1,0 1 1,0 0-236,0 4-326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6:48.639"/>
    </inkml:context>
    <inkml:brush xml:id="br0">
      <inkml:brushProperty name="width" value="0.1" units="cm"/>
      <inkml:brushProperty name="height" value="0.1" units="cm"/>
      <inkml:brushProperty name="color" value="#FFC114"/>
    </inkml:brush>
  </inkml:definitions>
  <inkml:trace contextRef="#ctx0" brushRef="#br0">0 0 184,'0'0'416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6:13.389"/>
    </inkml:context>
    <inkml:brush xml:id="br0">
      <inkml:brushProperty name="width" value="0.1" units="cm"/>
      <inkml:brushProperty name="height" value="0.1" units="cm"/>
      <inkml:brushProperty name="color" value="#FFC114"/>
    </inkml:brush>
  </inkml:definitions>
  <inkml:trace contextRef="#ctx0" brushRef="#br0">2381 13 176,'0'0'7727,"1"0"-7720,-1-1 0,0 1 1,0 0-1,0 0 0,0-1 0,0 1 1,0 0-1,0 0 0,0-1 0,0 1 1,0 0-1,0 0 0,0-1 0,0 1 1,0 0-1,0 0 0,0-1 0,0 1 0,0 0 1,-1 0-1,1 0 0,0-1 0,0 1 1,0 0-1,0 0 0,0-1 0,-1 1 1,1 0-1,0 0 0,0 0 0,0 0 1,-1-1-1,-11-1 116,0 1 0,0 0 1,0 1-1,0 0 0,-13 2 1,-14 0-63,-1388-2 1913,1268 12-1888,-2 1 107,-300-9 335,415 0 108,46-3-677,0 0 0,0 0 0,0 0 0,0-1 0,0 1 0,0 0 0,0 0 0,1 0 0,-1 0 0,0 0 0,0-1 0,1 1-1,-1 0 1,1 0 0,-1-1 0,1 1 0,-1 0 0,1 0 0,-1-1 0,1 1 0,1 0 0,15 9-773,2-1-1,26 8 1,1 0-1495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6:49.014"/>
    </inkml:context>
    <inkml:brush xml:id="br0">
      <inkml:brushProperty name="width" value="0.1" units="cm"/>
      <inkml:brushProperty name="height" value="0.1" units="cm"/>
      <inkml:brushProperty name="color" value="#FFC114"/>
    </inkml:brush>
  </inkml:definitions>
  <inkml:trace contextRef="#ctx0" brushRef="#br0">170 330 672,'-2'3'118,"-1"0"0,0-1 1,0 0-1,0 0 0,0 0 0,0 0 0,0 0 0,-1 0 1,1-1-1,-1 1 0,1-1 0,-1 0 0,0-1 0,1 1 1,-1 0-1,0-1 0,1 0 0,-1 0 0,-6 0 0,7-1-74,0 0 0,0 0-1,0-1 1,0 1-1,0 0 1,0-1 0,0 0-1,0 0 1,1 0 0,-1 0-1,1 0 1,-1-1-1,1 1 1,0 0 0,0-1-1,0 0 1,0 0 0,-2-4-1,-2-4 75,-1 0 0,2 0 0,-8-21 0,12 25-124,-1-1 1,1 1 0,1 0 0,0 0 0,0-1-1,1-7 1,-1 9 0,1 0 0,-1 0 1,0-1-1,-1 1 0,1 0 0,-1 0 0,0 0 0,-4-9 1,5 13-5,-1 0 0,0 0 0,1 0 0,-1 0 0,1 0 0,-1 0 0,1 0 0,0 0 1,0 0-1,0 0 0,0 0 0,0 0 0,0 0 0,0 0 0,1 0 0,-1 0 0,1 1 1,0-1-1,-1 0 0,1 0 0,0 0 0,0 0 0,0 1 0,0-1 0,1 0 0,-1 1 1,3-3-1,2-4-93,-4 2 63,0 0 0,0 0 1,0 0-1,-1 0 0,0 0 1,0 0-1,0 0 0,-1-10 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7:47.099"/>
    </inkml:context>
    <inkml:brush xml:id="br0">
      <inkml:brushProperty name="width" value="0.05" units="cm"/>
      <inkml:brushProperty name="height" value="0.05" units="cm"/>
    </inkml:brush>
  </inkml:definitions>
  <inkml:trace contextRef="#ctx0" brushRef="#br0">70 8 1360,'0'0'5585,"-29"-8"-5633,21 13-1512,-8 14 648,0-2-712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8:35.327"/>
    </inkml:context>
    <inkml:brush xml:id="br0">
      <inkml:brushProperty name="width" value="0.1" units="cm"/>
      <inkml:brushProperty name="height" value="0.1" units="cm"/>
    </inkml:brush>
  </inkml:definitions>
  <inkml:trace contextRef="#ctx0" brushRef="#br0">1 1 2617,'0'0'5057,"5"0"-6962,14 14 1049,-3-2-824,8-2-1545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8:48.919"/>
    </inkml:context>
    <inkml:brush xml:id="br0">
      <inkml:brushProperty name="width" value="0.1" units="cm"/>
      <inkml:brushProperty name="height" value="0.1" units="cm"/>
    </inkml:brush>
  </inkml:definitions>
  <inkml:trace contextRef="#ctx0" brushRef="#br0">6139 0 5537,'0'0'399,"1"0"-882,-1 0 493,0 0 0,1 0 0,-1 0 0,0 0 0,0 0 0,0 0 0,0 0 0,0 0 0,0 0 0,0 0 0,0 0 0,1 0-1,-1 0 1,0 1 0,0-1 0,0 0 0,0 0 0,0 0 0,0 0 0,0 0 0,0 0 0,0 0 0,0 0 0,1 0 0,-1 0 0,0 0 0,0 1 0,0-1 0,0 0-1,0 0 1,0 0 0,0 0 0,0 0 0,0 0 0,0 0 0,0 1 0,0-1 0,0 0 0,0 0 0,0 0 0,0 0 0,0 0 0,0 0 0,0 0 0,0 1 0,-183 142 210,169-134-139,0-1 1,0 0 0,-1-1-1,0 0 1,-1-2 0,1 0-1,-1 0 1,0-1 0,0-1-1,-1-1 1,1 0 0,-33-2-1,48 0-64,0 0 1,0-1-1,0 1 0,1 0 0,-1-1 0,0 1 0,0-1 1,0 1-1,0-1 0,0 0 0,1 1 0,-1-1 0,0 0 1,0 1-1,1-1 0,-1 0 0,1 0 0,-1 0 0,1 0 1,-1 1-1,1-1 0,-1 0 0,1 0 0,0 0 1,-1 0-1,1 0 0,0 0 0,0 0 0,0 0 0,0 0 1,0-2-1,-1-40 135,2 31-179,4-109-206,-32 122 169,17 3 65,0 1 0,0 1 1,1 0-1,0 0 0,-13 11 1,-12 9 12,3-6 8,-55 27 0,74-42 37,-1 0 0,0 0 0,0-1 0,-1-1 0,1 0 0,-1-1 0,-23 1 0,34-3-44,1 0 0,0 0 0,0 0 0,-1 0 0,1 0 0,0 0 0,0-1 0,0 1 0,-1-1 0,1 1 0,0-1 0,0 0 0,0 0 0,0 0 0,0 0 0,0 0 0,0-1 0,0 1 0,1 0 0,-1-1 0,1 0 0,-1 1 0,1-1 0,-1 0 0,1 1 0,0-1 0,-2-3 0,-9-12-301,9 14 271,0 1-1,0-1 1,-1 1 0,1 0 0,0 0 0,-1 0 0,1 0 0,-1 0 0,0 1-1,0-1 1,0 1 0,1 0 0,-1 1 0,0-1 0,0 1 0,0-1-1,0 1 1,0 0 0,0 1 0,0-1 0,-6 2 0,-5 0 35,0 2 1,0 0-1,0 0 1,-16 8-1,7-1 4,1-1-1,-1-1 1,-1-1-1,1-1 1,-1-1-1,-1-1 1,-45 2-1,56-7-86,0-1 0,0 0 0,0-1 0,0 0 0,0-2 0,0 1 0,1-2 0,0 0 0,0-1-1,0 0 1,0-1 0,1 0 0,-23-18 0,18 9-146,15 13 270,-1-1-1,0 0 0,0 1 0,0 0 1,0 0-1,-1 0 0,1 0 0,-1 1 0,1 0 1,-1 0-1,0 0 0,0 0 0,0 1 1,0 0-1,-9-1 0,-14 4 31,-1 2 0,1 0-1,0 2 1,0 1 0,-33 14-1,-27 6 126,29-14-116,-2-2-1,1-3 1,-1-3-1,-63-2 1,117-4-67,-1 0 0,1 0 0,0 0 0,0-1 0,0 0 1,-7-3-1,7 2-57,0 0 0,0 1 0,-1 0 0,1 1 1,-1 0-1,-8-1 0,-94 3 26,-121-2 45,216-1-24,0-1 0,0 0-1,0-1 1,1-1-1,-1 0 1,1-1-1,-18-10 1,19 9-31,-1 0 1,0 1-1,-1 0 0,1 1 0,-1 1 1,0 1-1,-24-4 0,17 6 0,-1 1 0,1 1 1,0 0-1,-1 2 0,-30 7 0,-355 110 102,395-116-70,0-1-1,-1 0 1,1-2 0,0 1 0,-1-1 0,1-1 0,-1-1 0,-24-3-1,34 2 21,0 1 0,1-1 0,-1 0 0,1 0 0,0 0 0,-1-1 0,1 1 0,0-1 0,0 1 0,1-1 0,-1 0 0,0 0 0,1-1 0,-3-4 0,3 4-40,-1 0-1,1 1 1,-1 0-1,1-1 1,-1 1-1,0 0 1,0 1-1,0-1 1,-1 0-1,1 1 1,-1 0-1,1 0 1,-1 0 0,0 0-1,-6-2 1,-18 0-3,0 1 0,0 2 0,-51 3 1,13 0-2,54-2 7,-15 0-12,-40-5 0,57 4 38,0-1 0,1-1-1,-1 0 1,1 0 0,0-1 0,0 0 0,-14-8 0,14 7-43,-1 0 0,0 0 0,0 1 0,0 0 0,-1 1 0,1 0 0,-1 0 0,1 2-1,-1-1 1,0 1 0,0 1 0,-16 0 0,4 2 10,1 1 0,-1 0 0,1 2 0,0 0 0,1 2 0,-36 15 0,47-18 0,-14 4 78,-1-1-1,0 0 1,-1-2-1,0-1 1,0-1 0,-46-1-1,68-2-48,0-1-1,-1 0 1,1 0 0,0 0-1,0-1 1,0 1 0,0-1-1,0 0 1,0 0-1,1 0 1,-1-1 0,1 1-1,-1-1 1,1 0 0,-4-4-1,3 3-29,0 0 0,0 1 0,0 0 0,0 0 1,-1 0-1,1 0 0,-1 1 0,0-1 0,1 1 0,-1 0 0,-9-2 0,-22 1-3,-1 2 1,-70 5-1,71 1 29,-49 13 1,58-11-66,-1-1 0,0-1 0,-41 1 0,63-6 21,1-1 1,0 0 0,0 0-1,0 0 1,0-1 0,-8-3-1,8 2-75,-1 1-1,0 0 0,0 0 0,0 1 0,-7-1 0,5 1 80,0 2-1,0-1 0,1 1 1,-1 0-1,1 0 0,-1 1 1,1 0-1,-1 0 1,1 1-1,-8 4 0,-7 5-12,-37 27 0,38-23 60,-37 19-1,51-31-10,-1-1-1,0 0 1,0 0-1,0 0 1,-1-1 0,1-1-1,0 1 1,-17 0-1,16-3-5,-1 0-1,1 0 0,0 0 1,0-2-1,0 1 0,0-1 1,0 0-1,0-1 0,1 0 1,-12-7-1,10 6-12,0 1-8,-1-1 0,0 2-1,0 0 1,0 0-1,0 1 1,-1 0 0,1 1-1,0 0 1,-12 1-1,19 2-42,0 0 0,0 0-1,1 0 1,0 1-1,-1-1 1,1 1-1,0 0 1,0 0 0,0 0-1,0 0 1,-2 4-1,0 0-205,-18 16-3858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24.079"/>
    </inkml:context>
    <inkml:brush xml:id="br0">
      <inkml:brushProperty name="width" value="0.1" units="cm"/>
      <inkml:brushProperty name="height" value="0.1" units="cm"/>
    </inkml:brush>
  </inkml:definitions>
  <inkml:trace contextRef="#ctx0" brushRef="#br0">11 46 5801,'0'0'864,"-10"-31"-2528,10 24 2352,0 2-248,0 2-112,8 3-1856,0 10-920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29.032"/>
    </inkml:context>
    <inkml:brush xml:id="br0">
      <inkml:brushProperty name="width" value="0.1" units="cm"/>
      <inkml:brushProperty name="height" value="0.1" units="cm"/>
    </inkml:brush>
  </inkml:definitions>
  <inkml:trace contextRef="#ctx0" brushRef="#br0">1312 0 3729,'-2'0'1161,"-28"4"-1610,-256 37-1131,90-31 3363,52-10-762,-456 15-467,578-14-362,-8 2 217,28-3-321,4 0-18,16 1-8,332-3 171,726 16-2009,-910 0 1760,-281-11 43,-423 15 121,-207 2 713,612-20 1177,340-2-2120,239 5-181,-436-3 259,3 0-44,-1 0 0,0 1 0,0 1 0,1 0 0,-1 0 0,-1 1 0,1 0 0,14 7 0,-26-10 34,1 0 1,-1 1 0,1-1 0,-1 0 0,1 0-1,-1 0 1,1 1 0,-1-1 0,1 0 0,-1 0-1,0 1 1,1-1 0,-1 0 0,1 1 0,-1-1-1,0 1 1,0-1 0,1 0 0,-1 1 0,0-1 0,0 1-1,1-1 1,-1 1 0,0-1 0,0 1 0,0-1-1,0 1 1,0-1 0,0 1 0,0-1 0,0 1-1,0-1 1,0 1 0,0-1 0,0 1 0,0-1-1,0 1 1,0-1 0,0 1 0,0-1 0,-1 1-1,1-1 1,0 1 0,0-1 0,-1 0 0,1 1-1,0-1 1,-1 1 0,1-1 0,0 0 0,-1 1-1,1-1 1,-1 0 0,1 1 0,0-1 0,-1 0-1,1 0 1,-1 0 0,1 1 0,-1-1 0,1 0-1,-1 0 1,1 0 0,-2 0 0,-36 12-148,35-11 93,-47 8 286,-1-3 0,-85 1 0,-6 0-710,142-7 496,0 0-1,0 0 0,0 0 0,0 0 0,0 0 0,0 0 0,0 0 0,0 0 0,0 0 0,0 0 0,0 0 0,0 0 0,0 1 0,0-1 0,0 0 0,0 0 0,0 0 1,0 0-1,0 0 0,0 0 0,0 0 0,0 0 0,0 0 0,0 0 0,0 0 0,0 0 0,0 0 0,0 1 0,0-1 0,0 0 0,0 0 0,17 3 98,25 2 102,230 7-2248,-209-10-1857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58.039"/>
    </inkml:context>
    <inkml:brush xml:id="br0">
      <inkml:brushProperty name="width" value="0.1" units="cm"/>
      <inkml:brushProperty name="height" value="0.1" units="cm"/>
    </inkml:brush>
  </inkml:definitions>
  <inkml:trace contextRef="#ctx0" brushRef="#br0">388 1 1776,'0'0'881,"-27"2"428,-205 42-1841,160-32-618,16-3-998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58.540"/>
    </inkml:context>
    <inkml:brush xml:id="br0">
      <inkml:brushProperty name="width" value="0.1" units="cm"/>
      <inkml:brushProperty name="height" value="0.1" units="cm"/>
    </inkml:brush>
  </inkml:definitions>
  <inkml:trace contextRef="#ctx0" brushRef="#br0">311 27 960,'22'-1'556,"397"-23"266,31 22-717,-324 3-29,-1033-1 1238,518 0-4007,357 0 2081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59.620"/>
    </inkml:context>
    <inkml:brush xml:id="br0">
      <inkml:brushProperty name="width" value="0.1" units="cm"/>
      <inkml:brushProperty name="height" value="0.1" units="cm"/>
    </inkml:brush>
  </inkml:definitions>
  <inkml:trace contextRef="#ctx0" brushRef="#br0">0 124 888,'0'0'2415,"25"0"-1132,-3 0-990,141-5 1291,565-11-192,-654 16-1483,-1020 4-1241,1657-40 2287,-575 26-884,85-14 191,-197 14-75,-24 10-179,-1 0 1,1 0-1,0 0 0,-1 0 0,1 0 1,0 0-1,-1 0 0,1-1 0,0 1 0,-1 0 1,1 0-1,0 0 0,0 0 0,-1-1 1,1 1-1,0 0 0,0 0 0,-1-1 1,1 1-1,0 0 0,0 0 0,0-1 0,-1 1 1,1 0-1,0-1 0,0 1 0,0 0 1,0-1-1,0 1 0,0 0 0,0-1 1,0 1-1,0 0 0,0-1 0,0 1 0,0 0 1,0-1-1,0 1 0,0 0 0,0-1 1,0 1-1,0 0 0,0-1 0,0 1 1,0 0-1,1-1 0,-1 1 0,0 0 1,0 0-1,0-1 0,1 1 0,-1 0 0,0 0 1,0-1-1,1 1 0,-1 0 0,0 0 1,0 0-1,1-1 0,-1 1 0,0 0 1,1 0-1,-1 0 0,0 0 0,1 0 0,-1 0 1,0 0-1,1 0 0,-15-4-106,-1 1 1,0 1-1,0 1 0,0 0 1,-19 2-1,0-1-109,-568-1 253,312 2-100,305-1-849,358 12 876,-276-11 55,-1 4 0,1 4 0,104 24 0,-198-33-37,30 12-451,-32-12 423,0 1-1,1-1 1,-1 1 0,0 0 0,0 0-1,0 0 1,0-1 0,-1 1 0,1 0-1,0 0 1,0 0 0,0 0 0,-1 0 0,1 1-1,-1-1 1,1 0 0,-1 0 0,1 0-1,-1 0 1,0 1 0,1-1 0,-1 0-1,0 3 1,0-3 75,-1-1 0,1 1-1,0 0 1,-1 0 0,1 0-1,-1-1 1,1 1 0,-1 0-1,0 0 1,1-1 0,-1 1-1,0-1 1,1 1 0,-1 0-1,0-1 1,0 0 0,1 1 0,-1-1-1,0 1 1,0-1 0,-2 1-1,-27 9 511,12-5-327,-58 35-30,55-28-1033,0-1-1,-1-1 1,0-1-1,0-1 1,-30 7-1,-32-5-358,-18-7 4760,288 8-3621,2 0 205,-185-11 43,-8 0 489,-504-10 2976,468 10-4130,29 0-2500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38.949"/>
    </inkml:context>
    <inkml:brush xml:id="br0">
      <inkml:brushProperty name="width" value="0.1" units="cm"/>
      <inkml:brushProperty name="height" value="0.1" units="cm"/>
    </inkml:brush>
  </inkml:definitions>
  <inkml:trace contextRef="#ctx0" brushRef="#br0">137 1 1360,'0'0'2940,"2"19"-1269,-1 11-1541,-2 0-1,-1 0 1,-2-1 0,-9 37 0,-14 57 338,-12 125-1,26-151-436,8-69-14,-1 0 1,-1 0 0,-12 31-1,16-58-83,2-8-1180,1-6-1409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7:23.301"/>
    </inkml:context>
    <inkml:brush xml:id="br0">
      <inkml:brushProperty name="width" value="0.1" units="cm"/>
      <inkml:brushProperty name="height" value="0.1" units="cm"/>
      <inkml:brushProperty name="color" value="#FFC114"/>
    </inkml:brush>
  </inkml:definitions>
  <inkml:trace contextRef="#ctx0" brushRef="#br0">19310 119 12393,'-340'0'348</inkml:trace>
  <inkml:trace contextRef="#ctx0" brushRef="#br0" timeOffset="-12947.76">12340 89 13760,'-9817'0'755,"9287"-31"-699,-107 15 77,-82-14-269,120 30 276,568-10-1197,28 45-2316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19:39.497"/>
    </inkml:context>
    <inkml:brush xml:id="br0">
      <inkml:brushProperty name="width" value="0.1" units="cm"/>
      <inkml:brushProperty name="height" value="0.1" units="cm"/>
    </inkml:brush>
  </inkml:definitions>
  <inkml:trace contextRef="#ctx0" brushRef="#br0">1 1 4097,'0'0'2961,"22"7"-2677,73 27 26,-75-26-199,-1 2 0,0 0-1,0 0 1,-1 2-1,0 1 1,-1 0 0,22 23-1,-10-11 11,86 77 211,104 120 0,-207-207-353,-1 1 0,-1 0 0,0 1 0,8 19 0,12 21-634,-28-54 401,-1 1 1,1-1-1,-1 1 0,0 0 1,0 0-1,0 0 1,0 0-1,0 0 0,-1-1 1,0 1-1,0 7 1,0 2-4594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1:01.359"/>
    </inkml:context>
    <inkml:brush xml:id="br0">
      <inkml:brushProperty name="width" value="0.1" units="cm"/>
      <inkml:brushProperty name="height" value="0.1" units="cm"/>
    </inkml:brush>
  </inkml:definitions>
  <inkml:trace contextRef="#ctx0" brushRef="#br0">4798 29 5233,'0'0'608,"17"-4"-1079,53-14 422,-39 12 40,-29 6-19,-6 2-5,-37 12 3,34-11 102,-50 12 34,-2-2 0,-116 11 0,106-16-240,-419 7-366,342-16 819,-405-14 196,-5-1-171,129 15-305,-469 2 1249,162 50-848,592-37-418,-319 10-59,391-24 502,41 0-439,24 0-324,8 0-306,277-10 897,-81 1-274,1648-8-621,-1583 17 607,466 38-3004,-627-28 1043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1:01.719"/>
    </inkml:context>
    <inkml:brush xml:id="br0">
      <inkml:brushProperty name="width" value="0.1" units="cm"/>
      <inkml:brushProperty name="height" value="0.1" units="cm"/>
    </inkml:brush>
  </inkml:definitions>
  <inkml:trace contextRef="#ctx0" brushRef="#br0">2015 0 1408,'-729'19'1603,"-208"3"1003,805-23-1723,-72 3 112,203-3-1012,1 1 0,-1 0 0,1 0-1,0 0 1,-1 0 0,1 0 0,-1 0 0,1 1 0,-1-1 0,1 0-1,-1 0 1,1 0 0,0 0 0,-1 0 0,1 1 0,-1-1 0,1 0 0,0 0-1,-1 1 1,1-1 0,0 0 0,-1 1 0,1-1 0,0 0 0,0 1 0,-1-1-1,1 0 1,0 1 0,0-1 0,-1 0 0,1 1 0,0-1 0,0 1-1,0-1 1,0 1 0,0-1 0,0 0 0,0 1 0,0-1 0,0 1 0,0-1-1,0 1 1,0-1 0,0 1 0,0-1 0,0 0 0,0 1 0,0-1-1,0 1 1,1-1 0,-1 0 0,0 1 0,0-1 0,1 1 0,-1-1 0,0 0-1,0 1 1,1-1 0,-1 0 0,0 1 0,1-1 0,-1 0 0,1 0 0,0 1-1,32 10-267,127 10-1505,-72-18-1892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1:22.109"/>
    </inkml:context>
    <inkml:brush xml:id="br0">
      <inkml:brushProperty name="width" value="0.1" units="cm"/>
      <inkml:brushProperty name="height" value="0.1" units="cm"/>
    </inkml:brush>
  </inkml:definitions>
  <inkml:trace contextRef="#ctx0" brushRef="#br0">3 279 3689,'0'0'971,"-2"-6"-1522,2 4 807,-1 1-10,1 0 1,0-1-1,0 1 1,1-1 0,-1 1-1,0 0 1,0-1-1,1 1 1,-1 0-1,1-1 1,-1 1-1,2-2 1,60-17-415,1 3 0,92-14-1,136-2-240,-240 29 628,455-11 743,-438 15-925,-26 3 22,1 1-1,-1 2 1,-1 3 0,1 1 0,-1 1 0,-1 3 0,48 22-1,-79-31-32,0 1-1,-1-1 1,1 2-1,-1-1 1,0 1-1,10 11 0,4 4-16,-21-22 16,-1 1 0,1-1-1,-1 0 1,1 1 0,-1-1-1,1 1 1,0-1 0,-1 0-1,1 0 1,0 1 0,-1-1 0,1 0-1,0 0 1,0 0 0,-1 0-1,1 0 1,0 0 0,-1 0-1,1 0 1,0 0 0,-1 0 0,1 0-1,0-1 1,0 1 0,-1 0-1,1 0 1,-1-1 0,1 1 0,0 0-1,-1-1 1,1 1 0,-1-1-1,1 1 1,-1-1 0,1 1-1,-1-1 1,1 1 0,-1-1 0,1 1-1,-1-1 1,0 0 0,1 1-1,-1-1 1,0 1 0,1-1-1,-1 0 1,0 0 0,0 0 0,14-42 109,-12 36-80,5-22-28,6-50 0,-10 53-51,1-1 0,9-29 0,-1 35-79,-12 21 99,1 0 0,-1-1 1,1 1-1,-1 0 0,0 0 0,1-1 1,-1 1-1,1 0 0,-1 0 0,1 0 1,-1 0-1,1-1 0,-1 1 1,1 0-1,0 0 0,-1 0 0,1 0 1,-1 0-1,1 0 0,-1 1 0,1-1 1,-1 0-1,1 0 0,0 0 0,2 2 1,-1 0 0,0 0-1,0 0 1,1 0 0,-1 0-1,-1 0 1,1 1-1,0-1 1,0 1 0,-1-1-1,1 1 1,0 3-1,4 9 5,0 0 0,-1 1 0,-1-1 0,-1 1-1,0 0 1,-1 0 0,-1 1 0,0-1-1,-1 0 1,-1 0 0,-5 30 0,4-34-11,0-1 0,-1 0-1,-8 18 1,10-26 9,-1 1-1,0-1 0,0 0 0,0 0 0,-1 0 0,1 0 1,-1 0-1,1-1 0,-1 1 0,0-1 0,0 1 1,0-1-1,-1 0 0,-5 3 0,-11 3-3,-1-1 1,1 0-1,-1-2 1,-1 0-1,1-2 0,0 0 1,-1-1-1,-28-2 0,-1 2 82,29-1-50,0 0 1,0-2-1,0 0 0,-34-7 0,44 4-15,3 2-51,15 2-14,15 0 68,48 1-6,0-3 0,0-3 1,97-20-1,-155 22-13,-2 1-16,0 0-1,0 0 1,0-1-1,-1 0 1,1-1-1,-1 1 0,0-2 1,10-6-1,-15 7 43,0 1-1,0-1 1,-1 0-1,1 0 1,-1-1-1,0 1 1,0 0-1,-1-1 1,0 1-1,1-1 1,-1 1-1,-1-1 1,1 0-1,-1 1 1,0-1-1,0 0 1,-1-8-1,1 3 3,-2 3-5,-12-12-45,14 17 19,-1 1 0,-2-1 5,0 0 0,1 0 0,-1 0 0,0-1 0,1 1 0,-1-1 0,1 0 0,-4-6 0,2 4 5,-2-4-13,0 0 0,1 0 0,0 0 0,1 0 0,0-1 1,0 0-1,1 0 0,1 0 0,-1 0 0,2 0 0,-1-1 0,1 1 1,1-20-1,0 29 4,1 2-217,0-1 223,-1 0 0,1 1 0,-1-1 0,1 0 1,-1 1-1,1-1 0,-1 0 0,0 1 0,1-1 0,-1 1 0,1-1 0,-1 1 0,0-1 0,0 1 0,1-1 0,-1 1 0,0-1 0,0 1 0,0-1 0,1 1 0,-1 0 0,0-1 0,0 1 0,0-1 0,0 1 0,0-1 0,0 2 0,0 22-2,-1-18-4,0 18 45,-2 1 0,-1-1 1,-1 0-1,0 0 0,-15 36 1,13-38-32,1-7-5,3-8 0,1-1 0,0 1 1,0 0-1,1 0 1,-2 11-1,-3-13 29,0-1 0,-1-1 0,1 1-1,-1-1 1,0 0 0,0 0 0,-11 2 0,17-5-26,-67 10 33,-108 4-1,175-14-60,6 0-281,4 0 309,152-5-363,-136 3 287,-1-2 0,0 0 0,-1-1 0,39-14 0,-60 18 83,1 0 1,0 0-1,0 0 1,-1-1-1,1 1 1,0-1-1,-1 0 0,0 1 1,1-1-1,-1 0 1,0-1-1,0 1 1,0 0-1,0-1 1,0 1-1,-1-1 0,1 1 1,1-4-1,-1-2 33,-1 1 1,0-1-1,0 0 0,0 0 0,-1 1 0,0-9 0,-1 2-33,-1-118-405,2 131 374,0 12-905,-2 22 959,-2 0 1,-11 51 0,4-29 21,10-52-59,-14 63 182,14-63-149,0 1-1,-1 0 0,1-1 1,-1 1-1,0 0 0,0-1 1,0 0-1,0 1 0,-1-1 1,1 0-1,-1 0 0,0-1 1,1 1-1,-6 3 0,2-5-20,0 1 0,0-1 0,0 0 0,0 0 0,-1-1 0,1 0 0,0 0 0,-12-2 0,-5 0-14,18 2 8,0 0 0,0-1 1,0 0-1,0 0 1,0-1-1,0 1 0,0-1 1,-6-3-1,-15-5 19,13 7 19,0 0-1,1 1 0,-1 1 1,-22 0-1,35 0-31,0 0 1,0 0-1,0 1 1,1-1-1,-1 0 0,0 0 1,0 1-1,1-1 1,-1 0-1,0 0 1,1 1-1,-1-1 0,1 0 1,-1 1-1,1-1 1,-1 1-1,1-1 0,0 1 1,-1-1-1,2 0 1,208-109 91,-206 108-260,1 0 0,0 1 0,0-1 0,1 1-1,-1 0 1,0 0 0,6 0 0,6 0-1463,-2-2-2151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1:30.481"/>
    </inkml:context>
    <inkml:brush xml:id="br0">
      <inkml:brushProperty name="width" value="0.1" units="cm"/>
      <inkml:brushProperty name="height" value="0.1" units="cm"/>
    </inkml:brush>
  </inkml:definitions>
  <inkml:trace contextRef="#ctx0" brushRef="#br0">3 279 3689,'0'0'971,"-2"-6"-1522,2 4 807,-1 1-10,1 0 1,0-1-1,0 1 1,1-1 0,-1 1-1,0 0 1,0-1-1,1 1 1,-1 0-1,1-1 1,-1 1-1,2-2 1,60-17-415,1 3 0,92-14-1,136-2-240,-240 29 628,455-11 743,-438 15-925,-26 3 22,1 1-1,-1 2 1,-1 3 0,1 1 0,-1 1 0,-1 3 0,48 22-1,-79-31-32,0 1-1,-1-1 1,1 2-1,-1-1 1,0 1-1,10 11 0,4 4-16,-21-22 16,-1 1 0,1-1-1,-1 0 1,1 1 0,-1-1-1,1 1 1,0-1 0,-1 0-1,1 0 1,0 1 0,-1-1 0,1 0-1,0 0 1,0 0 0,-1 0-1,1 0 1,0 0 0,-1 0-1,1 0 1,0 0 0,-1 0 0,1 0-1,0-1 1,0 1 0,-1 0-1,1 0 1,-1-1 0,1 1 0,0 0-1,-1-1 1,1 1 0,-1-1-1,1 1 1,-1-1 0,1 1-1,-1-1 1,1 1 0,-1-1 0,1 1-1,-1-1 1,0 0 0,1 1-1,-1-1 1,0 1 0,1-1-1,-1 0 1,0 0 0,0 0 0,14-42 109,-12 36-80,5-22-28,6-50 0,-10 53-51,1-1 0,9-29 0,-1 35-79,-12 21 99,1 0 0,-1-1 1,1 1-1,-1 0 0,0 0 0,1-1 1,-1 1-1,1 0 0,-1 0 0,1 0 1,-1 0-1,1-1 0,-1 1 1,1 0-1,0 0 0,-1 0 0,1 0 1,-1 0-1,1 0 0,-1 1 0,1-1 1,-1 0-1,1 0 0,0 0 0,2 2 1,-1 0 0,0 0-1,0 0 1,1 0 0,-1 0-1,-1 0 1,1 1-1,0-1 1,0 1 0,-1-1-1,1 1 1,0 3-1,4 9 5,0 0 0,-1 1 0,-1-1 0,-1 1-1,0 0 1,-1 0 0,-1 1 0,0-1-1,-1 0 1,-1 0 0,-5 30 0,4-34-11,0-1 0,-1 0-1,-8 18 1,10-26 9,-1 1-1,0-1 0,0 0 0,0 0 0,-1 0 0,1 0 1,-1 0-1,1-1 0,-1 1 0,0-1 0,0 1 1,0-1-1,-1 0 0,-5 3 0,-11 3-3,-1-1 1,1 0-1,-1-2 1,-1 0-1,1-2 0,0 0 1,-1-1-1,-28-2 0,-1 2 82,29-1-50,0 0 1,0-2-1,0 0 0,-34-7 0,44 4-15,3 2-51,15 2-14,15 0 68,48 1-6,0-3 0,0-3 1,97-20-1,-155 22-13,-2 1-16,0 0-1,0 0 1,0-1-1,-1 0 1,1-1-1,-1 1 0,0-2 1,10-6-1,-15 7 43,0 1-1,0-1 1,-1 0-1,1 0 1,-1-1-1,0 1 1,0 0-1,-1-1 1,0 1-1,1-1 1,-1 1-1,-1-1 1,1 0-1,-1 1 1,0-1-1,0 0 1,-1-8-1,1 3 3,-2 3-5,-12-12-45,14 17 19,-1 1 0,-2-1 5,0 0 0,1 0 0,-1 0 0,0-1 0,1 1 0,-1-1 0,1 0 0,-4-6 0,2 4 5,-2-4-13,0 0 0,1 0 0,0 0 0,1 0 0,0-1 1,0 0-1,1 0 0,1 0 0,-1 0 0,2 0 0,-1-1 0,1 1 1,1-20-1,0 29 4,1 2-217,0-1 223,-1 0 0,1 1 0,-1-1 0,1 0 1,-1 1-1,1-1 0,-1 0 0,0 1 0,1-1 0,-1 1 0,1-1 0,-1 1 0,0-1 0,0 1 0,1-1 0,-1 1 0,0-1 0,0 1 0,0-1 0,1 1 0,-1 0 0,0-1 0,0 1 0,0-1 0,0 1 0,0-1 0,0 2 0,0 22-2,-1-18-4,0 18 45,-2 1 0,-1-1 1,-1 0-1,0 0 0,-15 36 1,13-38-32,1-7-5,3-8 0,1-1 0,0 1 1,0 0-1,1 0 1,-2 11-1,-3-13 29,0-1 0,-1-1 0,1 1-1,-1-1 1,0 0 0,0 0 0,-11 2 0,17-5-26,-67 10 33,-108 4-1,175-14-60,6 0-281,4 0 309,152-5-363,-136 3 287,-1-2 0,0 0 0,-1-1 0,39-14 0,-60 18 83,1 0 1,0 0-1,0 0 1,-1-1-1,1 1 1,0-1-1,-1 0 0,0 1 1,1-1-1,-1 0 1,0-1-1,0 1 1,0 0-1,0-1 1,0 1-1,-1-1 0,1 1 1,1-4-1,-1-2 33,-1 1 1,0-1-1,0 0 0,0 0 0,-1 1 0,0-9 0,-1 2-33,-1-118-405,2 131 374,0 12-905,-2 22 959,-2 0 1,-11 51 0,4-29 21,10-52-59,-14 63 182,14-63-149,0 1-1,-1 0 0,1-1 1,-1 1-1,0 0 0,0-1 1,0 0-1,0 1 0,-1-1 1,1 0-1,-1 0 0,0-1 1,1 1-1,-6 3 0,2-5-20,0 1 0,0-1 0,0 0 0,0 0 0,-1-1 0,1 0 0,0 0 0,-12-2 0,-5 0-14,18 2 8,0 0 0,0-1 1,0 0-1,0 0 1,0-1-1,0 1 0,0-1 1,-6-3-1,-15-5 19,13 7 19,0 0-1,1 1 0,-1 1 1,-22 0-1,35 0-31,0 0 1,0 0-1,0 1 1,1-1-1,-1 0 0,0 0 1,0 1-1,1-1 1,-1 0-1,0 0 1,1 1-1,-1-1 0,1 0 1,-1 1-1,1-1 1,-1 1-1,1-1 0,0 1 1,-1-1-1,2 0 1,208-109 91,-206 108-260,1 0 0,0 1 0,0-1 0,1 1-1,-1 0 1,0 0 0,6 0 0,6 0-1463,-2-2-2151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2:10.329"/>
    </inkml:context>
    <inkml:brush xml:id="br0">
      <inkml:brushProperty name="width" value="0.1" units="cm"/>
      <inkml:brushProperty name="height" value="0.1" units="cm"/>
    </inkml:brush>
  </inkml:definitions>
  <inkml:trace contextRef="#ctx0" brushRef="#br0">137 1 1360,'0'0'2940,"2"19"-1269,-1 11-1541,-2 0-1,-1 0 1,-2-1 0,-9 37 0,-14 57 338,-12 125-1,26-151-436,8-69-14,-1 0 1,-1 0 0,-12 31-1,16-58-83,2-8-1180,1-6-1409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2:10.330"/>
    </inkml:context>
    <inkml:brush xml:id="br0">
      <inkml:brushProperty name="width" value="0.1" units="cm"/>
      <inkml:brushProperty name="height" value="0.1" units="cm"/>
    </inkml:brush>
  </inkml:definitions>
  <inkml:trace contextRef="#ctx0" brushRef="#br0">1 1 4097,'0'0'2961,"22"7"-2677,73 27 26,-75-26-199,-1 2 0,0 0-1,0 0 1,-1 2-1,0 1 1,-1 0 0,22 23-1,-10-11 11,86 77 211,104 120 0,-207-207-353,-1 1 0,-1 0 0,0 1 0,8 19 0,12 21-634,-28-54 401,-1 1 1,1-1-1,-1 1 0,0 0 1,0 0-1,0 0 1,0 0-1,0 0 0,-1-1 1,0 1-1,0 7 1,0 2-4594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2:10.331"/>
    </inkml:context>
    <inkml:brush xml:id="br0">
      <inkml:brushProperty name="width" value="0.1" units="cm"/>
      <inkml:brushProperty name="height" value="0.1" units="cm"/>
    </inkml:brush>
  </inkml:definitions>
  <inkml:trace contextRef="#ctx0" brushRef="#br0">4798 29 5233,'0'0'608,"17"-4"-1079,53-14 422,-39 12 40,-29 6-19,-6 2-5,-37 12 3,34-11 102,-50 12 34,-2-2 0,-116 11 0,106-16-240,-419 7-366,342-16 819,-405-14 196,-5-1-171,129 15-305,-469 2 1249,162 50-848,592-37-418,-319 10-59,391-24 502,41 0-439,24 0-324,8 0-306,277-10 897,-81 1-274,1648-8-621,-1583 17 607,466 38-3004,-627-28 1043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2:10.332"/>
    </inkml:context>
    <inkml:brush xml:id="br0">
      <inkml:brushProperty name="width" value="0.1" units="cm"/>
      <inkml:brushProperty name="height" value="0.1" units="cm"/>
    </inkml:brush>
  </inkml:definitions>
  <inkml:trace contextRef="#ctx0" brushRef="#br0">2015 0 1408,'-729'19'1603,"-208"3"1003,805-23-1723,-72 3 112,203-3-1012,1 1 0,-1 0 0,1 0-1,0 0 1,-1 0 0,1 0 0,-1 0 0,1 1 0,-1-1 0,1 0-1,-1 0 1,1 0 0,0 0 0,-1 0 0,1 1 0,-1-1 0,1 0 0,0 0-1,-1 1 1,1-1 0,0 0 0,-1 1 0,1-1 0,0 0 0,0 1 0,-1-1-1,1 0 1,0 1 0,0-1 0,-1 0 0,1 1 0,0-1 0,0 1-1,0-1 1,0 1 0,0-1 0,0 0 0,0 1 0,0-1 0,0 1 0,0-1-1,0 1 1,0-1 0,0 1 0,0-1 0,0 0 0,0 1 0,0-1-1,0 1 1,1-1 0,-1 0 0,0 1 0,0-1 0,1 1 0,-1-1 0,0 0-1,0 1 1,1-1 0,-1 0 0,0 1 0,1-1 0,-1 0 0,1 0 0,0 1-1,32 10-267,127 10-1505,-72-18-1892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3:07.590"/>
    </inkml:context>
    <inkml:brush xml:id="br0">
      <inkml:brushProperty name="width" value="0.1" units="cm"/>
      <inkml:brushProperty name="height" value="0.1" units="cm"/>
    </inkml:brush>
  </inkml:definitions>
  <inkml:trace contextRef="#ctx0" brushRef="#br0">1 0 1504,'0'0'0,"181"0"-40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9:59.276"/>
    </inkml:context>
    <inkml:brush xml:id="br0">
      <inkml:brushProperty name="width" value="0.1" units="cm"/>
      <inkml:brushProperty name="height" value="0.1" units="cm"/>
      <inkml:brushProperty name="color" value="#FFC114"/>
    </inkml:brush>
  </inkml:definitions>
  <inkml:trace contextRef="#ctx0" brushRef="#br0">1145 246 912,'0'0'907,"12"0"3587,-127-1-4216,-37 0 779,-196 22 1,262-8-1089,-107 12-90,127-22 235,38-2-153,-1 1-1,-35 7 1,48-6 88,1 0 1,-28 1-1,42-4-25,1 1-247,0 2 168,18 2 192,179 1 25,-144-7-127,-49 1-22,381-14 237,-223 7 26,-3 0-450,-112 4 209,56 4-1,-34 0 99,-69-1-189,-4-3 119,0 0 8,0 0 0,-1 0-1,0 1 1,1 0-1,-1 0 1,0 0-1,0 0 1,0 1-1,-1 0 1,-8-2-1,-68-2-265,58 4 221,-465-23 263,402 23-371,-37-2-58,45-2-86,67 4 47,58 1 119,112 0 41,718 18 243,-863-17-210,32 2-154,-35-1 175,-22-2 205,-823 0-568,781 5-49,519 16 395,-285-14-137,-45-1 275,-134-6-2,-10 0-98,-1147 0-813,1118 9 165,38-9 697,1 0-483,-1 0 373,0 0 0,0-1 0,0 1-1,0 0 1,0 0 0,1 0 0,-1 0 0,0 0 0,0 0 0,0 0 0,0 0 0,0 0 0,1 0-1,-1 1 1,0-1 0,0 0 0,0 0 0,0 0 0,0 0 0,0 0 0,1 0 0,-1 0 0,0 0-1,0 0 1,0 0 0,0 0 0,0 0 0,0 1 0,0-1 0,0 0 0,1 0 0,-1 0-1,0 0 1,0 0 0,0 0 0,0 1 0,0-1 0,0 0 0,0 0 0,0 0 0,0 0 0,0 0-1,0 1 1,0-1 0,0 0 0,0 0 0,0 0 0,0 0 0,0 0 0,0 1 0,0-1 0,0 0-1,0 0 1,0 0 0,0 0 0,0 0 0,-1 0 0,1 1 0,0-1 0,0 0 0,851 0 323,-756-5-252,132 5-145,-205-10 270,-20 8-202,0 0 0,0 1 0,0 0 1,1-1-1,-1 1 0,0 0 0,1 0 0,-1 0 0,1 1 0,3-2 0,-4 1 19,0 1 1,-1-1-1,0 0 0,1 0 1,-1 0-1,1 0 1,-1-1-1,0 1 1,0 0-1,0 0 0,0-1 1,0 1-1,0-1 1,0 1-1,0-1 0,0 1 1,-1-1-1,1 1 1,-1-1-1,1 0 1,-1 1-1,0-1 0,1 0 1,-1 1-1,0-4 1,0 2 23,1 0 0,-1 0-1,1 0 1,-1-1 0,0 1 0,0 0 0,-1 0 0,1-1 0,-1 1 0,1 0 0,-1 0 0,0 0-1,0 0 1,0 0 0,-2-3 0,-4-2-9,1 0 0,-1 1 1,-1-1-1,1 2 0,-1-1 0,0 1 0,-1 0 0,1 1 1,-1 0-1,-15-6 0,-49-11-152,47 16 180,-46-19 0,37 11-26,-1 2-1,-61-12 0,83 21 31,-14-6 147,23 7-192,0 0-1,-1 0 1,1 1 0,-1 0-1,0 0 1,-7 0 0,12 1-78,24 1 40,62 27-75,-57-17 218,34 7-1,-22-9-119,229 48 36,-231-51-187,-38-6 369,6 24-266,-5 7 66,0-21-6,0 1-1,-1-1 1,0 0 0,-1 0-1,-2 13 1,0-18-23,0 0-1,0-1 1,0 1-1,0-1 1,-1 0-1,0 0 1,0 0-1,-8 5 1,-7 9 44,-26 30 44,26-28-31,0 0-1,1 2 1,1 0-1,-15 25 1,26-37-44,0-1 1,-1 0-1,-9 9 1,9-11-3,1 0-1,0 0 1,1 1 0,-1 0 0,-4 9-1,9-14-13,-1 0-1,0-1 1,0 1-1,0-1 1,0 1-1,0-1 0,-1 0 1,-2 2-1,3-3 18,1 0 0,-1 0 0,1 1-1,-1-1 1,1 0 0,-1 1 0,1-1 0,0 1-1,0-1 1,0 1 0,0-1 0,0 1-1,0 0 1,0-1 0,1 1 0,-1 0 0,0 3-1,-2 5 28,1-9 81,1-8 14,1 2-151,1-1 0,-1 0 0,1 1 0,0 0 0,1-1 0,-1 1 0,1 0 0,0-1 0,1 1 0,-1 0 0,1 1 0,0-1 0,0 0 0,0 1 0,1-1 0,-1 1 0,1 0 0,8-6 0,2-3-40,-6 7-30,0 0-1,-1 0 1,0-1-1,0 0 0,-1 0 1,1-1-1,-2 0 1,1 0-1,-1 0 1,-1-1-1,1 0 0,-1 0 1,4-14-1,-5 14 76,0 0 1,0 0-1,1 0 0,1 0 0,-1 1 0,2 0 0,-1 0 1,1 0-1,7-7 0,25-38-114,-36 47 174,0 0 0,0 1 1,0-1-1,-1 0 0,0 0 1,0 0-1,-1 0 0,0 0 1,0-11-1,0 4 311,-2 12-341,0 0 0,0 0 0,0 0 0,0 0 0,0 1 1,1-1-1,-1 0 0,0 1 0,-1 0 0,1-1 0,-3 1 0,5 0 0,-121-27 384,1 0 14,-29-7-248,112 30-83,36 4 38,16 0-329,58-1 359,-22-1-126,0 2 1,84 12-1,-99-4-36,-10-3 86,-1 0 0,43 2 1,-67-7-94,0-1-8,-1 1 41,0 0-1,1 0 0,-1 0 0,0 0 1,1 0-1,-1 0 0,0 0 0,1 0 1,-1 0-1,0 0 0,1 0 0,-1 0 1,0 0-1,1 0 0,-1 1 0,0-1 1,1 0-1,-1 0 0,0 0 0,1 0 0,-1 1 1,0-1-1,0 0 0,1 0 0,-1 0 1,0 1-1,0-1 0,0 0 0,1 1 1,-1-1-1,0 0 0,0 0 0,0 1 1,0-1-1,1 0 0,-1 1 0,0-1 1,0 0-1,0 1 0,0 0 0,5 16-148,-4 5 327,0-17-179,0 1-1,-1-1 1,0 0 0,0 1-1,0-1 1,-1 0-1,1 0 1,-1 1 0,-1-1-1,1 0 1,-1 0 0,0 0-1,0 0 1,0-1-1,-4 6 1,-10 10 128,-19 31 0,27-37-133,0-2-1,-1 1 1,-1-1-1,0 0 1,0-1-1,-1-1 1,-16 14-1,21-20-15,1 0 0,-1 0 0,1 1 0,1 0 0,-1 0 0,-7 11 0,10-14-25,1 0 1,-1 0 0,1 1 0,-1-1-1,1 0 1,0 1 0,0-1 0,0 1-1,0 0 1,0-1 0,0 1 0,1 0-1,-1 3 1,1 0-1955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6:42.262"/>
    </inkml:context>
    <inkml:brush xml:id="br0">
      <inkml:brushProperty name="width" value="0.1" units="cm"/>
      <inkml:brushProperty name="height" value="0.1" units="cm"/>
      <inkml:brushProperty name="color" value="#FFC000"/>
    </inkml:brush>
  </inkml:definitions>
  <inkml:trace contextRef="#ctx0" brushRef="#br0">3 279 3689,'0'0'971,"-2"-6"-1522,2 4 807,-1 1-10,1 0 1,0-1-1,0 1 1,1-1 0,-1 1-1,0 0 1,0-1-1,1 1 1,-1 0-1,1-1 1,-1 1-1,2-2 1,60-17-415,1 3 0,92-14-1,136-2-240,-240 29 628,455-11 743,-438 15-925,-26 3 22,1 1-1,-1 2 1,-1 3 0,1 1 0,-1 1 0,-1 3 0,48 22-1,-79-31-32,0 1-1,-1-1 1,1 2-1,-1-1 1,0 1-1,10 11 0,4 4-16,-21-22 16,-1 1 0,1-1-1,-1 0 1,1 1 0,-1-1-1,1 1 1,0-1 0,-1 0-1,1 0 1,0 1 0,-1-1 0,1 0-1,0 0 1,0 0 0,-1 0-1,1 0 1,0 0 0,-1 0-1,1 0 1,0 0 0,-1 0 0,1 0-1,0-1 1,0 1 0,-1 0-1,1 0 1,-1-1 0,1 1 0,0 0-1,-1-1 1,1 1 0,-1-1-1,1 1 1,-1-1 0,1 1-1,-1-1 1,1 1 0,-1-1 0,1 1-1,-1-1 1,0 0 0,1 1-1,-1-1 1,0 1 0,1-1-1,-1 0 1,0 0 0,0 0 0,14-42 109,-12 36-80,5-22-28,6-50 0,-10 53-51,1-1 0,9-29 0,-1 35-79,-12 21 99,1 0 0,-1-1 1,1 1-1,-1 0 0,0 0 0,1-1 1,-1 1-1,1 0 0,-1 0 0,1 0 1,-1 0-1,1-1 0,-1 1 1,1 0-1,0 0 0,-1 0 0,1 0 1,-1 0-1,1 0 0,-1 1 0,1-1 1,-1 0-1,1 0 0,0 0 0,2 2 1,-1 0 0,0 0-1,0 0 1,1 0 0,-1 0-1,-1 0 1,1 1-1,0-1 1,0 1 0,-1-1-1,1 1 1,0 3-1,4 9 5,0 0 0,-1 1 0,-1-1 0,-1 1-1,0 0 1,-1 0 0,-1 1 0,0-1-1,-1 0 1,-1 0 0,-5 30 0,4-34-11,0-1 0,-1 0-1,-8 18 1,10-26 9,-1 1-1,0-1 0,0 0 0,0 0 0,-1 0 0,1 0 1,-1 0-1,1-1 0,-1 1 0,0-1 0,0 1 1,0-1-1,-1 0 0,-5 3 0,-11 3-3,-1-1 1,1 0-1,-1-2 1,-1 0-1,1-2 0,0 0 1,-1-1-1,-28-2 0,-1 2 82,29-1-50,0 0 1,0-2-1,0 0 0,-34-7 0,44 4-15,3 2-51,15 2-14,15 0 68,48 1-6,0-3 0,0-3 1,97-20-1,-155 22-13,-2 1-16,0 0-1,0 0 1,0-1-1,-1 0 1,1-1-1,-1 1 0,0-2 1,10-6-1,-15 7 43,0 1-1,0-1 1,-1 0-1,1 0 1,-1-1-1,0 1 1,0 0-1,-1-1 1,0 1-1,1-1 1,-1 1-1,-1-1 1,1 0-1,-1 1 1,0-1-1,0 0 1,-1-8-1,1 3 3,-2 3-5,-12-12-45,14 17 19,-1 1 0,-2-1 5,0 0 0,1 0 0,-1 0 0,0-1 0,1 1 0,-1-1 0,1 0 0,-4-6 0,2 4 5,-2-4-13,0 0 0,1 0 0,0 0 0,1 0 0,0-1 1,0 0-1,1 0 0,1 0 0,-1 0 0,2 0 0,-1-1 0,1 1 1,1-20-1,0 29 4,1 2-217,0-1 223,-1 0 0,1 1 0,-1-1 0,1 0 1,-1 1-1,1-1 0,-1 0 0,0 1 0,1-1 0,-1 1 0,1-1 0,-1 1 0,0-1 0,0 1 0,1-1 0,-1 1 0,0-1 0,0 1 0,0-1 0,1 1 0,-1 0 0,0-1 0,0 1 0,0-1 0,0 1 0,0-1 0,0 2 0,0 22-2,-1-18-4,0 18 45,-2 1 0,-1-1 1,-1 0-1,0 0 0,-15 36 1,13-38-32,1-7-5,3-8 0,1-1 0,0 1 1,0 0-1,1 0 1,-2 11-1,-3-13 29,0-1 0,-1-1 0,1 1-1,-1-1 1,0 0 0,0 0 0,-11 2 0,17-5-26,-67 10 33,-108 4-1,175-14-60,6 0-281,4 0 309,152-5-363,-136 3 287,-1-2 0,0 0 0,-1-1 0,39-14 0,-60 18 83,1 0 1,0 0-1,0 0 1,-1-1-1,1 1 1,0-1-1,-1 0 0,0 1 1,1-1-1,-1 0 1,0-1-1,0 1 1,0 0-1,0-1 1,0 1-1,-1-1 0,1 1 1,1-4-1,-1-2 33,-1 1 1,0-1-1,0 0 0,0 0 0,-1 1 0,0-9 0,-1 2-33,-1-118-405,2 131 374,0 12-905,-2 22 959,-2 0 1,-11 51 0,4-29 21,10-52-59,-14 63 182,14-63-149,0 1-1,-1 0 0,1-1 1,-1 1-1,0 0 0,0-1 1,0 0-1,0 1 0,-1-1 1,1 0-1,-1 0 0,0-1 1,1 1-1,-6 3 0,2-5-20,0 1 0,0-1 0,0 0 0,0 0 0,-1-1 0,1 0 0,0 0 0,-12-2 0,-5 0-14,18 2 8,0 0 0,0-1 1,0 0-1,0 0 1,0-1-1,0 1 0,0-1 1,-6-3-1,-15-5 19,13 7 19,0 0-1,1 1 0,-1 1 1,-22 0-1,35 0-31,0 0 1,0 0-1,0 1 1,1-1-1,-1 0 0,0 0 1,0 1-1,1-1 1,-1 0-1,0 0 1,1 1-1,-1-1 0,1 0 1,-1 1-1,1-1 1,-1 1-1,1-1 0,0 1 1,-1-1-1,2 0 1,208-109 91,-206 108-260,1 0 0,0 1 0,0-1 0,1 1-1,-1 0 1,0 0 0,6 0 0,6 0-1463,-2-2-2151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51:06.01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9434 617 72,'0'0'2637,"-32"0"-2507,20 0-189,-73-2 94,60 1-283,43 1-501,568-12 2333,-331 4-1744,-97 1 331,-161 3 262,-8 1-78,-924-8 634,729-6-1601,823 39 478,-284-6 367,-99-2-261,-358-14 276,-996-22 523,-255 1 30,973 22-998,400-1 178,8 0-190,1072-44 280,-477 27-784,-1239 30 694,-11 1 45,420-13 35,-573-9 88,525 5-747,-216-14-1393,471 11 2193,13 1 35,422-11 143,-191 11-216,-184 4-201,1339-32 103,-2315 46 881,-715 1-396,1269-47-311,60 2-650,275 30 156,46 1 48,10 0-250,220-4 246,-102 4 459,1923-48 1450,-1987 46-1615,648-3 346,-445 6-579,-298 1-318,-60 10 1,-2 2 358,-488-9-107,-116-61 1510,95 4-664,547 51-842,800-16-121,906-10 820,-1256 50-377,-101-2-314,-224-22 93,-51 0 117,-1 0-1,1 1 1,-1 1 0,1 1-1,-1 0 1,27 7-1,-18-1-237,2-2-1,-1 0 1,1-1 0,37 1-1,106-5 594,-82-2-548,655 4 334,-728-2-129,0 1 0,0 0 1,19 6-1,20 4-148,-35-7 18,-17-5 97,-1 0 1,0 1 0,0-1-1,0 0 1,1 0 0,-1 0 0,0 0-1,0 1 1,0-1 0,0 0-1,1 0 1,-1 1 0,0-1 0,0 0-1,0 0 1,0 0 0,0 1-1,0-1 1,0 0 0,0 0 0,0 1-1,0-1 1,0 0 0,0 1 0,0-1-1,0 0 1,0 0 0,0 1-1,0-1 1,0 0 0,0 0 0,0 1-1,-1 0-4,0 1-1,-1-1 0,1 0 0,0 0 0,0 0 1,-1 0-1,1 0 0,0 0 0,-1 0 1,1-1-1,-1 1 0,1 0 0,-1-1 1,-3 1-1,-17 6-15,0 0 0,1 1 0,-39 21 0,49-22 21,0 0-1,1 0 0,-1 1 1,1 0-1,1 1 0,0 0 0,0 1 1,-10 14-1,16-18-119,0 0 0,1 0 0,0 0 0,1 1 0,-1-1 0,1 1 0,0-1 0,1 1-1,-1-1 1,1 1 0,1-1 0,0 9 0,1 11-121,-2-25 254,0-1 1,0 1-1,0-1 1,0 1-1,0-1 1,1 1-1,-1-1 1,0 1-1,0-1 1,1 1-1,-1-1 1,0 0-1,1 1 1,-1-1-1,0 1 1,1-1-1,-1 0 1,1 0-1,-1 1 1,0-1-1,1 0 1,-1 0-1,1 1 1,-1-1-1,1 0 1,-1 0 0,1 0-1,-1 0 1,1 0-1,-1 0 1,1 1-1,-1-1 1,1-1-1,-1 1 1,2 0-1,-1 0 31,1 0-1,-1 1 1,1-1-1,-1 0 0,1 1 1,-1-1-1,1 1 1,-1-1-1,0 1 1,1 0-1,1 1 1,-2-1-2,31-1 610,66 0-38,-98-2-578,-1 0-1,1-1 0,-1 1 1,1 0-1,-1 0 0,1 1 1,-1-1-1,0 0 1,0 0-1,0 0 0,0 0 1,0 1-1,-1-1 0,1 0 1,0 1-1,-1-1 0,1 1 1,-4-3-1,3 3-11,1 0 1,-1 0-1,0-1 1,1 1-1,-1-1 1,1 0-1,0 1 0,0-1 1,-1 0-1,1 0 1,0 0-1,1 1 0,-1-1 1,0 0-1,0 0 1,1 0-1,-1-1 0,1-3 1,-1-7-68,1 10 33,0-1 0,-1 1 0,1-1 1,0 1-1,1-1 0,-1 1 0,1 0 0,-1-1 0,1 1 0,0 0 0,0-1 0,0 1 0,1 0 0,-1 0 0,1 0 0,3-5 0,1 0 18,0 1 0,0-1 0,-1 0-1,-1-1 1,5-9 0,5-10-5,-11 19 12,0 0 1,-1 0-1,0-1 1,-1 1-1,0 0 0,0-1 1,-1 1-1,0-1 0,-3-17 1,1-10 34,2-104 1516,0 139-1536,-1 0 0,1-1 0,-1 1 0,0 0-1,0 0 1,0-1 0,0 1 0,0 0 0,0 0 0,0 0 0,-1 0 0,1 1 0,-1-1 0,1 0 0,-1 0 0,0 1 0,0-1 0,0 1 0,0 0 0,0 0 0,0 0 0,0-1 0,0 2 0,0-1-1,-1 0 1,-2 0 0,-9-4-39,0 1 0,-28-3-1,39 6 50,-89-7 19,-1 3 0,-154 13-1,20 1-82,-19-5 194,-191-4 92,241-4-148,-52-3-5,-47 0-78,87 6 16,-740-7 417,570 10-341,-1413-2-116,1424 14-48,-2047-11 402,2372-5-268,-47-8-1,47 4-136,-49 0 1,-322-11-52,10 8 572,246 11-533,-134-2 231,256 0-208,-114 4-22,117 1 87,-1 2 0,-34 11 0,63-17-39,0 1 0,0 0 0,0 0 1,0 0-1,0 1 0,1-1 0,-1 1 0,1 0 1,0 0-1,0 0 0,0 0 0,0 0 0,0 1 1,1-1-1,-3 5 0,-3 8 32,0 0-1,-9 26 1,-1 3-114,-21 58 190,31-84-195,1-6 99,0 2 0,1-1 0,1 0 0,1 1-1,0 0 1,0 0 0,0 16 0,-4 30 86,0 5-403,9-64 305,0-1-1,-1 1 1,1-1-1,0 1 1,0-1-1,0 1 1,0-1-1,0 0 1,0 0-1,0 1 1,1-1-1,-1 0 1,0 0-1,1 0 1,-1 0-1,1 0 1,-1-1 0,3 2-1,33 15-303,-36-17 313,29 11 102,0-2 0,0-1 1,0-2-1,59 5 0,130-7 33,-140-5 16,1246 1-175,-1106-10-9,1484 10 111,-317-3 28,-764-8-35,-484 8-46,168-27 0,15 8 115,-65 9-26,182-8-233,-345 21 295,-77 0 7,-59 0-236,-1843 3 436,1173 29-873,529-19 147,-35-9 239,173-4-141,759-61 736,-508 35-443,1098-101 137,-1105 103-13,-181 18-114,-13 2-22,-14 1-55,-209 1-992,109 4 987,-727 11 215,16 1 134,717-14-144,-278 4 460,9 33-1334,333-30 499,13-2-80,-45 4 1,658-42 602,-311 11-182,575-40-255,-813 58 222,-37 3-82,-8 0-19,-63 0-172,-890-33 511,231-4-23,-27 49-749,634-9 540,-141-1-141,264-1 22,0 0 0,0 0 0,0 0 0,0-1 0,-1 1 0,1 0 0,0 0 0,0 0 0,0 0-1,0 0 1,-1 0 0,1 0 0,0 0 0,0 0 0,0 0 0,0 0 0,-1 0 0,1 0 0,0 0 0,0 0-1,0 0 1,0 1 0,0-1 0,-1 0 0,1 0 0,0 0 0,0 0 0,0 0 0,0 0 0,0 0 0,-1 0-1,1 1 1,0-1 0,0 0 0,0 0 0,0 0 0,0 0 0,0 0 0,0 0 0,0 1 0,0-1 0,0 0-1,0 0 1,0 0 0,-1 0 0,1 1 0,0-1 0,0 0 0,0 0 0,0 0 0,0 0 0,0 1 0,1-1-1,-1 0 1,0 0 0,12 6-630,23-2 659,-1-3 0,35-1 0,-8-1 137,437-35 427,-185 7-290,241 18-693,-442 11-336,-240 1 847,-177 23 0,217-11-86,-869 115-595,811-114 489,-485 40-890,589-51 942,39-3-99,10 1-375,333 3 733,-242-6-136,327-18 40,46-1-140,-325 18 66,-146 3-43,1 0 1,-1 0-1,0 1 0,1-1 0,-1 0 0,1 0 0,-1 0 1,1 0-1,-1 0 0,1 0 0,-1 0 0,0 0 1,1 0-1,-1 0 0,1 0 0,-1 0 0,1 0 1,-1 0-1,0-1 0,1 1 0,-1 0 0,1 0 0,-1 0 1,0-1-1,1 1 0,-1 0 0,0 0 0,1-1 1,-1 1-1,0 0 0,1-1 0,-1 0 0,-19-2 262,-13 3-392,-51 0-334,-101 12 0,-458 59 175,-159-20 1121,779-51-991,37 0-445,1129-56 973,-615 20-402,-488 34 25,-1-2-1,52-11 1,-89 14 39,-1 0 0,1 1 0,-1-1-1,0 0 1,0 0 0,1-1 0,-1 1 0,0 0 0,0-1 0,2-2 0,-3 4-32,-1 0-1,0 0 1,0 0 0,0-1-1,0 1 1,0 0 0,1 0 0,-1 0-1,0-1 1,0 1 0,0 0-1,0 0 1,0 0 0,0-1 0,0 1-1,0 0 1,0 0 0,0-1 0,0 1-1,0 0 1,0 0 0,0-1-1,0 1 1,0 0 0,0 0 0,0 0-1,0-1 1,0 1 0,0 0-1,0 0 1,0-1 0,0 1 0,0 0-1,-1 0 1,1 0 0,0 0-1,0-1 1,-18-3 51,-633 17-835,383 1 1184,-738 30 473,832-37-2378,200-7 1525,41 0 319,109-13-1,160-39-143,342-45 447,12 53-281,-601 43-636,78 1-1092,-141 2 1016,0 0-1,0 2 0,46 12 0,-63-12-285,-9 0 323,-20-1 286,-380 1 1465,-21 0 92,-740 98-824,619-44-676,-472-23-441,1077-38 523,-1-3 0,82-18 0,-75 11-108,468-72 491,19 48-375,-514 37-91,392 6-2587,-381-5 5034,-53 0-2546,0-1 0,-1 1-1,1 0 1,-1 0 0,1 0-1,-1 0 1,1-1 0,-1 1 0,1 0-1,-1 0 1,0-1 0,1 1-1,-1 0 1,0-1 0,0 1 0,0-1-1,1 1 1,-1-1 0,0 1-1,0-1 1,0 0 0,0 1 0,0-1-1,0 0 1,0 0 0,-1 0-1,-4 2-165,-73 23-370,0-4 0,-1-4-1,-121 11 1,-255-7 2400,-39 5-895,374-12-857,-322 23 115,339-37 196,107-7-330,46-8 16,-21 8 24,301-71 216,574-62 1,-581 122-1590,-299 16 1499,-33-4 640,-35-2-542,-66 6-496,-198 23 0,-520 31 643,621-52-95,207 0-424,14-2-893,148-37 1053,58-12 307,106 13-894,-240 30 409,-75 6 455,-15-1-84,-16-2-251,-206 2-301,197 3 290,-52 6 76,-146 29-1,152-20-60,-2-3-1,-97 2 0,79-14-123,104-7-859,41-12 992,69-17 0,-55 19-25,423-89-68,11 41-10,-393 61 35,-99 4 5,-5 0-15,1 0 0,-1 0 0,1 0 0,-1 0 0,1-1 0,0 1 0,-1 0 0,1 1 1,-1-1-1,1 0 0,-1 0 0,1 0 0,-1 0 0,1 0 0,-1 0 0,1 1 0,-1-1 0,1 0 0,-1 0 0,1 1 0,-1-1 0,0 0 0,1 1 1,-1-1-1,1 0 0,-1 1 0,0-1 0,1 1 0,-1-1 0,0 1 0,0-1 0,1 1 0,-1-1 0,0 1 0,0-1 0,0 1 0,1-1 1,-1 1-1,-1 1-39,1-1 0,0 1 0,-1-1 1,0 1-1,1-1 0,-1 0 0,0 1 1,0-1-1,0 0 0,1 1 0,-1-1 1,-1 0-1,1 0 0,-2 2 0,-8 6-185,-1-1 0,0 0 0,0 0-1,-1-2 1,0 1 0,-15 4 0,-87 25-737,112-35 984,-92 22 923,-119 11 0,79-14 277,119-18-1091,-59 14 244,69-15-349,1 1 0,0 0 1,0 0-1,-1 0 1,1 1-1,1-1 1,-1 1-1,0 0 1,1 1-1,-8 6 1,11-9-36,0 1 0,0-1 0,0 0 0,0 1 0,0-1 0,0 1 0,0-1 0,1 1 0,-1 0 0,0-1 0,1 1 0,-1 0 0,1-1 0,0 1 0,0 0 0,0-1 1,-1 1-1,2 0 0,-1 0 0,0-1 0,0 1 0,0 0 0,1-1 0,-1 1 0,1 0 0,-1-1 0,1 1 0,0 0 0,0-1 0,0 1 0,0-1 0,0 1 1,0-1-1,0 0 0,0 0 0,0 1 0,1-1 0,-1 0 0,0 0 0,1 0 0,-1 0 0,3 1 0,40 7 405,0-2-1,1-2 1,0-2 0,55-4-1,70 6-60,-127 0-305,0 2 0,0 1 1,-1 2-1,62 24 1,-60-18 57,57 12 1,-9-3 18,-54-15-57,0-1 1,1-2 0,0-1-1,0-2 1,48-2 0,25 0-9,-26 0-41,159-16 0,-91-8 41,220-4 0,-215 25 46,345 11 62,-71-1-145,-54-3 222,-240 6-281,67 3 275,356 6-174,-94-16 91,-269-7-175,1928 2 364,-2003 11-167,-2-1-230,25-7 308,-135-2-243,-109 2 313,-1534 0-547,1616-2 167,13 2-184,27 0 180,1832 1 2275,-1843-3-2292,-42 8-929,-556 22 1035,408-28-31,-797 4-2,706-7 161,263 0-156,-20 1 57,23-1-24,1 0 0,-1 0-1,0 0 1,1 0 0,-1 0 0,1 0 0,-1 0 0,0 0 0,1 0-1,-1 0 1,1 1 0,-1-1 0,1 0 0,-1 1 0,1-1 0,-1 0-1,1 1 1,-1-1 0,1 0 0,-1 1 0,1-1 0,-1 1 0,1-1-1,0 1 1,-1-1 0,1 1 0,0-1 0,-1 1 0,1 0 0,9 3-155,27 0 330,0-2-1,51-3 0,-21-1-11,1436-11 1373,-1052 12-1275,-241 2-252,45 19 121,-2 1-54,-212-18 180,-20-3-356,21 2 141,46 8 0,-46-4-5,48 0 0,-17-2 93,-71-4 32,-1 20-1746,0-9 413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51:10.98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9434 617 72,'0'0'2637,"-32"0"-2507,20 0-189,-73-2 94,60 1-283,43 1-501,568-12 2333,-331 4-1744,-97 1 331,-161 3 262,-8 1-78,-924-8 634,729-6-1601,823 39 478,-284-6 367,-99-2-261,-358-14 276,-996-22 523,-255 1 30,973 22-998,400-1 178,8 0-190,1072-44 280,-477 27-784,-1239 30 694,-11 1 45,420-13 35,-573-9 88,525 5-747,-216-14-1393,471 11 2193,13 1 35,422-11 143,-191 11-216,-184 4-201,1339-32 103,-2315 46 881,-715 1-396,1269-47-311,60 2-650,275 30 156,46 1 48,10 0-250,220-4 246,-102 4 459,1923-48 1450,-1987 46-1615,648-3 346,-445 6-579,-298 1-318,-60 10 1,-2 2 358,-488-9-107,-116-61 1510,95 4-664,547 51-842,800-16-121,906-10 820,-1256 50-377,-101-2-314,-224-22 93,-51 0 117,-1 0-1,1 1 1,-1 1 0,1 1-1,-1 0 1,27 7-1,-18-1-237,2-2-1,-1 0 1,1-1 0,37 1-1,106-5 594,-82-2-548,655 4 334,-728-2-129,0 1 0,0 0 1,19 6-1,20 4-148,-35-7 18,-17-5 97,-1 0 1,0 1 0,0-1-1,0 0 1,1 0 0,-1 0 0,0 0-1,0 1 1,0-1 0,0 0-1,1 0 1,-1 1 0,0-1 0,0 0-1,0 0 1,0 0 0,0 1-1,0-1 1,0 0 0,0 0 0,0 1-1,0-1 1,0 0 0,0 1 0,0-1-1,0 0 1,0 0 0,0 1-1,0-1 1,0 0 0,0 0 0,0 1-1,-1 0-4,0 1-1,-1-1 0,1 0 0,0 0 0,0 0 1,-1 0-1,1 0 0,0 0 0,-1 0 1,1-1-1,-1 1 0,1 0 0,-1-1 1,-3 1-1,-17 6-15,0 0 0,1 1 0,-39 21 0,49-22 21,0 0-1,1 0 0,-1 1 1,1 0-1,1 1 0,0 0 0,0 1 1,-10 14-1,16-18-119,0 0 0,1 0 0,0 0 0,1 1 0,-1-1 0,1 1 0,0-1 0,1 1-1,-1-1 1,1 1 0,1-1 0,0 9 0,1 11-121,-2-25 254,0-1 1,0 1-1,0-1 1,0 1-1,0-1 1,1 1-1,-1-1 1,0 1-1,0-1 1,1 1-1,-1-1 1,0 0-1,1 1 1,-1-1-1,0 1 1,1-1-1,-1 0 1,1 0-1,-1 1 1,0-1-1,1 0 1,-1 0-1,1 1 1,-1-1-1,1 0 1,-1 0 0,1 0-1,-1 0 1,1 0-1,-1 0 1,1 1-1,-1-1 1,1-1-1,-1 1 1,2 0-1,-1 0 31,1 0-1,-1 1 1,1-1-1,-1 0 0,1 1 1,-1-1-1,1 1 1,-1-1-1,0 1 1,1 0-1,1 1 1,-2-1-2,31-1 610,66 0-38,-98-2-578,-1 0-1,1-1 0,-1 1 1,1 0-1,-1 0 0,1 1 1,-1-1-1,0 0 1,0 0-1,0 0 0,0 0 1,0 1-1,-1-1 0,1 0 1,0 1-1,-1-1 0,1 1 1,-4-3-1,3 3-11,1 0 1,-1 0-1,0-1 1,1 1-1,-1-1 1,1 0-1,0 1 0,0-1 1,-1 0-1,1 0 1,0 0-1,1 1 0,-1-1 1,0 0-1,0 0 1,1 0-1,-1-1 0,1-3 1,-1-7-68,1 10 33,0-1 0,-1 1 0,1-1 1,0 1-1,1-1 0,-1 1 0,1 0 0,-1-1 0,1 1 0,0 0 0,0-1 0,0 1 0,1 0 0,-1 0 0,1 0 0,3-5 0,1 0 18,0 1 0,0-1 0,-1 0-1,-1-1 1,5-9 0,5-10-5,-11 19 12,0 0 1,-1 0-1,0-1 1,-1 1-1,0 0 0,0-1 1,-1 1-1,0-1 0,-3-17 1,1-10 34,2-104 1516,0 139-1536,-1 0 0,1-1 0,-1 1 0,0 0-1,0 0 1,0-1 0,0 1 0,0 0 0,0 0 0,0 0 0,-1 0 0,1 1 0,-1-1 0,1 0 0,-1 0 0,0 1 0,0-1 0,0 1 0,0 0 0,0 0 0,0 0 0,0-1 0,0 2 0,0-1-1,-1 0 1,-2 0 0,-9-4-39,0 1 0,-28-3-1,39 6 50,-89-7 19,-1 3 0,-154 13-1,20 1-82,-19-5 194,-191-4 92,241-4-148,-52-3-5,-47 0-78,87 6 16,-740-7 417,570 10-341,-1413-2-116,1424 14-48,-2047-11 402,2372-5-268,-47-8-1,47 4-136,-49 0 1,-322-11-52,10 8 572,246 11-533,-134-2 231,256 0-208,-114 4-22,117 1 87,-1 2 0,-34 11 0,63-17-39,0 1 0,0 0 0,0 0 1,0 0-1,0 1 0,1-1 0,-1 1 0,1 0 1,0 0-1,0 0 0,0 0 0,0 0 0,0 1 1,1-1-1,-3 5 0,-3 8 32,0 0-1,-9 26 1,-1 3-114,-21 58 190,31-84-195,1-6 99,0 2 0,1-1 0,1 0 0,1 1-1,0 0 1,0 0 0,0 16 0,-4 30 86,0 5-403,9-64 305,0-1-1,-1 1 1,1-1-1,0 1 1,0-1-1,0 1 1,0-1-1,0 0 1,0 0-1,0 1 1,1-1-1,-1 0 1,0 0-1,1 0 1,-1 0-1,1 0 1,-1-1 0,3 2-1,33 15-303,-36-17 313,29 11 102,0-2 0,0-1 1,0-2-1,59 5 0,130-7 33,-140-5 16,1246 1-175,-1106-10-9,1484 10 111,-317-3 28,-764-8-35,-484 8-46,168-27 0,15 8 115,-65 9-26,182-8-233,-345 21 295,-77 0 7,-59 0-236,-1843 3 436,1173 29-873,529-19 147,-35-9 239,173-4-141,759-61 736,-508 35-443,1098-101 137,-1105 103-13,-181 18-114,-13 2-22,-14 1-55,-209 1-992,109 4 987,-727 11 215,16 1 134,717-14-144,-278 4 460,9 33-1334,333-30 499,13-2-80,-45 4 1,658-42 602,-311 11-182,575-40-255,-813 58 222,-37 3-82,-8 0-19,-63 0-172,-890-33 511,231-4-23,-27 49-749,634-9 540,-141-1-141,264-1 22,0 0 0,0 0 0,0 0 0,0-1 0,-1 1 0,1 0 0,0 0 0,0 0 0,0 0-1,0 0 1,-1 0 0,1 0 0,0 0 0,0 0 0,0 0 0,0 0 0,-1 0 0,1 0 0,0 0 0,0 0-1,0 0 1,0 1 0,0-1 0,-1 0 0,1 0 0,0 0 0,0 0 0,0 0 0,0 0 0,0 0 0,-1 0-1,1 1 1,0-1 0,0 0 0,0 0 0,0 0 0,0 0 0,0 0 0,0 0 0,0 1 0,0-1 0,0 0-1,0 0 1,0 0 0,-1 0 0,1 1 0,0-1 0,0 0 0,0 0 0,0 0 0,0 0 0,0 1 0,1-1-1,-1 0 1,0 0 0,12 6-630,23-2 659,-1-3 0,35-1 0,-8-1 137,437-35 427,-185 7-290,241 18-693,-442 11-336,-240 1 847,-177 23 0,217-11-86,-869 115-595,811-114 489,-485 40-890,589-51 942,39-3-99,10 1-375,333 3 733,-242-6-136,327-18 40,46-1-140,-325 18 66,-146 3-43,1 0 1,-1 0-1,0 1 0,1-1 0,-1 0 0,1 0 0,-1 0 1,1 0-1,-1 0 0,1 0 0,-1 0 0,0 0 1,1 0-1,-1 0 0,1 0 0,-1 0 0,1 0 1,-1 0-1,0-1 0,1 1 0,-1 0 0,1 0 0,-1 0 1,0-1-1,1 1 0,-1 0 0,0 0 0,1-1 1,-1 1-1,0 0 0,1-1 0,-1 0 0,-19-2 262,-13 3-392,-51 0-334,-101 12 0,-458 59 175,-159-20 1121,779-51-991,37 0-445,1129-56 973,-615 20-402,-488 34 25,-1-2-1,52-11 1,-89 14 39,-1 0 0,1 1 0,-1-1-1,0 0 1,0 0 0,1-1 0,-1 1 0,0 0 0,0-1 0,2-2 0,-3 4-32,-1 0-1,0 0 1,0 0 0,0-1-1,0 1 1,0 0 0,1 0 0,-1 0-1,0-1 1,0 1 0,0 0-1,0 0 1,0 0 0,0-1 0,0 1-1,0 0 1,0 0 0,0-1 0,0 1-1,0 0 1,0 0 0,0-1-1,0 1 1,0 0 0,0 0 0,0 0-1,0-1 1,0 1 0,0 0-1,0 0 1,0-1 0,0 1 0,0 0-1,-1 0 1,1 0 0,0 0-1,0-1 1,-18-3 51,-633 17-835,383 1 1184,-738 30 473,832-37-2378,200-7 1525,41 0 319,109-13-1,160-39-143,342-45 447,12 53-281,-601 43-636,78 1-1092,-141 2 1016,0 0-1,0 2 0,46 12 0,-63-12-285,-9 0 323,-20-1 286,-380 1 1465,-21 0 92,-740 98-824,619-44-676,-472-23-441,1077-38 523,-1-3 0,82-18 0,-75 11-108,468-72 491,19 48-375,-514 37-91,392 6-2587,-381-5 5034,-53 0-2546,0-1 0,-1 1-1,1 0 1,-1 0 0,1 0-1,-1 0 1,1-1 0,-1 1 0,1 0-1,-1 0 1,0-1 0,1 1-1,-1 0 1,0-1 0,0 1 0,0-1-1,1 1 1,-1-1 0,0 1-1,0-1 1,0 0 0,0 1 0,0-1-1,0 0 1,0 0 0,-1 0-1,-4 2-165,-73 23-370,0-4 0,-1-4-1,-121 11 1,-255-7 2400,-39 5-895,374-12-857,-322 23 115,339-37 196,107-7-330,46-8 16,-21 8 24,301-71 216,574-62 1,-581 122-1590,-299 16 1499,-33-4 640,-35-2-542,-66 6-496,-198 23 0,-520 31 643,621-52-95,207 0-424,14-2-893,148-37 1053,58-12 307,106 13-894,-240 30 409,-75 6 455,-15-1-84,-16-2-251,-206 2-301,197 3 290,-52 6 76,-146 29-1,152-20-60,-2-3-1,-97 2 0,79-14-123,104-7-859,41-12 992,69-17 0,-55 19-25,423-89-68,11 41-10,-393 61 35,-99 4 5,-5 0-15,1 0 0,-1 0 0,1 0 0,-1 0 0,1-1 0,0 1 0,-1 0 0,1 1 1,-1-1-1,1 0 0,-1 0 0,1 0 0,-1 0 0,1 0 0,-1 0 0,1 1 0,-1-1 0,1 0 0,-1 0 0,1 1 0,-1-1 0,0 0 0,1 1 1,-1-1-1,1 0 0,-1 1 0,0-1 0,1 1 0,-1-1 0,0 1 0,0-1 0,1 1 0,-1-1 0,0 1 0,0-1 0,0 1 0,1-1 1,-1 1-1,-1 1-39,1-1 0,0 1 0,-1-1 1,0 1-1,1-1 0,-1 0 0,0 1 1,0-1-1,0 0 0,1 1 0,-1-1 1,-1 0-1,1 0 0,-2 2 0,-8 6-185,-1-1 0,0 0 0,0 0-1,-1-2 1,0 1 0,-15 4 0,-87 25-737,112-35 984,-92 22 923,-119 11 0,79-14 277,119-18-1091,-59 14 244,69-15-349,1 1 0,0 0 1,0 0-1,-1 0 1,1 1-1,1-1 1,-1 1-1,0 0 1,1 1-1,-8 6 1,11-9-36,0 1 0,0-1 0,0 0 0,0 1 0,0-1 0,0 1 0,0-1 0,1 1 0,-1 0 0,0-1 0,1 1 0,-1 0 0,1-1 0,0 1 0,0 0 0,0-1 1,-1 1-1,2 0 0,-1 0 0,0-1 0,0 1 0,0 0 0,1-1 0,-1 1 0,1 0 0,-1-1 0,1 1 0,0 0 0,0-1 0,0 1 0,0-1 0,0 1 1,0-1-1,0 0 0,0 0 0,0 1 0,1-1 0,-1 0 0,0 0 0,1 0 0,-1 0 0,3 1 0,40 7 405,0-2-1,1-2 1,0-2 0,55-4-1,70 6-60,-127 0-305,0 2 0,0 1 1,-1 2-1,62 24 1,-60-18 57,57 12 1,-9-3 18,-54-15-57,0-1 1,1-2 0,0-1-1,0-2 1,48-2 0,25 0-9,-26 0-41,159-16 0,-91-8 41,220-4 0,-215 25 46,345 11 62,-71-1-145,-54-3 222,-240 6-281,67 3 275,356 6-174,-94-16 91,-269-7-175,1928 2 364,-2003 11-167,-2-1-230,25-7 308,-135-2-243,-109 2 313,-1534 0-547,1616-2 167,13 2-184,27 0 180,1832 1 2275,-1843-3-2292,-42 8-929,-556 22 1035,408-28-31,-797 4-2,706-7 161,263 0-156,-20 1 57,23-1-24,1 0 0,-1 0-1,0 0 1,1 0 0,-1 0 0,1 0 0,-1 0 0,0 0 0,1 0-1,-1 0 1,1 1 0,-1-1 0,1 0 0,-1 1 0,1-1 0,-1 0-1,1 1 1,-1-1 0,1 0 0,-1 1 0,1-1 0,-1 1 0,1-1-1,0 1 1,-1-1 0,1 1 0,0-1 0,-1 1 0,1 0 0,9 3-155,27 0 330,0-2-1,51-3 0,-21-1-11,1436-11 1373,-1052 12-1275,-241 2-252,45 19 121,-2 1-54,-212-18 180,-20-3-356,21 2 141,46 8 0,-46-4-5,48 0 0,-17-2 93,-71-4 32,-1 20-1746,0-9 413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8T00:51:18.507"/>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9434 617 72,'0'0'2637,"-32"0"-2507,20 0-189,-73-2 94,60 1-283,43 1-501,568-12 2333,-331 4-1744,-97 1 331,-161 3 262,-8 1-78,-924-8 634,729-6-1601,823 39 478,-284-6 367,-99-2-261,-358-14 276,-996-22 523,-255 1 30,973 22-998,400-1 178,8 0-190,1072-44 280,-477 27-784,-1239 30 694,-11 1 45,420-13 35,-573-9 88,525 5-747,-216-14-1393,471 11 2193,13 1 35,422-11 143,-191 11-216,-184 4-201,1339-32 103,-2315 46 881,-715 1-396,1269-47-311,60 2-650,275 30 156,46 1 48,10 0-250,220-4 246,-102 4 459,1923-48 1450,-1987 46-1615,648-3 346,-445 6-579,-298 1-318,-60 10 1,-2 2 358,-488-9-107,-116-61 1510,95 4-664,547 51-842,800-16-121,906-10 820,-1256 50-377,-101-2-314,-224-22 93,-51 0 117,-1 0-1,1 1 1,-1 1 0,1 1-1,-1 0 1,27 7-1,-18-1-237,2-2-1,-1 0 1,1-1 0,37 1-1,106-5 594,-82-2-548,655 4 334,-728-2-129,0 1 0,0 0 1,19 6-1,20 4-148,-35-7 18,-17-5 97,-1 0 1,0 1 0,0-1-1,0 0 1,1 0 0,-1 0 0,0 0-1,0 1 1,0-1 0,0 0-1,1 0 1,-1 1 0,0-1 0,0 0-1,0 0 1,0 0 0,0 1-1,0-1 1,0 0 0,0 0 0,0 1-1,0-1 1,0 0 0,0 1 0,0-1-1,0 0 1,0 0 0,0 1-1,0-1 1,0 0 0,0 0 0,0 1-1,-1 0-4,0 1-1,-1-1 0,1 0 0,0 0 0,0 0 1,-1 0-1,1 0 0,0 0 0,-1 0 1,1-1-1,-1 1 0,1 0 0,-1-1 1,-3 1-1,-17 6-15,0 0 0,1 1 0,-39 21 0,49-22 21,0 0-1,1 0 0,-1 1 1,1 0-1,1 1 0,0 0 0,0 1 1,-10 14-1,16-18-119,0 0 0,1 0 0,0 0 0,1 1 0,-1-1 0,1 1 0,0-1 0,1 1-1,-1-1 1,1 1 0,1-1 0,0 9 0,1 11-121,-2-25 254,0-1 1,0 1-1,0-1 1,0 1-1,0-1 1,1 1-1,-1-1 1,0 1-1,0-1 1,1 1-1,-1-1 1,0 0-1,1 1 1,-1-1-1,0 1 1,1-1-1,-1 0 1,1 0-1,-1 1 1,0-1-1,1 0 1,-1 0-1,1 1 1,-1-1-1,1 0 1,-1 0 0,1 0-1,-1 0 1,1 0-1,-1 0 1,1 1-1,-1-1 1,1-1-1,-1 1 1,2 0-1,-1 0 31,1 0-1,-1 1 1,1-1-1,-1 0 0,1 1 1,-1-1-1,1 1 1,-1-1-1,0 1 1,1 0-1,1 1 1,-2-1-2,31-1 610,66 0-38,-98-2-578,-1 0-1,1-1 0,-1 1 1,1 0-1,-1 0 0,1 1 1,-1-1-1,0 0 1,0 0-1,0 0 0,0 0 1,0 1-1,-1-1 0,1 0 1,0 1-1,-1-1 0,1 1 1,-4-3-1,3 3-11,1 0 1,-1 0-1,0-1 1,1 1-1,-1-1 1,1 0-1,0 1 0,0-1 1,-1 0-1,1 0 1,0 0-1,1 1 0,-1-1 1,0 0-1,0 0 1,1 0-1,-1-1 0,1-3 1,-1-7-68,1 10 33,0-1 0,-1 1 0,1-1 1,0 1-1,1-1 0,-1 1 0,1 0 0,-1-1 0,1 1 0,0 0 0,0-1 0,0 1 0,1 0 0,-1 0 0,1 0 0,3-5 0,1 0 18,0 1 0,0-1 0,-1 0-1,-1-1 1,5-9 0,5-10-5,-11 19 12,0 0 1,-1 0-1,0-1 1,-1 1-1,0 0 0,0-1 1,-1 1-1,0-1 0,-3-17 1,1-10 34,2-104 1516,0 139-1536,-1 0 0,1-1 0,-1 1 0,0 0-1,0 0 1,0-1 0,0 1 0,0 0 0,0 0 0,0 0 0,-1 0 0,1 1 0,-1-1 0,1 0 0,-1 0 0,0 1 0,0-1 0,0 1 0,0 0 0,0 0 0,0 0 0,0-1 0,0 2 0,0-1-1,-1 0 1,-2 0 0,-9-4-39,0 1 0,-28-3-1,39 6 50,-89-7 19,-1 3 0,-154 13-1,20 1-82,-19-5 194,-191-4 92,241-4-148,-52-3-5,-47 0-78,87 6 16,-740-7 417,570 10-341,-1413-2-116,1424 14-48,-2047-11 402,2372-5-268,-47-8-1,47 4-136,-49 0 1,-322-11-52,10 8 572,246 11-533,-134-2 231,256 0-208,-114 4-22,117 1 87,-1 2 0,-34 11 0,63-17-39,0 1 0,0 0 0,0 0 1,0 0-1,0 1 0,1-1 0,-1 1 0,1 0 1,0 0-1,0 0 0,0 0 0,0 0 0,0 1 1,1-1-1,-3 5 0,-3 8 32,0 0-1,-9 26 1,-1 3-114,-21 58 190,31-84-195,1-6 99,0 2 0,1-1 0,1 0 0,1 1-1,0 0 1,0 0 0,0 16 0,-4 30 86,0 5-403,9-64 305,0-1-1,-1 1 1,1-1-1,0 1 1,0-1-1,0 1 1,0-1-1,0 0 1,0 0-1,0 1 1,1-1-1,-1 0 1,0 0-1,1 0 1,-1 0-1,1 0 1,-1-1 0,3 2-1,33 15-303,-36-17 313,29 11 102,0-2 0,0-1 1,0-2-1,59 5 0,130-7 33,-140-5 16,1246 1-175,-1106-10-9,1484 10 111,-317-3 28,-764-8-35,-484 8-46,168-27 0,15 8 115,-65 9-26,182-8-233,-345 21 295,-77 0 7,-59 0-236,-1843 3 436,1173 29-873,529-19 147,-35-9 239,173-4-141,759-61 736,-508 35-443,1098-101 137,-1105 103-13,-181 18-114,-13 2-22,-14 1-55,-209 1-992,109 4 987,-727 11 215,16 1 134,717-14-144,-278 4 460,9 33-1334,333-30 499,13-2-80,-45 4 1,658-42 602,-311 11-182,575-40-255,-813 58 222,-37 3-82,-8 0-19,-63 0-172,-890-33 511,231-4-23,-27 49-749,634-9 540,-141-1-141,264-1 22,0 0 0,0 0 0,0 0 0,0-1 0,-1 1 0,1 0 0,0 0 0,0 0 0,0 0-1,0 0 1,-1 0 0,1 0 0,0 0 0,0 0 0,0 0 0,0 0 0,-1 0 0,1 0 0,0 0 0,0 0-1,0 0 1,0 1 0,0-1 0,-1 0 0,1 0 0,0 0 0,0 0 0,0 0 0,0 0 0,0 0 0,-1 0-1,1 1 1,0-1 0,0 0 0,0 0 0,0 0 0,0 0 0,0 0 0,0 0 0,0 1 0,0-1 0,0 0-1,0 0 1,0 0 0,-1 0 0,1 1 0,0-1 0,0 0 0,0 0 0,0 0 0,0 0 0,0 1 0,1-1-1,-1 0 1,0 0 0,12 6-630,23-2 659,-1-3 0,35-1 0,-8-1 137,437-35 427,-185 7-290,241 18-693,-442 11-336,-240 1 847,-177 23 0,217-11-86,-869 115-595,811-114 489,-485 40-890,589-51 942,39-3-99,10 1-375,333 3 733,-242-6-136,327-18 40,46-1-140,-325 18 66,-146 3-43,1 0 1,-1 0-1,0 1 0,1-1 0,-1 0 0,1 0 0,-1 0 1,1 0-1,-1 0 0,1 0 0,-1 0 0,0 0 1,1 0-1,-1 0 0,1 0 0,-1 0 0,1 0 1,-1 0-1,0-1 0,1 1 0,-1 0 0,1 0 0,-1 0 1,0-1-1,1 1 0,-1 0 0,0 0 0,1-1 1,-1 1-1,0 0 0,1-1 0,-1 0 0,-19-2 262,-13 3-392,-51 0-334,-101 12 0,-458 59 175,-159-20 1121,779-51-991,37 0-445,1129-56 973,-615 20-402,-488 34 25,-1-2-1,52-11 1,-89 14 39,-1 0 0,1 1 0,-1-1-1,0 0 1,0 0 0,1-1 0,-1 1 0,0 0 0,0-1 0,2-2 0,-3 4-32,-1 0-1,0 0 1,0 0 0,0-1-1,0 1 1,0 0 0,1 0 0,-1 0-1,0-1 1,0 1 0,0 0-1,0 0 1,0 0 0,0-1 0,0 1-1,0 0 1,0 0 0,0-1 0,0 1-1,0 0 1,0 0 0,0-1-1,0 1 1,0 0 0,0 0 0,0 0-1,0-1 1,0 1 0,0 0-1,0 0 1,0-1 0,0 1 0,0 0-1,-1 0 1,1 0 0,0 0-1,0-1 1,-18-3 51,-633 17-835,383 1 1184,-738 30 473,832-37-2378,200-7 1525,41 0 319,109-13-1,160-39-143,342-45 447,12 53-281,-601 43-636,78 1-1092,-141 2 1016,0 0-1,0 2 0,46 12 0,-63-12-285,-9 0 323,-20-1 286,-380 1 1465,-21 0 92,-740 98-824,619-44-676,-472-23-441,1077-38 523,-1-3 0,82-18 0,-75 11-108,468-72 491,19 48-375,-514 37-91,392 6-2587,-381-5 5034,-53 0-2546,0-1 0,-1 1-1,1 0 1,-1 0 0,1 0-1,-1 0 1,1-1 0,-1 1 0,1 0-1,-1 0 1,0-1 0,1 1-1,-1 0 1,0-1 0,0 1 0,0-1-1,1 1 1,-1-1 0,0 1-1,0-1 1,0 0 0,0 1 0,0-1-1,0 0 1,0 0 0,-1 0-1,-4 2-165,-73 23-370,0-4 0,-1-4-1,-121 11 1,-255-7 2400,-39 5-895,374-12-857,-322 23 115,339-37 196,107-7-330,46-8 16,-21 8 24,301-71 216,574-62 1,-581 122-1590,-299 16 1499,-33-4 640,-35-2-542,-66 6-496,-198 23 0,-520 31 643,621-52-95,207 0-424,14-2-893,148-37 1053,58-12 307,106 13-894,-240 30 409,-75 6 455,-15-1-84,-16-2-251,-206 2-301,197 3 290,-52 6 76,-146 29-1,152-20-60,-2-3-1,-97 2 0,79-14-123,104-7-859,41-12 992,69-17 0,-55 19-25,423-89-68,11 41-10,-393 61 35,-99 4 5,-5 0-15,1 0 0,-1 0 0,1 0 0,-1 0 0,1-1 0,0 1 0,-1 0 0,1 1 1,-1-1-1,1 0 0,-1 0 0,1 0 0,-1 0 0,1 0 0,-1 0 0,1 1 0,-1-1 0,1 0 0,-1 0 0,1 1 0,-1-1 0,0 0 0,1 1 1,-1-1-1,1 0 0,-1 1 0,0-1 0,1 1 0,-1-1 0,0 1 0,0-1 0,1 1 0,-1-1 0,0 1 0,0-1 0,0 1 0,1-1 1,-1 1-1,-1 1-39,1-1 0,0 1 0,-1-1 1,0 1-1,1-1 0,-1 0 0,0 1 1,0-1-1,0 0 0,1 1 0,-1-1 1,-1 0-1,1 0 0,-2 2 0,-8 6-185,-1-1 0,0 0 0,0 0-1,-1-2 1,0 1 0,-15 4 0,-87 25-737,112-35 984,-92 22 923,-119 11 0,79-14 277,119-18-1091,-59 14 244,69-15-349,1 1 0,0 0 1,0 0-1,-1 0 1,1 1-1,1-1 1,-1 1-1,0 0 1,1 1-1,-8 6 1,11-9-36,0 1 0,0-1 0,0 0 0,0 1 0,0-1 0,0 1 0,0-1 0,1 1 0,-1 0 0,0-1 0,1 1 0,-1 0 0,1-1 0,0 1 0,0 0 0,0-1 1,-1 1-1,2 0 0,-1 0 0,0-1 0,0 1 0,0 0 0,1-1 0,-1 1 0,1 0 0,-1-1 0,1 1 0,0 0 0,0-1 0,0 1 0,0-1 0,0 1 1,0-1-1,0 0 0,0 0 0,0 1 0,1-1 0,-1 0 0,0 0 0,1 0 0,-1 0 0,3 1 0,40 7 405,0-2-1,1-2 1,0-2 0,55-4-1,70 6-60,-127 0-305,0 2 0,0 1 1,-1 2-1,62 24 1,-60-18 57,57 12 1,-9-3 18,-54-15-57,0-1 1,1-2 0,0-1-1,0-2 1,48-2 0,25 0-9,-26 0-41,159-16 0,-91-8 41,220-4 0,-215 25 46,345 11 62,-71-1-145,-54-3 222,-240 6-281,67 3 275,356 6-174,-94-16 91,-269-7-175,1928 2 364,-2003 11-167,-2-1-230,25-7 308,-135-2-243,-109 2 313,-1534 0-547,1616-2 167,13 2-184,27 0 180,1832 1 2275,-1843-3-2292,-42 8-929,-556 22 1035,408-28-31,-797 4-2,706-7 161,263 0-156,-20 1 57,23-1-24,1 0 0,-1 0-1,0 0 1,1 0 0,-1 0 0,1 0 0,-1 0 0,0 0 0,1 0-1,-1 0 1,1 1 0,-1-1 0,1 0 0,-1 1 0,1-1 0,-1 0-1,1 1 1,-1-1 0,1 0 0,-1 1 0,1-1 0,-1 1 0,1-1-1,0 1 1,-1-1 0,1 1 0,0-1 0,-1 1 0,1 0 0,9 3-155,27 0 330,0-2-1,51-3 0,-21-1-11,1436-11 1373,-1052 12-1275,-241 2-252,45 19 121,-2 1-54,-212-18 180,-20-3-356,21 2 141,46 8 0,-46-4-5,48 0 0,-17-2 93,-71-4 32,-1 20-1746,0-9 413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8:59.5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3348 450 88,'0'0'2538,"-5"0"-2491,-134 1 1240,-529-24 1237,370 5-2595,79 8-125,88-4 26,-96-3-573,-167-9 1082,-352-5-353,703 31 161,3 2-216,-75 15 0,98-14 74,9 0-561,10 1 343,18 4 438,35 4 189,293 1 352,-164-12-570,558 32-141,-231-7-32,180 29-537,-485-34 435,-129-17 102,-49-3-22,1 0 0,-1 2 1,49 12 286,-95-15 225,-483 2 120,-422-3-443,373-17-860,533 17 743,-436-9 111,1 32-2508,361-17 1998,55-5 176,-36 6 1,50-4 397,-41-1 0,31-2-133,33-56 217,0 32 188,0-1 1,-2 0-1,-1 0 0,-7-36 1,5 51-496,0 1 1,0-1 0,-10-14 0,9 16-6,1 0 0,-1 1 0,2-1 0,-1-1 1,-2-10-1,4 9-66,1 0 1,1 0 0,-1 0-1,2 0 1,2-19 0,-2 28 39,-1 1-1,1-1 1,0 1 0,0-1 0,0 1 0,0 0 0,0-1 0,0 1-1,0 0 1,1 0 0,-1 0 0,0 0 0,1 0 0,-1 0 0,1 0 0,-1 0-1,1 1 1,-1-1 0,1 1 0,-1-1 0,1 1 0,0-1 0,-1 1 0,4 0-1,48-1-121,-36 2 122,524-20 6,-365 12-4,29-3 1,263-19 34,97 14 65,-507 15-98,345-5 29,21 3-21,-217 3-5,-57 3-24,-96 5-579,-44-9 609,-5 0 2,0-1 0,0 1 0,0 1 0,1-1-1,-1 1 1,0-1 0,7 3 0,-10-1-9,-1-1 0,1 1 0,0-1 0,0 1 0,-1-1 0,1 1 0,0 0 0,-1 0 0,0 0 0,1 0 0,-1 0 0,0 0 0,0 0 0,0 0 0,-1 0 0,1 1 0,0-1 0,-1 0 0,1 1 0,-1-1 0,0 3 0,0 60 3,-1-41-1,-1-6 30,0-1 0,-2 0 0,0 0-1,-1 0 1,-13 31 0,8-23 20,6-12-40,0-1-1,1 1 1,0 0 0,1 0-1,0 0 1,1 0 0,1 1-1,0-1 1,1 0 0,0 0-1,1 0 1,1 0 0,0 0-1,0 0 1,11 22 0,-12-28-18,0 0 1,-1 1 0,0-1-1,0 0 1,0 1 0,-1-1-1,-1 12 1,0 1-12,1-18 12,-1-1 0,1 1 0,-1-1 0,0 1 0,1-1 0,-1 1 0,0-1 0,0 1 0,0-1 0,0 0 0,0 0 0,-1 0 0,1 1 0,0-1 0,0 0 0,-1-1 0,1 1 0,-1 0 0,1 0 0,-1 0 0,-2 0 0,-1 1-24,1 0 1,-1 0-1,1-1 0,-1 0 0,0 0 1,-6 1-1,-46-3-580,-55-7 0,93 6 611,1-1-1,0-1 0,-1-1 1,2 0-1,-1-2 0,1 0 1,-17-9-1,32 15 8,0 0 0,-1 0 0,1-1-1,0 1 1,0 0 0,0-1 0,0 0 0,0 1 0,0-1 0,1 0-1,-1 0 1,0 0 0,1 0 0,0 0 0,-1 0 0,1 0 0,0-1-1,0 1 1,0-1 0,1 1 0,-1 0 0,0-1 0,1 1 0,0-1-1,-1 1 1,1-1 0,0 1 0,0-1 0,1 1 0,-1-1 0,0 1-1,1-1 1,0 1 0,-1-1 0,1 1 0,0-1 0,0 1 0,0 0 0,3-4-1,5-7-43,0 1-1,1 0 1,1 0-1,0 1 1,15-12-1,-11 9-197,-7 7 115,92-92-250,-88 85 371,0 0 1,-1-1 0,0-1-1,-1 1 1,11-26 0,-20 39-69,1 1 1,-1-1 0,1 1-1,-1 0 1,1 0 0,0 0-1,0-1 1,-1 2 0,1-1-1,0 0 1,0 0 0,0 1-1,0-1 1,0 1 0,0-1-1,0 1 1,0 0-1,0 0 1,0 0 0,4 0-1,32 2-2370,-585 22 7773,512-21-5310,24-3-20,1 1 0,0 0-1,-1 1 1,1 0 0,-18 6-1,27-8-11,1 1 0,-1-1 0,1 0 0,0 1 0,-1-1 0,1 0 0,0 1 0,-1-1 0,1 0 0,0 1 0,0-1 0,-1 1 0,1-1 0,0 1 0,0-1-1,0 0 1,-1 1 0,1-1 0,0 1 0,0-1 0,0 1 0,0-1 0,0 1 0,0-1 0,0 1 0,0-1 0,0 1 0,0-1 0,0 1 0,1-1-1,-1 1 1,0-1 0,0 1 0,0-1 0,1 0 0,-1 1 0,0-1 0,0 1 0,1-1 0,-1 0 0,0 1 0,1-1 0,-1 0 0,0 1 0,1-1-1,16 16-140,102 62-67,20 14-56,-92-59 264,-28-21-9,-1 1-1,0 0 0,-1 1 0,0 1 0,-1 0 0,26 34 0,-40-47-5,-1-1 1,0 1-1,0 0 0,0 0 1,0-1-1,0 1 0,-1 0 1,1 0-1,0 0 1,-1 0-1,1 0 0,-1 0 1,0 0-1,0 0 0,0 0 1,0 0-1,0 0 0,0 0 1,0 0-1,-1 0 0,1 0 1,-1-1-1,1 1 1,-3 4-1,1-3-12,0-1-1,0 1 1,-1-1 0,0 0 0,1 0-1,-1 0 1,0 0 0,0 0 0,0 0-1,0-1 1,0 1 0,-6 1 0,-8 1 107,0-1 1,0-1-1,0 0 0,0-1 1,-1-1-1,-23-3 1,-9 1 28,-283 2-1280,170 6 580,-4 8 204,88-4-301,-309 3-241,374-13 802,-6 0-556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29:00.61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1625 1 1056,'0'0'907,"-19"0"-1059,-147 0-387,-43 10 1701,0 0 141,-220 11-2695,422-20 1254,-240 2 1401,143-4-1630,-131 10 1532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33:19.637"/>
    </inkml:context>
    <inkml:brush xml:id="br0">
      <inkml:brushProperty name="width" value="0.1" units="cm"/>
      <inkml:brushProperty name="height" value="0.1" units="cm"/>
      <inkml:brushProperty name="color" value="#FFC114"/>
    </inkml:brush>
  </inkml:definitions>
  <inkml:trace contextRef="#ctx0" brushRef="#br0">3116 0 496,'0'0'1462,"10"0"1089,-44 2-2510,-53 9 1,3 0-10,-398 15 74,0 0-118,-58-5-129,371-18 225,76-3 141,178 0-156,283-8 212,1275-56 783,-1707 64-949,-96 13-1,-471 41-415,-4-50-109,381-5 381,-362-8 792,439 9-899,175 0-127,5 0 137,38 3 159,67-3 0,-36-1-6,454-7 89,275 4 376,-421 33-461,-255-17-67,-112-12 45,-11 0 88,-15 0 388,-242-14-197,-767 13-342,39 0 264,589 1-1029,729-14 1036,-70 2-162,627 33 30,-282 10-275,-608-33 132,-9 0 13,-13-2 1,-338 1 97,196 4-66,-409 4-72,-275-3 354,784-4-21,0-4 0,-70-15 0,146 23-255,-1-1 0,0-1 0,21-1 0,9-1 51,362-10 64,-4 0-16,149 31-65,73 3-147,-981-21 95,-674-11 96,632-2 319,412 27-3276,6-9-2458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33:24.927"/>
    </inkml:context>
    <inkml:brush xml:id="br0">
      <inkml:brushProperty name="width" value="0.1" units="cm"/>
      <inkml:brushProperty name="height" value="0.1" units="cm"/>
      <inkml:brushProperty name="color" value="#FFC114"/>
    </inkml:brush>
  </inkml:definitions>
  <inkml:trace contextRef="#ctx0" brushRef="#br0">2856 23 904,'0'0'2045,"0"-3"-1804,1 1-185,-1 1-45,0 0 0,0 0 0,0 0 0,0 0 1,0 0-1,0 0 0,0 0 0,1 0 0,-1 0 1,0 0-1,1 0 0,-1 0 0,1 0 0,-1 0 1,2-1-1,-2 2 65,-289 17 609,92-3-355,-1163 34 691,1049-29-1198,57-1 2,202-18 439,73 2-499,414-26 452,-140 2-192,464 11-177,-634 11 9,-90 1 49,0 1-1,0 2 1,39 9 0,-144-5-184,-413-3 150,288-7 18,-1025 2 679,1048-7 471,111 3-884,50 3-257,26 2-69,-1 0-1,1 0 1,19-3 0,8 0 213,543-20 53,-66 0 213,-425 20-269,687 2 46,-771 1-96,-1-1-1,1 1 0,0 1 1,13 3-1,-23-5 9,0 0 0,0 0 0,0 1 0,0-1 0,0 0-1,0 0 1,0 0 0,0 0 0,0 0 0,0 0 0,0 1 0,0-1 0,0 0 0,0 0 0,0 0 0,0 0 0,0 0 0,0 0 0,0 1 0,0-1-1,0 0 1,0 0 0,0 0 0,0 0 0,0 0 0,0 0 0,0 1 0,0-1 0,0 0 0,0 0 0,0 0 0,0 0 0,0 0 0,-1 0 0,1 0-1,0 0 1,0 1 0,0-1 0,0 0 0,0 0 0,0 0 0,0 0 0,-1 0 0,1 0 0,0 0 0,0 0 0,0 0 0,0 0 0,0 0-1,0 0 1,-1 0 0,1 0 0,0 0 0,0 0 0,0 0 0,0 0 0,0 0 0,-1 0 0,1 0 0,0 0 0,0 0 0,0 0 0,0 0 0,0 0-1,0-1 1,0 1 0,-1 0 0,1 0 0,-142 14 20,-168-6-1,196-8-74,-716 3 40,520-4 340,307 1-321,-56 0-107,-81 10-1,164-12 47,0 1 1,24 3-1,14 0 140,277-3 156,400 4 110,-216 24-274,120 2-262,-671-29 18,-682-15-1029,613 10 1275,-129-12 246,210 13-74,21 0 73,29 1-125,1084-18-83,-1107 22-93,-7-1 7,0 0-1,-1 1 0,1-1 1,0 0-1,0-1 1,0 1-1,0-1 0,0 0 1,-1 0-1,1 0 1,4-2-1,-8 3-15,0 0 0,0 0 0,0 0 0,0 0 0,0-1 0,0 1 0,1 0 0,-1 0 0,0 0 0,0 0 0,0 0 0,0-1 0,0 1 0,0 0 0,0 0 0,0 0 0,0-1 0,0 1 1,0 0-1,0 0 0,0 0 0,0 0 0,0-1 0,0 1 0,0 0 0,0 0 0,0 0 0,0 0 0,-1-1 0,1 1 0,0 0 0,0 0 0,0 0 0,0 0 0,0-1 0,0 1 0,0 0 0,-1 0 0,1 0 0,0 0 0,0 0 0,0 0 0,0 0 0,0 0 0,-1 0 0,1-1 0,0 1 0,0 0 0,0 0 0,-1 0 0,1 0 0,0 0 0,0 0 0,0 0 0,0 0 0,-1 0 0,1 0 1,0 0-1,0 0 0,0 0 0,-1 1 0,-12-3-60,-413 0-983,-53-2 1299,431 1 180,101 4-310,-9 0-132,747 35-1354,-632-27 1466,-59-5-10,-99-4 254,-14 0 252,-416 10-1556,60 1 290,-253-1 1271,-284 2-699,1291-19 138,166 3 73,-490 9-145,-60-5 8,-12 0 0,-223 0 27,-897-6 228,1016-1-575,562-4 528,-91 5-26,-325 6-158,-224 0 196,-221 1 87,89 9-334,324-10-65,21 3 60,6 2-481,-14-5-710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33:31.962"/>
    </inkml:context>
    <inkml:brush xml:id="br0">
      <inkml:brushProperty name="width" value="0.1" units="cm"/>
      <inkml:brushProperty name="height" value="0.1" units="cm"/>
      <inkml:brushProperty name="color" value="#00A0D7"/>
    </inkml:brush>
  </inkml:definitions>
  <inkml:trace contextRef="#ctx0" brushRef="#br0">603 25 1040,'0'0'4624,"-21"0"-4589,-89 0 49,-8 2-42,-234-26 0,351 23-326,8 0 138,22 1 131,42 3 133,55 11-71,140-4-1,-246-7-120,-29 2-152,-32 4 126,-266-1 449,240-9-39,135 1-192,18-1-86,1 3-1,123 19 1,-189-14-181,-21-7 142,0 0 0,0 0 0,0 1-1,0-1 1,0 0 0,0 0-1,0 0 1,0 0 0,0 1 0,0-1-1,0 0 1,0 0 0,0 0-1,0 0 1,0 0 0,0 1-1,0-1 1,0 0 0,0 0 0,0 0-1,0 0 1,0 1 0,0-1-1,0 0 1,0 0 0,0 0 0,-1 0-1,1 0 1,0 0 0,0 1-1,0-1 1,0 0 0,0 0-1,0 0 1,-1 0 0,1 0 0,0 0-1,0 0 1,0 0 0,0 0-1,0 0 1,-1 0 0,1 0 0,0 0-1,0 0 1,0 1 0,0-1-1,-1-1 1,1 1 0,0 0-1,0 0 1,0 0 0,-40 7-145,-35 0 222,-1-4-1,1-3 1,-98-11-1,334 27-372,-15 7 417,-323-36-56,0-1 81,209 15-118,36-2 1,-7-1-38,218-1-283,-279 3 312,0-1 0,1 1 0,-1 0-1,0 0 1,0 0 0,0 0 0,0-1 0,0 1 0,1 0 0,-1 0 0,0 0 0,0-1 0,0 1-1,0 0 1,0 0 0,0-1 0,0 1 0,0 0 0,0 0 0,0 0 0,0-1 0,0 1-1,0 0 1,0 0 0,0-1 0,0 1 0,0 0 0,0 0 0,0 0 0,0-1 0,0 1 0,-1 0-1,1 0 1,0 0 0,0-1 0,0 1 0,0 0 0,0 0 0,-1 0 0,1 0 0,0-1 0,0 1-1,0 0 1,0 0 0,-1 0 0,1 0 0,0 0 0,0 0 0,0 0 0,-1 0 0,1 0 0,0-1-1,0 1 1,-1 0 0,1 0 0,0 0 0,0 0 0,-1 0 0,1 0 0,0 0 0,0 1 0,0-1-1,-1 0 1,-21-4 10,0 2-1,0 0 0,-1 1 0,-27 3 0,-37-1-11,-3-9 75,87 7-88,3 1-85,35 2 28,0-1 1,44-5-1,-10 1 36,111-3-513,-168 2 533,-10-2 108,-3 5-95,0 0 0,1 0 0,-1 0 1,0 0-1,0 1 0,1-1 1,-1 0-1,0 0 0,0 1 1,0-1-1,0 1 0,0-1 0,0 1 1,0-1-1,0 1 0,0 0 1,-2-1-1,-34-4 8,1 2 0,-1 2 0,-44 3 1,5 0-11,-13-2 7,-98-1 89,184 1-88,1 0-12,0 0 0,1 0 0,-1 0 0,0 0 1,1 0-1,-1-1 0,0 1 0,1-1 0,-1 1 0,0-1 0,-2-1 0,4 2-77,2 0-100,450 6-102,-768-5 758,310-1-1637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33:49.817"/>
    </inkml:context>
    <inkml:brush xml:id="br0">
      <inkml:brushProperty name="width" value="0.1" units="cm"/>
      <inkml:brushProperty name="height" value="0.1" units="cm"/>
      <inkml:brushProperty name="color" value="#00A0D7"/>
    </inkml:brush>
  </inkml:definitions>
  <inkml:trace contextRef="#ctx0" brushRef="#br0">677 0 288,'0'0'1932,"-27"0"-1993,-71 9 1427,-3-1 157,-288-2 356,388-6-1868,1 0 1,-1 0-1,0 0 1,0 0-1,0 0 1,1 0-1,-1 1 1,0-1-1,0 0 0,1 1 1,-1-1-1,0 0 1,1 1-1,-1-1 1,0 1-1,1-1 1,-1 1-1,1-1 1,-1 1-1,1-1 1,-1 1-1,1 0 0,-1-1 1,1 1-1,-1 0 1,1 0-1,0-1 1,0 1-1,-1 0 1,1 0-1,0-1 1,0 1-1,0 0 1,0 0-1,0 0 0,0-1 1,0 1-1,0 0 1,0 0-1,0-1 1,0 1-1,1 2 1,12 47 415,-3-12-104,-8 12-119,-1-31-131,0 0 0,-2 0 0,0-1 0,-1 1-1,-5 25 1,-1-10 38,-4 48 0,7-44-31,3-18-66,0 0 0,2 1 0,4 39 0,3-11 18,0 87 1,-1 121 50,-6-257-77,0 1 1,1 0 0,-1-1-1,0 1 1,1 0 0,-1-1 0,0 1-1,1-1 1,-1 1 0,1-1-1,-1 1 1,1-1 0,-1 1-1,1-1 1,-1 1 0,1-1 0,0 1-1,-1-1 1,1 0 0,-1 1-1,1-1 1,0 0 0,-1 0 0,1 0-1,0 1 1,0-1 0,-1 0-1,1 0 1,0 0 0,-1 0-1,1 0 1,1 0 0,28-1 159,-23 1-189,237-15 161,-135 15-235,-109 0 50,-29 0-82,-272-13 33,625 31-437,-328-19 472,0 0 1,0 0-1,0 1 1,0-1 0,0 1-1,0 0 1,-9 1-1,10-1 38,-354-11-51,344 11 96,-31 0 27,44-1-182,0 0-1,0 1 1,0-1-1,0 0 1,0 0-1,1 1 1,-1-1-1,0 0 1,0 1-1,1-1 1,-1 1-1,0-1 1,1 0-1,-1 1 1,1-1-1,-1 1 1,0-1-1,1 1 1,-1-1-1,2 0 1,11-8-4671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1:45.849"/>
    </inkml:context>
    <inkml:brush xml:id="br0">
      <inkml:brushProperty name="width" value="0.1" units="cm"/>
      <inkml:brushProperty name="height" value="0.1" units="cm"/>
      <inkml:brushProperty name="color" value="#FFC114"/>
    </inkml:brush>
  </inkml:definitions>
  <inkml:trace contextRef="#ctx0" brushRef="#br0">556 0 264,'0'0'1376,"-9"38"98,-5 0-1120,-1 0 0,-35 60 0,-52 67 544,7-13-113,85-135-721,-162 311 408,141-261-457,-23 62-97,50-111-89,4-18 162,0 1 0,0-1 0,0 0 0,0 0 0,0 0-1,0 0 1,0 0 0,0 1 0,0-1 0,0 0 0,0 0 0,0 0 0,0 0-1,0 0 1,0 1 0,1-1 0,-1 0 0,0 0 0,0 0 0,0 0 0,0 0-1,0 0 1,0 1 0,0-1 0,1 0 0,-1 0 0,0 0 0,0 0 0,0 0-1,0 0 1,0 0 0,0 0 0,1 0 0,-1 0 0,0 0 0,0 0 0,0 0-1,0 0 1,1 0 0,-1 0 0,0 0 0,0 0 0,0 0 0,0 0 0,0 0 0,1 0-1,22-16-1013,-16 10 847,19-17-1208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1:07.807"/>
    </inkml:context>
    <inkml:brush xml:id="br0">
      <inkml:brushProperty name="width" value="0.1" units="cm"/>
      <inkml:brushProperty name="height" value="0.1" units="cm"/>
      <inkml:brushProperty name="color" value="#FFC114"/>
    </inkml:brush>
  </inkml:definitions>
  <inkml:trace contextRef="#ctx0" brushRef="#br0">1257 0 1592,'0'0'2223,"-20"0"-1042,-6 2-1124,0 1 1,0 1-1,0 1 1,-25 9 0,-51 10 206,-118 3-18,-241 0 0,255-10-446,113-9-12,121-9 201,47-9 0,-7 0 22,613-31 14,-383 38-3436,-240 3 1188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1:11.361"/>
    </inkml:context>
    <inkml:brush xml:id="br0">
      <inkml:brushProperty name="width" value="0.1" units="cm"/>
      <inkml:brushProperty name="height" value="0.1" units="cm"/>
      <inkml:brushProperty name="color" value="#FFC114"/>
    </inkml:brush>
  </inkml:definitions>
  <inkml:trace contextRef="#ctx0" brushRef="#br0">2802 130 2937,'0'0'1255,"-17"-1"-945,-279 1-523,130 13-571,-500 35 1223,-5-26 2376,488-22-5057,527-18 1967,-108 2 322,468 7-23,-588 9-120,27 6-2601,-8 0 5526,-152-10-2508,0 0 0,-1 1 0,1 1-1,-22 0 1,-420 6-226,-350-4 520,570-11 976,-52-1-3078,526 12 1758,607 4 214,-534 12-468,56 0-357,-547-29 302,49 2 126,-1037-5 652,772 18-418,185-2-1062,518-29 1197,79-4-188,373 28-45,-539 19-244,60 1-1212,-789-27 2384,-260 26-1210,541-7 172,-301 23 58,511-26-28,13-1-391,37 3-1283,-5-3 1529,2-2 0,34-2 1,-2 0 121,367-8 520,8 1-528,298 26-703,-554-6 1154,-805-8-3262,-401-3 4056,971-1-772,-1-4-1,1-1 0,-84-20 1,170 21-1074,25 1 24,125-4 609,270-6 38,-182 15-37,311-6-14,-489-1-118,0-3-1,169-39 0,-191 33-12,1 2 0,110-4 0,-37 5-9,-108 10 15,-17 0-48,0 1 0,0 0 0,0 1 0,0 1-1,28 7 1,-142-9 751,-222 22-621,85-1-42,-623-4 74,881-8-857,41-1 806,0-2-1,116-5 1,-87-3-42,817 4-392,-940-9 820,-423 11-986,192 4 220,-189-13 1664,445 6-1733,10 0 161,20 5 113,42 5 168,309-3 82,-240-9-150,-113 1 2,363-14-73,-447 9-58,-401 36-1156,128-4 162,-484-8 1522,699-21-636,-79 1 467,179 3-642,1 1 0,-22 7 0,21-5 604,-39 4 1,-57 3 492,114-12-440,1 0-339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1:17.369"/>
    </inkml:context>
    <inkml:brush xml:id="br0">
      <inkml:brushProperty name="width" value="0.1" units="cm"/>
      <inkml:brushProperty name="height" value="0.1" units="cm"/>
      <inkml:brushProperty name="color" value="#FFC114"/>
    </inkml:brush>
  </inkml:definitions>
  <inkml:trace contextRef="#ctx0" brushRef="#br0">2467 47 3089,'0'0'3272,"-2"-3"-2965,1 2-279,0 0 0,0 0 0,0-1-1,0 1 1,-1 0 0,1 0 0,0 0 0,-1 0-1,1 1 1,-1-1 0,1 0 0,-1 1 0,1-1 0,-1 0-1,1 1 1,-1 0 0,0-1 0,1 1 0,-4 0-1,-40 0 93,21 1-121,-140 9-1201,44-1 792,-734 0 599,590-37 1515,-37-1-1486,406 46-564,395-12 513,-296-7-96,-75 2-56,295 7 79,-343-1-79,0 4 0,-1 3 0,93 27 0,-173-40-15,0 0 0,0 0 0,-1 0 0,1 0 1,0 1-1,0-1 0,0 0 0,0 0 0,0 0 0,0 0 0,0 0 0,0 0 0,0 0 0,0 0 1,0 0-1,0 1 0,0-1 0,0 0 0,0 0 0,0 0 0,0 0 0,0 0 0,0 0 0,0 0 0,0 0 1,0 0-1,1 1 0,-1-1 0,0 0 0,0 0 0,0 0 0,0 0 0,0 0 0,0 0 0,0 0 1,0 0-1,0 0 0,0 0 0,0 0 0,0 0 0,1 0 0,-1 0 0,0 0 0,0 0 0,0 1 1,0-1-1,0 0 0,0 0 0,0 0 0,0 0 0,0 0 0,1 0 0,-1 0 0,0 0 0,0 0 1,0-1-1,0 1 0,0 0 0,0 0 0,0 0 0,-12 2 16,-19 0 34,-923-1-1410,-302-93 4259,1222 87-2826,0 2 1,-55 1-1,87 2-92,1 1 0,-1-1 0,1 1 0,-1-1 0,1 1 0,0 0-1,-1 0 1,1 0 0,0 0 0,-1 0 0,1 0 0,0 0 0,0 0 0,0 0 0,0 1 0,0-1-1,0 0 1,0 1 0,0-1 0,0 3 0,0-3-3,1 0 0,-1 0 1,1 0-1,-1 0 0,1 0 0,0 0 0,0 0 1,-1 0-1,1 0 0,0 0 0,0 0 0,0 0 1,0 0-1,0 0 0,0 0 0,0 1 0,1-1 1,-1 0-1,0 0 0,0 0 0,1 0 0,-1 0 0,1 0 1,-1 0-1,1 0 0,-1 0 0,1-1 0,0 1 1,0 0-1,-1 0 0,3 1 0,6 2 47,0 0 0,0-1 0,1 0 0,0-1 0,-1 0 0,1-1 0,0 0 1,0 0-1,12-1 0,5 1 6,739 18 245,-381-17-195,-125 4-127,424 4-156,-663-11 103,-24 0-129,-36-1-224,-745 10-2990,13 0 3583,410-13 1385,791-21-1208,-173 6-199,794 4 205,-757 17-94,-1700 15 306,768-8-363,1275-4 165,-479-2-435,1 8 0,-2 6 0,157 38 0,-411-54-37,-668-1 506,342 6 322,399-5-590,11-1-56,-1 1 0,0 0 0,0 1 0,-26 6 0,39-6-112,0 0 0,0-1 0,0 1 0,0 0 0,0-1 0,1 1 0,-1 0 0,0 0 1,1 0-1,-1 0 0,0 0 0,1 0 0,-1 0 0,1 0 0,-1 0 0,1 0 0,0 0 0,-1 0 0,1 1 0,0-1 0,0 0 0,0 0 0,0 0 0,0 0 0,0 0 1,0 1-1,0-1 0,0 0 0,1 0 0,-1 0 0,0 0 0,1 0 0,-1 0 0,1 0 0,-1 0 0,2 2 0,9 9-1639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3:11.353"/>
    </inkml:context>
    <inkml:brush xml:id="br0">
      <inkml:brushProperty name="width" value="0.1" units="cm"/>
      <inkml:brushProperty name="height" value="0.1" units="cm"/>
      <inkml:brushProperty name="color" value="#FFC114"/>
    </inkml:brush>
  </inkml:definitions>
  <inkml:trace contextRef="#ctx0" brushRef="#br0">4376 8 80,'0'0'1650,"-4"1"-1616,-23 3 746,1-1 1,0-1-1,0-2 0,-1 0 0,-33-6 0,-22 0-526,-1222 1-24,681 9-1510,440-4 1345,-244 31 0,301-19 1335,-216-7 0,190-7-1028,148 2-351,-237 8 329,-24-4 141,145-6-225,53 1 214,-72 3 465,133-1-1105,-1 1 0,0-1 0,0 2 0,1-1 0,0 1 0,-7 4 0,-16 5-1077,6-4-740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3:16.432"/>
    </inkml:context>
    <inkml:brush xml:id="br0">
      <inkml:brushProperty name="width" value="0.1" units="cm"/>
      <inkml:brushProperty name="height" value="0.1" units="cm"/>
      <inkml:brushProperty name="color" value="#FFC114"/>
    </inkml:brush>
  </inkml:definitions>
  <inkml:trace contextRef="#ctx0" brushRef="#br0">0 413 1512,'0'0'3596,"29"-12"-3103,24-5-258,1 2 1,100-14-1,-9 3 489,300-38 425,-64 13-977,-263 33 71,125-1 0,-112 11-223,24-12 40,-95 10-27,94-2 1,-145 12-33,31 1 10,1-2 0,78-13 0,-34 0 7,133-5-1,-147 15-10,518-40 243,-120 30-49,-295 13-168,529-1 136,-361 4-145,4 11-24,-244-7 0,200 25 16,-240-19-16,-1 2 0,109 39 0,-128-33-1,0 2 1,75 53-1,-71-44-6,72 38 0,-35-31 16,-82-47 165,0 0-1,-1 0 1,-2-16-1,-4-5-164,-4-52 1,0-4-70,5 35 12,5 51 42,-2 26-281,0 14 301,1 1 0,3 0-1,11 77 1,-9-57 112,-4-52 55,-18-9 154,-25 1-277,0-3 0,0-2 0,-80-16 0,106 16 4,3 1-381,29 2 213,72 2-2509,-61-1-1706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2:53:22.779"/>
    </inkml:context>
    <inkml:brush xml:id="br0">
      <inkml:brushProperty name="width" value="0.1" units="cm"/>
      <inkml:brushProperty name="height" value="0.1" units="cm"/>
      <inkml:brushProperty name="color" value="#FFC114"/>
    </inkml:brush>
  </inkml:definitions>
  <inkml:trace contextRef="#ctx0" brushRef="#br0">0 1044 744,'0'0'127,"3"-2"-123,-2 2 147,0-1 0,0 1 0,0-1 0,-1 1 0,1-1 0,0 0 0,0 1 0,-1-1 0,1 0 0,0 0 0,-1 0 0,1 1 0,0-1 0,-1 0 0,1 0 0,-1 0 0,0 0 0,1 0-1,-1-1 1,6-11 3749,-2 7-3852,1 1 0,0 0 0,0 1 0,0-1 0,1 1 0,0 0 0,11-6 1,-5 3 50,15-8 2,1 1 0,47-17 1,-9 5 5,80-30 364,169-41 0,50-17-217,-206 61-105,3 7 0,220-33 0,-129 22-113,-6 2-8,1164-138 12,-623 113-10,-58 37 33,-451 40-40,205 3 5,-100 30 20,-246-17-18,378 59 12,-252-30-36,361 46 10,-207-28-8,-203-15-13,-73-14 2,0 5-43,-66-15 27,-56-17 10,-8-1 2,-1 0 1,23 9-1,42 5-3,-67-15-53,-5-1-166,1 0 0,-1 1 0,0-1 0,0 1 0,0 0 1,0 0-1,-1 0 0,7 5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3:22.26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7374 281 1536,'14'5'3318,"-61"2"-2616,-1-2 0,1-2 0,-77-4-1,32-1-698,-57 2 248,-3-10 126,-2-1-40,-70 7-205,184 2 117,-72-13 1,33 3-185,-284-35 775,306 37-638,39 7-179,0 0 0,-31-1 0,21 2 32,-55-10 0,-4 0 16,-21 2 22,-100-5 191,-60 7-116,-635 8 394,702 8-539,-152-3 65,-1334-1 174,1304-13-114,-635 9-144,1007 1-9,0 1-1,-1-1 1,1 2 0,0-1-1,0 2 1,-13 5-1,-9 2-2,-37 6 9,23 9 4,41-24-7,1 1 0,1-1-1,-1 1 1,0 1 0,1-1 0,-9 8-1,12-8-1,0 0-1,0 0 0,1 0 1,-1 0-1,1 0 1,-1 0-1,1 1 1,0 2-1,0 132 109,6-136-104,0 0 0,-1 0 1,1 0-1,0-1 0,0 0 0,1 0 1,6-1-1,-12 0 1,219 3 40,-115-5-41,509 2-3,-380 12 13,-130-7-2,126 20 0,-19-9 21,-66-8-41,-9-5 29,-11-2-26,123 7 20,-30-3-26,140 13 15,-70-1-4,-227-12-14,144 6-37,64-11 29,1167 4-156,-1087 5 182,-230-1 10,149 4-19,437-12 25,-679-1-15,0-2-1,36-7 1,2-2 2,28-4 0,-87 15 3,1 0 1,-1 0-1,0 0 0,1-1 1,-1 0-1,0 0 0,0 0 1,0 0-1,0-1 0,-1 0 1,1 0-1,-1 0 0,1-1 1,-1 1-1,0-1 0,0 0 1,-1 0-1,1-1 0,-1 1 1,0-1-1,0 0 0,-1 1 1,5-11-1,-4 8 2,0 0-1,1 1 1,0-1 0,1 1 0,10-12 0,12-19-23,19-26 14,-40 55 4,0 0 1,0 0-1,10-10 1,-10 13-6,-1-1 0,0 0 1,0 0-1,0 0 1,-1 0-1,6-12 0,-8 9-1,0-1 0,0 1 0,-1 0 0,0 0 0,-1-1 0,0 1 0,-1-1-1,-1-12 1,0 20-1,1 0-1,0 1 1,-1-1-1,1 0 0,-1 0 1,1 1-1,-1-1 1,0 1-1,0-1 1,0 1-1,1 0 0,-1 0 1,-1 0-1,1 0 1,0 0-1,0 0 1,-5-1-1,-38-6-79,44 7 84,-260-10 8,-552 11 48,434-13-79,19-11-18,318 19 49,-94 1-476,2-1 143,-114-7 188,82 12-3577,87 0-754,46 0 1777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3:59.39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13508 316 336,'14'-14'6085,"-24"12"-5351,-371 2-479,117 8-114,143-7-104,-172-6 57,28 3 34,139 4 12,48-2-46,-235-8 280,68 5-238,128 5-5,34 0 12,27-1-114,-1-1 0,-69-11 0,-25-6 133,-263 5 0,352 12-151,-108-13 104,-5 1-86,-414 0 115,237 9-149,183 5 2,-273-2 42,301-8 0,-1-1-66,-947 9 200,916-12-95,-2-1-83,-54-1 54,-3-1-26,1 0 12,133 6-32,-35 2-44,-46-4 26,-364-14 40,133 12-40,394 13 32,-321-7 21,67-2-69,-115-16 49,-53 4-41,196 19 33,10 0 33,-67-1-54,156 5-28,-420-2 56,266 13 12,32-5-59,-93 1 48,-219-9 36,345 4 749,204-2-950,23 16-757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4:11.62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13508 316 336,'14'-14'6085,"-24"12"-5351,-371 2-479,117 8-114,143-7-104,-172-6 57,28 3 34,139 4 12,48-2-46,-235-8 280,68 5-238,128 5-5,34 0 12,27-1-114,-1-1 0,-69-11 0,-25-6 133,-263 5 0,352 12-151,-108-13 104,-5 1-86,-414 0 115,237 9-149,183 5 2,-273-2 42,301-8 0,-1-1-66,-947 9 200,916-12-95,-2-1-83,-54-1 54,-3-1-26,1 0 12,133 6-32,-35 2-44,-46-4 26,-364-14 40,133 12-40,394 13 32,-321-7 21,67-2-69,-115-16 49,-53 4-41,196 19 33,10 0 33,-67-1-54,156 5-28,-420-2 56,266 13 12,32-5-59,-93 1 48,-219-9 36,345 4 749,204-2-950,23 16-757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3:58:03.487"/>
    </inkml:context>
    <inkml:brush xml:id="br0">
      <inkml:brushProperty name="width" value="0.1" units="cm"/>
      <inkml:brushProperty name="height" value="0.1" units="cm"/>
      <inkml:brushProperty name="color" value="#FFC114"/>
    </inkml:brush>
  </inkml:definitions>
  <inkml:trace contextRef="#ctx0" brushRef="#br0">4834 127 728,'0'0'3244,"-28"-4"-1359,-39 7-1833,-100 18 1,38-3-12,-23 8 61,99-15-46,-82 14 27,-27 4-23,72-21-46,-23 4 84,403-54 831,297-6 0,-574 48-929,-4 0 2,-1 0 1,1-1-1,0 0 0,15-4 1,-24 5 3,1 0 0,-1 0 0,0 0 0,0 0 0,1 0 0,-1 0 0,0 0 0,1-1 0,-1 1 0,0 0 0,0 0 0,1 0 0,-1 0 0,0 0 0,0 0 0,1 0 0,-1-1 0,0 1 0,0 0 0,0 0 0,1 0 0,-1-1 0,0 1 0,0 0 0,0 0 0,0 0 0,1-1 0,-1 1 0,0 0 0,0 0 0,0-1 0,0 1 0,0 0-1,0 0 1,0-1 0,0 1 0,0 0 0,0-1 0,0 1 0,0 0 0,0 0 0,0-1 0,0 1 0,0 0 0,0 0 0,0-1 0,0 1 0,0 0 0,0 0 0,-1-1 0,1 1 0,0 0 0,0 0 0,0-1 0,0 1 0,-1 0 0,1 0 0,0 0 0,0-1 0,0 1 0,-1 0 0,1 0 0,-18-7 178,-312 20-577,160-1 207,-56-5 302,-79 4 275,1 25-156,259-26-316,-28 3-150,437-37 330,-119 3-71,29 14 32,-122 5-46,218-30 0,-361 31-16,12-3 14,37-1 0,-779 2-152,361-12 613,-13 0-6,372 15-683,20 2 90,272 2 358,-158-6-190,369 33-24,-273-12-109,-198-19 71,-22 0 68,-1 0 0,0 0 1,1 0-1,9 3 0,-55-9 45,0 1-1,-1 2 0,-72 4 0,36 1-111,-983-7-9,343 18-426,660-13 376,45 0-145,38 0 84,300-8 229,185 4-452,-148 9-312,-289-5 735,-440-14 668,118 1-611,-99 4-100,-381-16-16,5-30-1,693 52 6,10 2 23,1-1 0,-1-1 0,0 0 0,1-1 0,-18-7 0,37 12-48,0 0 0,0-1 0,0 0 1,0 1-1,0-1 0,1 0 0,-1-1 1,5 0-1,11 0 18,168 2-190,450-16-1049,24-8 2134,-448 48-914,-167-18-87,-105 1-266,8 1-216,-115 4 6,-190-10 0,152-4 361,-167 8 301,-167-1 63,469-9-203,54 2-100,49 0 31,1113-14 1430,-2169 60-790,-3 0-2706,972-43 2137,34-1 337,1 0-1,0-1 0,-1-1 0,-28-5 1,41 3 123,15-1-40,274-30-174,-150 21-127,1031-44-60,-1149 57 834,-42 0-516,-211 15-1527,-53 2 852,-149-12 245,-84 2-412,360-3 215,262-6 317,92-5 110,-147 4-129,407-22-269,-383 24-551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1:46.470"/>
    </inkml:context>
    <inkml:brush xml:id="br0">
      <inkml:brushProperty name="width" value="0.1" units="cm"/>
      <inkml:brushProperty name="height" value="0.1" units="cm"/>
      <inkml:brushProperty name="color" value="#FFC114"/>
    </inkml:brush>
  </inkml:definitions>
  <inkml:trace contextRef="#ctx0" brushRef="#br0">0 1 824,'0'0'3176,"19"4"-2662,59 14-63,-67-16-374,-1 1 1,0 1-1,0-1 0,-1 2 0,1-1 1,-1 1-1,11 9 0,5 1 57,26 20 189,-2 1-1,64 63 0,-5-5-10,395 282 212,-373-305-1423,-83-49-1161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3:58:04.352"/>
    </inkml:context>
    <inkml:brush xml:id="br0">
      <inkml:brushProperty name="width" value="0.1" units="cm"/>
      <inkml:brushProperty name="height" value="0.1" units="cm"/>
      <inkml:brushProperty name="color" value="#FFC114"/>
    </inkml:brush>
  </inkml:definitions>
  <inkml:trace contextRef="#ctx0" brushRef="#br0">1809 2 6249,'-17'-1'799,"-453"7"43,-176 73-3267,623-75 2156,28-2-333,40-1-355,-39-1 959,275-24 1244,-127 6-1122,280 2-1647,-537 15 3353,-237 4 884,1 27-2541,218-12-703,-160 4 0,557-36 488,-51 0-730,-195 12-1005,-43-1 1852,-52-2 1825,61 5-1802,-198-5 2844,-101 26-2866,109-8-235,51-4 214,185 0-2000,55-6 902,-55-4-24,7 1-1736</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4:01:01.98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3563 646 7487,'-15'-2'59,"42"2"-167,-1-2 1,1 0-1,51-12 1,1 0 95,62-2-141,-49 7-648,168-40 0,-227 40 942,0-1 0,-1-2 0,0-2-1,44-25 1,-76 39-139,1 0 0,0 0-1,-1-1 1,1 1-1,-1 0 1,1 0 0,-1-1-1,1 1 1,-1-1 0,1 1-1,-1 0 1,1-1 0,-1 1-1,1-1 1,-1 1 0,0-1-1,1 1 1,-1-1-1,0 1 1,1-1 0,-1 0-1,0 1 1,0-1 0,0 1-1,1-1 1,-1 0 0,0 1-1,0-1 1,0 0-1,0 1 1,0-1 0,0 0-1,0 1 1,-1-1 0,1 1-1,0-1 1,0 0 0,0 1-1,-1-1 1,1 1 0,0-1-1,0 1 1,-1-1-1,1 0 1,-1 1 0,1-1-1,0 1 1,-1 0 0,1-1-1,-1 1 1,1-1 0,-1 1-1,1 0 1,-1-1-1,1 1 1,-1 0 0,0 0-1,1-1 1,-1 1 0,0 0-1,-45-16 82,40 14-67,-99-22 298,-1 5 0,-152-8 0,218 23-17,-326 0-340,184 8 814,139-2-831,-1 2 1,-48 11-1,-51 6 296,129-20-392,0 2-1,-21 6 1,-22 3-176,31-8 318,-1 2 0,1 0 0,-28 12 0,12-4-1838,-50 4 2384,65-10-1224,21-6 668,1 0 1,-1 0-1,0-1 1,1 0-1,-1 0 1,-8 0-1,6-1 168,-22 2 1946,30-2-2095,-39 10-2024,6-8 3552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4:01:09.74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1213 316 10004,'-70'-2'58,"-43"-2"24,-37 0-357,-515 4-20,499 2 536,164-3-248,1 1 0,0-1 0,0 1-1,0-1 1,0 1 0,0-1 0,0 1-1,0-1 1,1 0 0,-1 1 0,0-1-1,1 0 1,-1 0 0,1 1 0,-1-1-1,1 0 1,-1 1 0,1-1 0,0 0-1,0 0 1,0 0 0,0 1 0,0-2-1,-3-22-170,4-9 94,-2-35-224,0 64 325,0 1 0,-1-1 0,0 1-1,0-1 1,-5-3 0,5 4 17,-1 0-1,1 0 1,0-1 0,0 1 0,1 0 0,0 0-1,-1-5 1,2 8-29,0-1-12,0 1-1,0 0 0,0-1 0,1 1 0,-1 0 1,0-1-1,0 1 0,1 0 0,-1-1 0,0 1 1,1 0-1,-1 0 0,0-1 0,1 1 0,-1 0 0,1 0 1,-1 0-1,1-1 0,-1 1 0,1 0 0,-1 0 1,1 0-1,-1 0 0,1-1 0,-1 1 0,2 0 1,311-2-332,-211-4 380,-72 4-26,0-1 0,54-10-1,6 0-18,-13 4 3,114-11 48,-127 17-66,91 3 1,-55 2 8,52 3 29,-71-2-13,322 2-12,539-34 82,-908 28-68,760-17-31,-603 25-17,349 0 49,-454-5-16,123 12-1,-18 0-19,-189-14 27,379 12-139,-82-5 22,-68 0 54,658-1-299,-855-5 356,1 1-1,-1 1 0,34 5 0,42 3-3,-49-7 1,-9-1 9,81 11 0,-128-14 0,4 2-2,0-1 0,0 0 1,0 0-1,13 0 1,-21-1-12,0 0 0,0 1 1,0-1-1,0 0 0,0 0 1,0 1-1,0-1 0,0 0 1,0 1-1,0-1 0,0 1 1,0-1-1,-1 0 0,1 1 1,0-1-1,0 1 0,-1-1 1,1 1-1,-1 0 0,1-1 1,-1 1-1,1 0 0,9 15-78,-8-13 111,0 1-59,-1 0 0,1 1-1,-1-1 1,-1 0 0,1 1 0,-1-1 0,-1 1 0,1-1-1,-2 0 1,1 1 0,-1-1 0,-5 8 0,6-12 40,0 1-1,0 0 1,0-1 0,0 1 0,-1-1 0,1 1 0,0-1 0,-1 1 0,1-1 0,-1 1 0,1-1 0,-1 0 0,1 0 0,-3 1 0,-7 1 9,-3 4-33,-1 0 0,2 0 0,0 1 0,1 0 0,0 0 0,0 0 0,-17 16 0,20-6-442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4:01:03.21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7319 408 1328,'0'0'1939,"-26"0"-1008,-88 6 1433,65 1-4456,-11-2 4314,49-5-2251,1 0 1,-1 1-1,0 0 0,1 0 1,-15 5-1,-1 1 236,0-2 1,0 0-1,0-2 1,-34 1-1,24-3-129,-54 11 1,45-5 133,-1-2 0,-60-1 1,-37 4 109,-73 7 136,169-13-524,29-2 144,0 1 0,0 1 0,-25 5 0,2 1-82,-65 6 0,24-5-162,-71 12 228,-198 1 0,-21-30-127,268 5 41,-68-5 300,114 4-292,-93 4-1,58 2-18,-110 9-806,183-9 822,-615 4 1015,585-8-981,-436-4-81,-185 33-200,284-27 467,-190-25 273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4:00:20.885"/>
    </inkml:context>
    <inkml:brush xml:id="br0">
      <inkml:brushProperty name="width" value="0.1" units="cm"/>
      <inkml:brushProperty name="height" value="0.1" units="cm"/>
      <inkml:brushProperty name="color" value="#FFC114"/>
    </inkml:brush>
  </inkml:definitions>
  <inkml:trace contextRef="#ctx0" brushRef="#br0">5657 1 824,'0'0'3345,"-33"0"-2961,16 0 16,-5-1-498,0 2 1,0 0 0,0 1 0,0 1-1,-23 7 1,30-8 238,-1 1-1,1-2 1,-1 0-1,-30-2 1,10 0 123,-54 8-1213,0 1 2555,41 1-2848,10-1 1108,-55 4 295,20-2 159,-84 1 0,-109 3-624,95-11-69,-174-6 1217,-478-14-226,582 18-325,-130 6 228,236 1-588,-110 3-47,179-11 504,-262-5-61,-195-16-474,-137 18-191,351 19 106,106-13 948,191-2-406,23 2 354,24 1-223,206-2-161,-240-2-276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8:42.41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3967 239 520,'42'1'5493,"-66"3"-5553,-314-9 378,293 3-108,-62-10 0,62 5 43,-62-1-1,41 8 91,0-4 1,-79-13-1,32-12-126,101 26-221,0 1 0,0 1 0,-1 0-1,-21 1 1,-21-2 33,-7-7 24,17 2 40,-67-2 0,-243-3 386,-67 8-302,120-10-42,219 2-45,48 5 6,-70-2-1,58 9-60,0-2-1,1-2 1,-1-2 0,-74-19-1,98 20-36,0 2-1,0 0 0,0 1 0,-1 2 0,-29 2 0,-6 0 23,-270-15 4,128 5-33,63 8-53,137 0 98,-13 12-222,-2 6 199,12-15-16,0 1 1,1 0-1,0 0 0,0 1 1,0-1-1,0 0 0,1 1 1,-4 8-1,-1 11 6,1 0 1,1 0-1,1 1 0,1-1 0,1 1 1,2 41-1,0-65-7,0-1 8,0 1-3,0 0 0,1 0 0,-1 0 0,0 0 0,1 0 0,-1 0 0,1-1-1,-1 1 1,1 0 0,-1 0 0,1 0 0,0-1 0,-1 1 0,1 0 0,0-1 0,-1 1 0,1 0 0,0-1 0,0 1 0,0-1 0,0 0 0,0 1 0,-1-1 0,2 1 0,20 5 15,3-3 0,0-2 1,48-2-1,-15-1 1,277 11-26,-238 4 6,-66-7 1,0-1 1,32-1-1,29 1 0,-2 4 0,100 22 0,-180-30 1,32 5 9,1-3-1,50-2 1,12 1-17,229 7 42,-169-1-2,54-5-19,-113-5 9,-63 2-13,1-2 0,51-9 0,-28 3-7,0 3 0,76 3 0,16 0 4,117-2-3,-195 4-4,-53-1 8,36-6 0,-37 3-6,36-1-1,-34 4 7,44-8 0,-44 4 2,45 0 1,162 5 59,-234-1-49,0 1 0,-1-1-1,1 0 1,0 1 0,0-1-1,-1 0 1,1 0 0,0 0-1,-1 0 1,1-1 0,-1 1-1,0 0 1,1 0 0,0-3-1,22-24 88,-16 17-112,-2 5 21,0 0 0,-1-1-1,1 0 1,-2-1 0,1 1-1,-1-1 1,5-12 0,-2-8 92,-6 22-53,0 0 1,1 0 0,-1 0-1,6-10 1,-5 11-39,0 0 0,0 0 1,-1 0-1,1 0 0,-1-1 1,0 1-1,-1 0 0,1-1 0,-1 1 1,0-1-1,-1-8 0,0-10-46,1 24-25,-804 0-417,648-13 232,0 1 104,-76-1-104,-88 13 99,120-4-70,-258 0-981,297 12 366,129-6 401,-34 6 1,39-5 296,-49 4-2746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9:52.66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3926 522 4257,'0'0'931,"11"0"-650,56 0 539,-66-30 575,10-2-1142,-8 23-201,0-1 0,0 0 1,0 1-1,-2-1 0,3-19 0,-25 25-294,-156-12 419,101 11-170,-361-20 237,118-12-197,227 23-50,-164-38 9,57 9-17,155 37 19,-1 2-1,-56 3 1,56 2-16,0-2 1,-56-9-1,-114-18 62,-16-2-60,196 26 30,0 1 0,-52 2 0,-17-1-57,5-9 154,-53-2 70,-61 0-192,-2 1 37,-8 8-80,214 4 44,0 1 0,1 0 0,-1 0 0,0 1 0,0 0 0,1 1 0,-1 0 0,1 0 0,-14 8 0,-2 4-6,-38 31 1,-12 8 18,57-42-10,0 0-1,1 2 1,-18 17-1,2 0 10,29-28-15,1 0 1,-1 0 0,1 0 0,0 0-1,0 0 1,0 1 0,0-1 0,-1 5 0,2-4 3,-1 0 0,0-1 1,1 1-1,-1-1 0,-1 0 1,1 0-1,0 1 0,-4 2 1,2-2-4,0-1 1,0 1 0,0 0 0,1 1 0,-1-1 0,1 0 0,0 1 0,0 0 0,1 0 0,-4 8 0,4-3-8,0 0 0,1 0-1,0 0 1,0 20 0,1-28 8,0 0 0,0 0-1,0 1 1,0-1 0,0 0-1,0 0 1,1 1 0,-1-1-1,1 0 1,0 0 0,-1 0-1,1 0 1,0 0 0,0 0-1,0 0 1,0 0 0,1 0-1,-1 0 1,1 0 0,-1-1-1,1 1 1,-1-1 0,1 1-1,0-1 1,0 0 0,0 1-1,0-1 1,0 0 0,0 0-1,0 0 1,0-1 0,0 1-1,3 0 1,54 18-14,0-3 0,0-3 0,2-2 0,81 4 0,251-11-97,-217-6 93,89-3-11,-240 7 47,46 8 0,-8-1-30,162 25 8,38 3 3,201-2 9,-362-27 0,149 32 1,-218-35 14,0-2 1,1-1-1,50-5 1,-12 1 43,397 2 318,-223-8-292,-243 8-92,66 1 0,0-4 0,75-12 0,-91 8-37,-39 6 22,0 0-1,1-1 1,-1-1-1,0-1 1,20-7 0,-31 10 9,0-1 1,-1 1 0,1 0 0,0-1 0,0 0 0,-1 0 0,1 0-1,-1 0 1,0 0 0,0 0 0,0-1 0,0 1 0,0-1-1,0 1 1,0-1 0,-1 0 0,0 0 0,1 0 0,-1 0-1,0 0 1,0 0 0,-1 0 0,1 0 0,0 0 0,-1 0 0,0 0-1,0 0 1,0-1 0,-1-3 0,0 6-10,0-1 0,0 0 0,0 1-1,-1 0 1,1-1 0,-1 1 0,1 0 0,-1 0 0,1 0 0,-1 0 0,0 0-1,1 0 1,-1 0 0,0 0 0,0 1 0,0-1 0,1 1 0,-1-1 0,-2 1-1,-1-1-29,-40-11 36,-1 3 0,0 1-1,0 3 1,-55 0 0,37 2-7,-653-10-65,559 13-94,78-4 108,-1-4-1,-96-23 1,15 3 27,-210-9 57,221 27-334,-154-30 1,227 30 134,-133-1 1,-25-2-138,153 10-307,64 3 512,-1 0 0,1-2 0,-32-5 1,-4-2 65,1 2 1,-1 2 0,0 3-1,-57 5 1,7-1 765,67-2 526,50 0-1074,23-1-96,40-8 0,16-2 47,831-3 432,-619 16-459,45 10-245,384 63 0,-460-57-43,-100-9 130,-122-4 49,39 1-10,-5-6 89,32 0-31,-114 0-32,0 0 1,0-1-1,0 1 0,0-1 0,-1 0 1,1 0-1,0 0 0,0 0 0,-1 0 1,1 0-1,-1 0 0,1 0 0,-1 0 1,1-1-1,-1 1 0,0-1 1,2-1-1,18-15 23,20-4-559,-31 16 510,0 0 1,1 1-1,-1 1 1,24-8-1,-18 9 84,-1-1 0,1 0-1,-1-2 1,0 0 0,-1 0-1,1-1 1,14-10 0,-27 15-58,1 1 1,-1-1-1,0 0 1,1 0-1,-1 0 1,0 0 0,0 0-1,0 0 1,-1-1-1,1 1 1,1-4-1,-1 2-18,-1-1 0,0 0 0,0 1 0,0-1-1,-1 0 1,0 1 0,0-7 0,-8 10-452,-89-4 446,-1-4 1,-103-23 0,169 29 29,0 0 0,-58 3 0,-4 1-136,-208-33-109,84 6-1286,56 9 1214,-131-9 393,45 2-281,2 0 371,175 19-225,-80-15 0,123 16 10,0 1 0,-1 2-1,-30 3 1,8-1-692,9-1-743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09:52.992"/>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750 21 496,'0'0'2417</inkml:trace>
  <inkml:trace contextRef="#ctx0" brushRef="#br0" timeOffset="1">373 4 1328,'0'0'1139,"-32"0"-2043,-155-4 375,33 4 3029</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5:27.748"/>
    </inkml:context>
    <inkml:brush xml:id="br0">
      <inkml:brushProperty name="width" value="0.1" units="cm"/>
      <inkml:brushProperty name="height" value="0.1" units="cm"/>
      <inkml:brushProperty name="color" value="#E71224"/>
    </inkml:brush>
  </inkml:definitions>
  <inkml:trace contextRef="#ctx0" brushRef="#br0">0 1 1280,'0'0'8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5:55.177"/>
    </inkml:context>
    <inkml:brush xml:id="br0">
      <inkml:brushProperty name="width" value="0.1" units="cm"/>
      <inkml:brushProperty name="height" value="0.1" units="cm"/>
      <inkml:brushProperty name="color" value="#FFC114"/>
    </inkml:brush>
  </inkml:definitions>
  <inkml:trace contextRef="#ctx0" brushRef="#br0">4153 2 7218,'0'0'1142,"-28"0"-1152,-12-1 6,-2 0 64,-78 9 0,22 2 85,-972 98 368,-4-48-207,291-52 148,348-5-679,202 5-1210,83 0-2411,71-5-444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06.393"/>
    </inkml:context>
    <inkml:brush xml:id="br0">
      <inkml:brushProperty name="width" value="0.1" units="cm"/>
      <inkml:brushProperty name="height" value="0.1" units="cm"/>
      <inkml:brushProperty name="color" value="#E71224"/>
    </inkml:brush>
  </inkml:definitions>
  <inkml:trace contextRef="#ctx0" brushRef="#br0">0 11 6705,'0'0'2068,"2"-1"-1895,16-9 306,-18 10-453,1 0 0,-1 0 0,0 0 0,1 0-1,-1 0 1,0 0 0,1 0 0,-1 0 0,0 0 0,1 1-1,-1-1 1,0 0 0,1 0 0,-1 0 0,0 0 0,1 0-1,-1 1 1,0-1 0,1 0 0,-1 0 0,0 1-1,0-1 1,1 0 0,-1 0 0,0 1 0,0-1 0,0 0-1,1 1 1,0 3 45,0 0 0,0 0 0,-1 0 0,1 0-1,-1 0 1,0 9 0,0-11-129,2 186 500,28 193 1,-16-255-386,-3 131 1,-11-248-53,1-1 0,0 1 0,0 0 1,1-1-1,0 1 0,1-1 0,5 12 1,-7-17-20,0 0 1,0 0-1,1-1 1,0 1-1,-1 0 1,1 0 0,0-1-1,0 1 1,1-1-1,-1 0 1,0 0 0,1 1-1,-1-2 1,1 1-1,0 0 1,0 0 0,-1-1-1,1 0 1,0 1-1,0-1 1,1 0 0,-1 0-1,3 0 1,2 0-423,1-1 0,-1 0 0,0 0 0,1-1 0,-1 0 0,11-3 0,3-5-3371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16:19.60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12894 262 1432,'-4'1'3108,"-20"2"-3262,-390-3 942,323-8-268,61 4-390,-35 0 1,39 2-74,0 0 1,-26-6 0,-2-1 249,-32 4 231,58 4-497,0-1-1,-39-7 1,41 5 24,-1 0 0,-49 2-1,49 2-51,-1-1 0,-48-9 0,50 6 1,0 2 0,-1 0-1,-47 4 1,12 0 2,-1091-2 491,876-8-405,-669 8 42,684-11-140,0 1 74,-111-6-301,-119 5 362,311 12-113,-195-8 56,-103 1-73,292 7-10,9-11 12,-3-1-13,69 11-4,-710-29-29,539 7 4,69 7 80,94 8-106,-43-4 85,39 0-92,-193 8 0,167 5 131,-651-2-219,588 10 151,97-3-4,-413 35 13,289-14-29,155-15 35,-126 4-1,-211 8-37,-72 4 49,211-20-37,265-8-5,-1 1 1,-32 7-1,-19 3-18,22-7 23,-67 17 0,112-22 1,0 1 0,0-1 0,0 1 1,0 0-1,0 0 0,0 0 0,0 0 0,1 1 1,-1-1-1,0 1 0,1 0 0,-1 0 0,1 0 1,0 0-1,-3 2 0,4 0-18,-1-1 0,1 1 0,-1-1 1,1 1-1,0 0 0,0-1 0,1 1 0,-1 0 0,1 0 1,0 0-1,0 6 0,0-8 15,1 0-1,-1 0 1,0 0 0,1 0-1,0 0 1,-1 0 0,1-1-1,0 1 1,0 0 0,0 0-1,0-1 1,0 1 0,0-1-1,1 1 1,-1-1-1,0 1 1,1-1 0,-1 0-1,1 0 1,0 0 0,-1 0-1,1 0 1,0 0 0,-1 0-1,4 1 1,8 2 96,-1 0 0,26 5 1,-11-3-105,58 13 226,117 12 0,-25-6 24,-106-16-110,-1-3 1,89-4-1,89 6 22,-166-2-139,107-6 0,-80-1 67,502 1 295,-471-9-230,-42 2-76,457-3 360,-260 23-360,-94 1-61,-146-8 55,32-5-77,-62-2 22,0 2 0,28 2-1,0 3 3,59-2-1,39 4 31,-68-1-18,98-5 1,67 6 8,46 3 88,-72-6-21,-14-3 102,52 5-112,-59 2-85,-9-2 16,290 30 21,-61-39 519,-153-3-466,-27 3-25,267 4 16,18 48-59,-95-4 81,453-13-72,74-33-6,-563 13-8,-145-2-25,-141-5 1,429 0 49,-311-8-57,43-6 6,78 8 27,-340-1-6,1-1 1,0 0-1,-1 0 1,1-1-1,-1 0 1,0 0-1,0 0 1,8-6-1,5-1 18,-14 8 72,-6 1-63,0 1 0,0 0 0,0 0 0,0-1 0,0 1 0,0-1-1,0 1 1,0-1 0,0 1 0,0-1 0,0 0 0,-1 1 0,1-1 0,0 0 0,0 0 0,-1 1-1,1-1 1,0 0 0,-1 0 0,1 0 0,-1 0 0,1 0 0,-1 0 0,1 0 0,-1 0 0,0 0-1,1 0 1,-1 0 0,0 0 0,0 0 0,0-1 0,0 1 0,0 0 0,0 0 0,-1-2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16:29.184"/>
    </inkml:context>
    <inkml:brush xml:id="br0">
      <inkml:brushProperty name="width" value="0.1" units="cm"/>
      <inkml:brushProperty name="height" value="0.1" units="cm"/>
      <inkml:brushProperty name="color" value="#FFC114"/>
    </inkml:brush>
  </inkml:definitions>
  <inkml:trace contextRef="#ctx0" brushRef="#br0">3665 110 760,'0'0'2139,"33"0"-1985,97 0 51,-98 0 558,-36 0-292,-112 0 123,-969-16 1013,-418-18-989,1501 34-685,1238 43 892,-8 31-1423,-932-66-92,-294-8 757,-6-1 82,-13-5-101,-1 1 0,-1 2 0,1-1 0,-1 2 0,1 1-1,-1 0 1,-25 2 0,-8-1-2,-1752-78 608,677 28 589,839 42-1218,-104-1-11,390 9-211,9 0-201,352-8 596,-25 0-105,-54 7-57,-102 1 17,518 5 142,2 44-94,-600-36-313,164 45-1,-245-54 107,-14-4 46,-1 1 0,1 0 1,0-1-1,0 1 0,0 0 0,0 1 1,-1-1-1,1 0 0,-1 1 1,1-1-1,3 4 0,-20-4-181,-1152 12 1008,118-4-805,822-10 136,-83-7 35,36 0-499,1266 8 675,-369 32-238,-3 35-124,-583-61 7,-56-6 15,-22-1 100,-168 2 30,-326-3-44,2-25 55,407 15 32,-346-19 416,468 31-604,7 0-284,357 12 302,-267-4-1141,-9-3-856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16:38.425"/>
    </inkml:context>
    <inkml:brush xml:id="br0">
      <inkml:brushProperty name="width" value="0.1" units="cm"/>
      <inkml:brushProperty name="height" value="0.1" units="cm"/>
      <inkml:brushProperty name="color" value="#FFC114"/>
    </inkml:brush>
  </inkml:definitions>
  <inkml:trace contextRef="#ctx0" brushRef="#br0">3665 110 760,'0'0'2139,"33"0"-1985,97 0 51,-98 0 558,-36 0-292,-112 0 123,-969-16 1013,-418-18-989,1501 34-685,1238 43 892,-8 31-1423,-932-66-92,-294-8 757,-6-1 82,-13-5-101,-1 1 0,-1 2 0,1-1 0,-1 2 0,1 1-1,-1 0 1,-25 2 0,-8-1-2,-1752-78 608,677 28 589,839 42-1218,-104-1-11,390 9-211,9 0-201,352-8 596,-25 0-105,-54 7-57,-102 1 17,518 5 142,2 44-94,-600-36-313,164 45-1,-245-54 107,-14-4 46,-1 1 0,1 0 1,0-1-1,0 1 0,0 0 0,0 1 1,-1-1-1,1 0 0,-1 1 1,1-1-1,3 4 0,-20-4-181,-1152 12 1008,118-4-805,822-10 136,-83-7 35,36 0-499,1266 8 675,-369 32-238,-3 35-124,-583-61 7,-56-6 15,-22-1 100,-168 2 30,-326-3-44,2-25 55,407 15 32,-346-19 416,468 31-604,7 0-284,357 12 302,-267-4-1141,-9-3-856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1T02:17:08.080"/>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17:14.24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2461 1 3089,'0'0'2229,"4"0"-2007,-489 12 86,-239 19 197,-106 22-346,430-32-206,398-21 53,1 0-4,0-1 0,0 1 1,0 0-1,0 0 1,0 0-1,1 0 1,-1-1-1,0 2 1,0-1-1,0 0 1,0 0-1,0 0 0,0 0 1,0 0-1,0 1 1,0-1-1,1 0 1,-1 1-1,0-1 1,0 1-1,0-1 0,0 1 1,0 0-1,1 0-8,-1-1 0,1 0-1,0 1 1,0-1 0,0 0-1,0 1 1,0-1 0,-1 0-1,1 1 1,0-1 0,0 0-1,0 1 1,0-1-1,0 0 1,0 1 0,0-1-1,0 1 1,1-1 0,-1 0-1,0 1 1,0-1 0,0 0-1,0 1 1,0-1 0,0 0-1,1 1 1,-1-1-1,0 0 1,0 0 0,1 1-1,-1-1 1,0 0 0,0 0-1,1 1 1,-1-1 0,0 0-1,1 0 1,-1 0 0,0 1-1,1-1 1,-1 0 0,0 0-1,1 0 1,-1 0-1,0 0 1,1 0 0,-1 0-1,0 0 1,1 0 0,-1 0-1,1 0 1,0 0 0,26 0-18,-21 0 27,0 0 7,61 0 111,104-13 0,237-20-212,7 31-1890,-210 4 642,544-2-127,-670 0-73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17:17.862"/>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2535 369 776,'0'0'2170,"-10"0"-2082,-378 8-1366,-1240-8 6283,1568 3-5048,-89 14 0,136-14 31,20-1-1,29-2 49,-31 0-5,2450 0-213,-2476 2 162,0 0 1,-35 8 0,-2 1-21,-352 23-502,-6-33 996,208-2-106,-582-35 540,519 18-758,249 17-133,34 1-8,21 0 32,2 0-10,1308 26 242,-580 11-357,-731-37 152,-30 0 17,-4 0-3,-19 0 9,-17 0-84,-1219-25 225,220-11-13,956 34-157,51 1-43,-34 0 2,-98-14-1,265 12-581,976 3 765,-789 10-178,1 0 108,-962-15-131,-2-31 67,492 22 84,166 13-188,19 0-71,28 0-119,370-7 405,16-1 99,787-20-318,-814 24 115,-246 6-134,-155-9-87,-9 4 98,1 1 0,-1 1 0,-35-1-1,8 2 54,-1330-91 628,554 67-734,1727 12 568,-683 9-440,200-8-31,-6-35 100,-402 45-62,12-3 170,42-13 0,-67 18-174,-1 0 1,1 0-1,-1 0 1,1 0-1,-1-1 0,1 1 1,0 0-1,-1 0 0,1 0 1,-1-1-1,0 1 1,1 0-1,-1-1 0,1 1 1,-1 0-1,1-1 0,-1 1 1,0-1-1,1 1 1,-1-1-1,0 1 0,1-1 1,-1 1-1,0-1 0,0 1 1,0-1-1,1 1 1,-1-1-1,0 1 0,0-1 1,0 1-1,0-1 0,0 0 1,0 1-1,0-1 1,0 1-1,0-1 0,-1 0 10,1 0-1,-1 0 0,0 0 0,1 0 0,-1 0 0,0 1 0,1-1 1,-1 0-1,0 1 0,0-1 0,0 0 0,0 1 0,1-1 1,-1 1-1,0-1 0,0 1 0,0-1 0,0 1 0,-2 0 1,-28-5-27,0 1 1,-1 2 0,-55 3-1,28 0-32,-471-3-210,-582 4 283,555 39-53,543-38-152,11 6-193,29-8 353,129-1 29,798 21-187,-321 4 3,-631-25 140,-5 0-81,-313 12-973,-9 1 385,-904-13 1221,1229 0-548,36 2-66,0-2 74,0-2 0,0-1 0,-1-1 0,39-10 0,53-7 18,821-16 388,52 28-332,-631 9-326,-262-12 198,-104 11 67,0 1-1,-1 0 0,1-1 0,-1 0 0,1 1 1,-1-1-1,1 0 0,-1 1 0,0-1 0,1 0 0,-1 0 1,0 0-1,0 0 0,1-1 0,-1 1 0,0 0 1,0 0-1,0-1 0,1-1 0,9-10-162,-11 13 150,0 0 0,1 0 0,-1-1 0,0 1 0,0 0 1,0 0-1,0 0 0,1 0 0,-1-1 0,0 1 0,0 0 1,0 0-1,0 0 0,0-1 0,0 1 0,1 0 1,-1 0-1,0 0 0,0-1 0,0 1 0,0 0 0,0 0 1,0-1-1,0 1 0,0 0 0,0 0 0,0 0 0,0-1 1,0 1-1,0 0 0,0 0 0,0-1 0,-1 1 0,1 0 1,0 0-1,0 0 0,0-1 0,0 1 0,0 0 0,0 0 1,-1 0-1,1 0 0,0-1 0,0 1 0,0 0 0,0 0 1,-1 0-1,1 0 0,0 0 0,0 0 0,0-1 1,-1 1-1,1 0 0,0 0 0,-1 0 0,-21-3-128,-11 3 54,-27-1-64,-124 5-1213,159-3 388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0:05.967"/>
    </inkml:context>
    <inkml:brush xml:id="br0">
      <inkml:brushProperty name="width" value="0.1" units="cm"/>
      <inkml:brushProperty name="height" value="0.1" units="cm"/>
      <inkml:brushProperty name="color" value="#FFC114"/>
    </inkml:brush>
  </inkml:definitions>
  <inkml:trace contextRef="#ctx0" brushRef="#br0">0 0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0:42.217"/>
    </inkml:context>
    <inkml:brush xml:id="br0">
      <inkml:brushProperty name="width" value="0.1" units="cm"/>
      <inkml:brushProperty name="height" value="0.1" units="cm"/>
      <inkml:brushProperty name="color" value="#FFC114"/>
    </inkml:brush>
  </inkml:definitions>
  <inkml:trace contextRef="#ctx0" brushRef="#br0">8715 158 696,'0'0'1582,"6"0"-1475,17 0 3233,-37 0-2622,-34 1-517,25 0-70,0 0 0,0-2 0,1 0 0,-1-2 0,-41-9 0,48 7-10,-1 2 0,0 0 0,-28-1 0,-20-3 0,19 0 142,-1 1 0,-69 2 1,-55-8-196,0 0 85,63 3-3,-1 1-24,-100-4-102,-50-3 191,-13 0 94,-68-1-217,-141 11-52,391 5-53,0 3-1,-123 21 1,71-4 37,-169 2-1,248-19-19,-228-1 37,-87 6-5,317-3-67,-1 0 11,-76 16 0,60-7 43,0-5-1,-94 1 1,21-2-11,-292 11 59,-1079-19 117,1198-4-160,-812 4 392,894-15 142,221 12-419,13 2-160,28 11-2608,1-4-995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0:49.377"/>
    </inkml:context>
    <inkml:brush xml:id="br0">
      <inkml:brushProperty name="width" value="0.1" units="cm"/>
      <inkml:brushProperty name="height" value="0.1" units="cm"/>
      <inkml:brushProperty name="color" value="#FFC114"/>
    </inkml:brush>
  </inkml:definitions>
  <inkml:trace contextRef="#ctx0" brushRef="#br0">5388 35 1072,'0'0'8422,"30"0"-8446,79 0 1495,-139 0-1999,-104 1 683,-204-5-18,158-5-64,-60-5 101,-59 6-43,212 8-122,-57 11 23,0 0-2,-428 1 8,512-12-40,-31-1-27,-141 17 0,-47 1 99,144-12-54,-288 6-14,370-8-8,-87 15 1,-28 2-8,-275-8 42,407-10-27,-271-2 52,-27-38-50,235 24-37,-174-1-1,88 13 433,180 3-454,0 0 0,0 1-1,0 0 1,0 0 0,1 0-1,-1 1 1,1 0 0,-1 0 0,1 0-1,0 0 1,-5 5 0,-9 6-1069,-4-1-2313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2:00.230"/>
    </inkml:context>
    <inkml:brush xml:id="br0">
      <inkml:brushProperty name="width" value="0.1" units="cm"/>
      <inkml:brushProperty name="height" value="0.1" units="cm"/>
      <inkml:brushProperty name="color" value="#FFC114"/>
    </inkml:brush>
  </inkml:definitions>
  <inkml:trace contextRef="#ctx0" brushRef="#br0">8148 1 760,'0'0'1415,"-3"0"-1390,-7 0 179,-31-1 53,0 3 0,-61 9 0,-8 3-471,-66 15-771,148-25 1077,0 0 0,0-3 0,-50-2 0,41 0-62,-48 4-1,7 2-42,-92-6-1,60-1 187,-52 3-251,-173-2 2055,238-6-1679,-34 0 284,-1765 4 19,1851 5-768,-1 1-1,-73 16 0,-87 33-1378,200-51 1509,-49 12 129,-75 7 0,38-7 315,-7 2-399,-174 4 0,-102-2-1161,24-13 1292,198-6-164,-265-3 656,-208 5-569,175 5-22,-210 0 886,382 0 265,278-5-1252,-15 18-2146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07.993"/>
    </inkml:context>
    <inkml:brush xml:id="br0">
      <inkml:brushProperty name="width" value="0.1" units="cm"/>
      <inkml:brushProperty name="height" value="0.1" units="cm"/>
      <inkml:brushProperty name="color" value="#E71224"/>
    </inkml:brush>
  </inkml:definitions>
  <inkml:trace contextRef="#ctx0" brushRef="#br0">28 120 1408,'0'0'3004,"-23"-25"-709,22 24-2261,1-1 0,-1 1 1,1-1-1,-1 0 0,1 1 1,-1-1-1,1 0 0,0 0 1,0 1-1,0-1 0,0 0 1,0 0-1,0 1 0,1-1 1,-1 0-1,1 0 0,-1 1 1,1-1-1,-1 1 0,1-1 1,0 0-1,0 1 0,0-1 0,0 1 1,0 0-1,0-1 0,0 1 1,0 0-1,1-1 0,-1 1 1,0 0-1,1 0 0,1-1 1,12-5-4,0 1-1,0 0 1,0 1 0,1 0 0,-1 1 0,1 1 0,0 1 0,0 0-1,1 1 1,-1 1 0,0 0 0,0 1 0,16 3 0,-13 0 3,-1 0 0,0 1-1,-1 1 1,21 9 0,-29-11-22,-1 1 0,1-1 0,-1 2 0,1-1-1,-1 1 1,-1 0 0,1 1 0,-1 0 0,9 11 0,-13-13 5,0 1 0,-1-1-1,0 1 1,0 0 0,0 0 0,0 0 0,-1 0 0,0 0 0,-1 0 0,1 8 0,-1-1-3,0 1 1,-1 0-1,-4 20 1,3-23 48,-1-1 0,-1 1 0,0-1 0,0 0 0,-1 0 0,0 0 0,0-1 0,-1 0 0,-1 0 0,1 0 0,-2-1 0,1 0 0,-1 0 0,0-1 0,0 0 0,-1 0 0,0-1 0,-14 7 0,5-4 98,0-1 0,-1-1-1,0-1 1,0-1 0,0 0 0,-1-1-1,0-1 1,1-1 0,-26-1-1,9-1 263,36 0-333,-1-8-4,1 7-169,0 0 0,0 1 0,-1-1 0,1 0 0,0 1 0,0-1 0,0 0 0,0 1 1,0-1-1,0 0 0,1 1 0,-1-1 0,0 0 0,0 1 0,0-1 0,1 0 0,-1 1 0,0-1 0,0 1 1,1-1-1,-1 1 0,1-1 0,-1 1 0,0-1 0,1 1 0,-1-1 0,1 1 0,-1-1 0,1 1 0,0 0 1,-1-1-1,1 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8:58.119"/>
    </inkml:context>
    <inkml:brush xml:id="br0">
      <inkml:brushProperty name="width" value="0.1" units="cm"/>
      <inkml:brushProperty name="height" value="0.1" units="cm"/>
      <inkml:brushProperty name="color" value="#FFC114"/>
    </inkml:brush>
  </inkml:definitions>
  <inkml:trace contextRef="#ctx0" brushRef="#br0">1 54 208,'0'0'1090,"5"-29"301,127 24-1382,331-9 534,-275 14-1516,-348-5-531,138 5 1180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8:58.479"/>
    </inkml:context>
    <inkml:brush xml:id="br0">
      <inkml:brushProperty name="width" value="0.1" units="cm"/>
      <inkml:brushProperty name="height" value="0.1" units="cm"/>
      <inkml:brushProperty name="color" value="#FFC114"/>
    </inkml:brush>
  </inkml:definitions>
  <inkml:trace contextRef="#ctx0" brushRef="#br0">0 1 232,'0'0'656,"147"0"-840,-104 0-480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8:58.846"/>
    </inkml:context>
    <inkml:brush xml:id="br0">
      <inkml:brushProperty name="width" value="0.1" units="cm"/>
      <inkml:brushProperty name="height" value="0.1" units="cm"/>
      <inkml:brushProperty name="color" value="#FFC114"/>
    </inkml:brush>
  </inkml:definitions>
  <inkml:trace contextRef="#ctx0" brushRef="#br0">570 18 144,'0'0'240,"-174"-8"256,129 4-392,-3 1 336,-6 1-224,3 2-216,1 0-416,1 0 160,-7 0 88,13 0 168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8:59.208"/>
    </inkml:context>
    <inkml:brush xml:id="br0">
      <inkml:brushProperty name="width" value="0.1" units="cm"/>
      <inkml:brushProperty name="height" value="0.1" units="cm"/>
      <inkml:brushProperty name="color" value="#FFC114"/>
    </inkml:brush>
  </inkml:definitions>
  <inkml:trace contextRef="#ctx0" brushRef="#br0">418 1 432,'0'0'927,"23"0"-1051,9-1 102,95 4-60,307 21 806,-425-23-722,3-1-52,0 0 0,0 1-1,0 0 1,0 1 0,-1 1-1,1 0 1,-1 0-1,0 1 1,14 7 0,-25-11 33,0 0 0,1 0 0,-1 0 0,0 0 1,1 0-1,-1 1 0,0-1 0,1 0 0,-1 0 1,0 0-1,0 1 0,1-1 0,-1 0 0,0 0 0,0 1 1,0-1-1,1 0 0,-1 0 0,0 1 0,0-1 1,0 0-1,0 1 0,1-1 0,-1 0 0,0 1 1,0-1-1,0 0 0,0 1 0,0-1 0,0 0 0,0 1 1,-10 4 84,-20-3 496,27-2-572,-281 7 668,-293 19-1140,351-13 488,189-8-632,25-1-372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8:59.777"/>
    </inkml:context>
    <inkml:brush xml:id="br0">
      <inkml:brushProperty name="width" value="0.1" units="cm"/>
      <inkml:brushProperty name="height" value="0.1" units="cm"/>
      <inkml:brushProperty name="color" value="#FFC114"/>
    </inkml:brush>
  </inkml:definitions>
  <inkml:trace contextRef="#ctx0" brushRef="#br0">0 58 184,'0'0'740,"31"0"-320,13 1-317,130-5 57,1272-22 530,-1320 26-116,308 14-1146,-88-1 706,-200-6-292,32 0-59,-194-18 127,-7 3-1,0 1-1,-1 2 0,0 0 0,0 2 0,-48-1 1,-334 5 201,-433-3 65,529-12-666,111 3 497,143 10-520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29:00.394"/>
    </inkml:context>
    <inkml:brush xml:id="br0">
      <inkml:brushProperty name="width" value="0.1" units="cm"/>
      <inkml:brushProperty name="height" value="0.1" units="cm"/>
      <inkml:brushProperty name="color" value="#FFC114"/>
    </inkml:brush>
  </inkml:definitions>
  <inkml:trace contextRef="#ctx0" brushRef="#br0">0 0 232,'26'0'107,"415"3"626,685 11-549,-857-10-685,149 8 905,-234-8-495,-121-5 1594,-81-1-2746,12 2 355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6:56.62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2018 352 2681,'0'0'780,"8"0"-616,50-18 4490,-58 17-4617,-353 20 506,70 0-387,-9-5-100,-128 1-9,113-15 189,663-14-141,979 14-78,-1339 1-24,0 0 0,1-1 0,-1 1 0,0-1 0,0 0 0,0 0 0,1 0 1,-6-2-1,-7 1 53,-351 16 466,77 0-282,-403-11 235,485-4-536,169-2 92,0-1-1,0-2 0,-48-13 1,81 15-217,7 0 227,13-3 52,66-10-51,1 4-1,124-4 1,-168 14-31,881-11-175,-582 15 152,-728 7 202,-712 8 394,801-18-846,470-9 338,-8 1-75,581 9-394,-558 9 326,33 1 356,-638-1-195,-9 1 344,21-10-248,722-12-50,-39 1-151,350 11-8,-383 21-328,54 0 31,-293-23 343,0 0 0,0-1 0,1 1 1,-1 0-1,-1 0 0,1 0 0,0-1 0,0 1 0,-1 0 0,1 0 1,-1 0-1,0 0 0,-1-3 0,-6 0-32,-1 1 0,0 0 1,0 0-1,0 1 0,-1 0 0,1 1 1,-1 0-1,-11-1 0,0-1 23,-373-41 2,236 32 0,102 8-13,-231-14-149,1454 19 164,-1135 0-16,-7 1-5,0-1 0,-1-2 0,46-8 0,-68 10 11,0 0 1,0-1-1,0 0 1,0 1-1,-1-1 1,1 0-1,0 0 1,-1 0-1,1 0 1,-1 0-1,1 0 1,-1-1-1,1 1 1,-1 0-1,0-1 1,0 1-1,1-1 1,-1 0-1,0 1 0,-1-1 1,1 0-1,0 1 1,0-1-1,-1 0 1,1 0-1,-1 0 1,1 0-1,-1 0 1,0 1-1,0-1 1,0 0-1,0 0 1,0 0-1,0 0 1,-1 0-1,1 0 1,-1 0-1,1 1 0,-1-1 1,1 0-1,-1 0 1,0 1-1,0-1 1,0 0-1,0 1 1,0-1-1,-1 1 1,1-1-1,0 1 1,-1 0-1,1-1 1,0 1-1,-1 0 1,-2-1-1,-27-15 47,-1 2 1,-1 1-1,0 1 1,-63-14-1,29 8-15,39 13-41,-1 1-1,1 2 0,-1 0 0,1 2 0,-35 3 1,-34-2-23,-484-13 76,-224 3-4,598 10-68,199 1 15,-1 1-1,1 0 1,0 0 0,0 1 0,0 0 0,0 0 0,0 1 0,-8 5 0,-37 14 15,28-16 28,16-6-16,1 1 0,1 0 1,-1 0-1,0 1 0,0 0 1,1 0-1,-13 8 0,18-8-24,-1 0 0,1 0 0,0 1 0,-1-1 0,2 1 0,-1 0 0,0-1 0,1 1 0,-1 0 0,1 0 0,0 0 0,0 0 0,1 0 0,-1 7 0,2 68 39,0-42 28,0-30-57,1-1 1,-1 1-1,1-1 1,1 0-1,-1 1 1,1-1-1,0 0 1,1 0-1,-1-1 1,1 1 0,0-1-1,10 10 1,10 17-2,-14-19 10,0-1-1,1-1 1,0 0-1,1 0 1,1-1-1,-1-1 1,25 14-1,-19-11 10,100 53-9,0-1 12,-105-55-22,0 0 0,1-1 0,1-1 0,-1 0 0,1-1 0,0-1 0,30 7 0,28-4 11,1-3 0,89-6 0,-51-1 30,88 4-29,219-5-7,-392 0 1,39-8 0,-43 6-31,0 1 0,36-1 1,-52 4 31,1 0 1,0 0 0,-1-1-1,1 0 1,-1-1-1,11-4 1,11-4-40,34-3-24,-49 12 57,0-1 0,0 0 0,0-1 0,-1 0 1,1-1-1,16-9 0,-1-1-4,1 1 0,1 2 0,0 1 0,0 2 0,52-10 0,-51 12 7,69-18-19,-94 24 22,-1-1 0,1 0-1,-1 0 1,1 0 0,-1-1 0,0 0 0,0-1 0,0 1 0,-1-1 0,1 0 0,-1 0 0,7-8-1,-10 10-5,0-1-1,0 1 0,-1-1 0,1 1 0,-1-1 0,0 1 0,0-1 0,0 0 0,0 0 0,0 1 0,-1-1 0,1 0 0,-1-4 0,2-42 350,-3 38-228,7-162 111,-17 173-1179,5 1 543,1-1 0,-1 0 0,-6-1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7:02.79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7997 0 1456,'0'0'4008,"-21"0"-3717,-26 0 222,1 3 0,-82 13 1,-363 55 487,-26-45-748,190-17-15,-893 20-143,189-34 26,766-4-130,0-1 32,-1001 0 163,1036 20-27,210-9-141,0 1 0,-32 8 0,20-4 7,19-3-21,-28 3 19,1 3 0,-63 21 0,35-7 17,-2-3 1,0-3-1,-79 8 1,-5 1-14,-181 15 47,170-25-80,-6 4-80,123-13 55,15-2 3,0 1 0,0 1-1,-46 16 1,54-15 42,0 0 0,-1-2 1,-35 3-1,29-4 51,-43 11 1,46-11-49,0-1 0,0-2 0,-43-2 0,61 0 77,58 0 9,1021 25 577,-1050-24-670,1071 50 52,-101-28 9,-356-14-225,-51-3 79,367 6-49,-606-14 157,-4 2 11,-305-3-35,1-1 1,-1-1-1,0-2 0,62-21 1,51-12 203,-111 34-209,17-4-3,1 2 1,70-1-1,244-7 4,-352 14 4,1-1-1,-1-1 1,20-8-1,-23 8-11,0 0 0,0 0-1,0 1 1,1 1-1,21-2 1,582 4-245,-498 5 141,0-5 102,-115-1 5,0 0 1,0 0 0,0 0 0,0 0-1,0 0 1,0 0 0,0-1 0,0 0-1,0 0 1,-1 1 0,1-1 0,-1-1 0,1 1-1,-1 0 1,3-4 0,0 0 2,1 0 1,-1-1-1,0 0 1,7-14-1,-10 12-52,0 1 1,-1 0 0,0 0-1,0 0 1,0-1-1,-1 1 1,-2-15-1,1-2-322,1 24 366,-1-1 1,0 1-1,1 0 0,-1 0 0,0 0 1,1 1-1,-1-1 0,0 0 0,0 0 1,0 0-1,0 1 0,0-1 1,0 0-1,0 1 0,0-1 0,0 1 1,0-1-1,0 1 0,-1-1 0,0 1 1,-28-9-17,-273-39-84,206 41 71,-102 7 0,76 2-224,32 3-235,-143 25 0,81-7 408,-188 29 97,258-38-21,-10-1-28,-102 0 0,-96-13 64,133-1 32,-441-27-236,-397-70 125,-23 3 32,867 86 30,46 3 36,-378-1-28,285 9 200,-465-2 287,601 3-434,-74 14 0,16-2 62,119-15-133,-16 1 6,0 0 0,0 2 0,0 0 0,0 1 0,0 0 0,1 2 0,-21 9 0,26-10 28,0 0 0,0-1 0,-1-1 0,1 0 0,-1 0 0,0-1 0,-20 0-1,-25 4 59,-63 4 86,-100 39-182,83-11-13,134-37 38,-6 6-61,8-6 23,1 0-14,-26 23 39,22-19 3,-2 0 52,0-1 0,0 1 0,-1-1 0,1-1 0,-1 0-1,0 0 1,0 0 0,0-1 0,-1 0 0,1-1 0,0 0 0,-1 0 0,-10-1 0,-26 6 122,31-6-95,2 1 179,11 0-314,0 0 1,1-1 0,-1 1 0,1 0 0,-1 0 0,1 0-1,0 0 1,-1 0 0,1 0 0,0 0 0,0 0 0,-1 0-1,1 0 1,0 0 0,0 0 0,0 0 0,0-1 0,1 3-1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7:10.184"/>
    </inkml:context>
    <inkml:brush xml:id="br0">
      <inkml:brushProperty name="width" value="0.1" units="cm"/>
      <inkml:brushProperty name="height" value="0.1" units="cm"/>
      <inkml:brushProperty name="color" value="#FFC114"/>
    </inkml:brush>
  </inkml:definitions>
  <inkml:trace contextRef="#ctx0" brushRef="#br0">696 93 2008,'0'0'8,"25"-5"295,155-37 1059,-154 38-1253,1 1-1,-1 1 1,1 1 0,35 4-1,3-2-58,-59 0-19,-5-1-15,-1 0 0,1 0 0,-1 1 0,1-1 1,-1 0-1,1 0 0,-1 0 0,1 0 0,0 0 0,-1 0 0,1 0 0,-1 0 1,1 0-1,0 0 0,-1-1 0,1 1 0,-1 0 0,1 0 0,-1 0 1,1-1-1,-1 1 0,1 0 0,-1-1 0,1 1 0,-1 0 0,1-1 1,-1 1-1,1-1 0,-1 0 0,-19 1 161,-466-17 246,-3 0-69,439 17-333,46 0-7,5 0 5,25 0 35,1069 0 1319,-2222 0-838,1123 0-819,8-1 246,-1 1 0,1 0 0,0 0 0,-1 0 0,1 1 0,-1-1 0,1 1 0,7 2 1,11 3 82,92 7 72,119-1-1,-120-9-112,-67-1 4,492 26 87,-512-25 517,-65-2-215,-722 14-131,302-15-548,673 15 347,-53-1-9,39-5-45,352 34 75,-545-43-77,-122 2 377,48 1-272,0-3 0,0-3 0,-100-17 0,286 20-300,-77 3 194,74 13 0,-111-13-13,-31-2-154,-376-1 554,400 0-442,1 0 37,0 0 1,0 1-1,-1-1 0,1 0 0,0 0 0,0 0 0,0 0 0,0 1 0,0-1 0,0 0 1,0 0-1,-1 0 0,1 1 0,0-1 0,0 0 0,0 0 0,0 0 0,0 1 0,0-1 0,0 0 1,0 0-1,0 0 0,0 1 0,0-1 0,0 0 0,0 0 0,0 0 0,0 1 0,0-1 0,1 0 1,-1 0-1,0 0 0,0 1 0,0-1 0,0 0 0,0 0 0,0 0 0,0 0 0,1 1 0,-1-1 1,0 0-1,0 0 0,0 0 0,0 0 0,1 0 0,-1 0 0,0 1 0,0-1 0,0 0 0,1 0 1,-1 0-1,0 0 0,0 0 0,0 0 0,1 0 0,-1 0 0,0 0 0,0 0 0,1 0 1,18 6-12,86 7-2101,-51-12-3705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7:29.91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3690 139 1584,'-1'0'4334,"-17"1"-4328,-108 18 264,52-8 17,-75 3-1,-402 35 807,72-29-906,243-17-122,-762 3 443,567-8-513,425 2 7,5 1-2,0-1-1,0 0 1,0 0 0,0 0 0,0 0-1,0 0 1,0 0 0,0-1-1,0 1 1,0 0 0,0 0 0,0-1-1,0 1 1,0-1 0,-2 0 0,2 1-42,3 0 120,448-15 594,-346 14-508,295 11-127,179-7 55,-277-9-87,163 14 86,-393-7 849,-66-3-922,0 1-1,0-1 1,-1 0-1,1 0 1,-1-1-1,0 1 1,1-1-1,3-4 0,18-8-63,-50 6-1372,-46 8 1524,56 2-230,-185 7 50,23 1 73,-541-9 104,267-19 84,-59-1-4,356 20-169,153 0-12,0 0 0,0 0 0,0-1 1,0 1-1,0 0 0,0 0 0,0-1 0,0 1 1,0 0-1,0 0 0,0-1 0,0 1 1,0 0-1,0 0 0,1-1 0,-1 1 0,0 0 1,0 0-1,0 0 0,0-1 0,1 1 0,-1 0 1,0 0-1,0 0 0,1 0 0,-1 0 0,0-1 1,0 1-1,1 0 0,-1 0 0,0 0 1,0 0-1,1 0 0,-1 0 0,0 0 0,0 0 1,1 0-1,-1 0 0,0 0 0,1 0 0,52-12 57,1 2 0,81-4 0,118 6 36,-198 8-73,3-1-19,620 3 11,-409 16-20,70 1 68,-325-20-63,1 0 0,0-2-1,0 0 1,27-10 0,-22 7 1,36-8 0,-7 10-7,-1 1 0,75 7 1,-68 2-45,27 2 163,-28-8-119,0 1 1,92 16-1,-146-17 7,15 3-2,0 0 0,22 0 75,-31-3 36,-12 0-80,-593-48-83,-38 3 49,407 26-20,46 2-1,73 10 51,-210-7-146,199 4-9,-4-1-11,98 11 139,-35 0-25,-76 9 0,-34 1 64,52-5-28,-102 4-21,105-3 88,108-3-74,0 1 0,0-1-1,-12 7 1,14-6-23,-42 11 12,42-14 16,1 1 0,-1 0 0,0 0 0,1 1 0,-1 0 0,-10 6 0,-45 44-32,59-48 18,0 0 0,0-1-1,1 1 1,0 1 0,0-1-1,0 0 1,0 1 0,1-1-1,-3 13 1,-11 54 80,14-54-75,1 0 0,0-1 1,1 1-1,4 31 0,-3-48 5,0 0-1,0 1 1,-1-1 0,1 0 0,0 0-1,0 0 1,0 0 0,1 1 0,-1-1-1,0-1 1,0 1 0,0 0 0,1 0 0,-1 0-1,0-1 1,1 1 0,-1 0 0,1-1-1,-1 0 1,3 1 0,35 7 117,-34-8-107,72 10 31,97 1 0,21-9 23,210-4 18,-282-10-75,34 0 6,-141 11-9,0 0 0,0-2 0,16-4 0,37-4 11,287 8 83,-186 5-105,245-2 223,-285-10-140,2-1 24,-51 12-105,-8 0-5,113-12 0,-106 4 14,138 6-1,-102 3-4,182-2-111,-297 3 60,0 1 1,-1 0-1,1-1 1,-1 1-1,1-1 1,-1 1-1,0 0 1,-1 4-1,1-7-2,0 18-712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09.713"/>
    </inkml:context>
    <inkml:brush xml:id="br0">
      <inkml:brushProperty name="width" value="0.1" units="cm"/>
      <inkml:brushProperty name="height" value="0.1" units="cm"/>
      <inkml:brushProperty name="color" value="#E71224"/>
    </inkml:brush>
  </inkml:definitions>
  <inkml:trace contextRef="#ctx0" brushRef="#br0">356 155 1872,'0'0'3477,"-13"-5"-3670,5 5 2944,8 10-2651,0 0-1,-1 1 1,0-1-1,-1 0 1,0 1-1,-1-1 1,0-1 0,-1 1-1,1 0 1,-2-1-1,0 1 1,0-1-1,0-1 1,-1 1-1,-1-1 1,1 0 0,-1 0-1,-1-1 1,1 0-1,-1 0 1,0-1-1,-1 0 1,0 0-1,0-1 1,0 0 0,0-1-1,-1 0 1,-18 6-1,3-6 135,0-1-1,0-1 0,-28-1 1,52-1-225,-1 0 1,1-1-1,0 1 1,-1-1-1,1 1 1,0-1-1,0 1 1,0-1-1,0 0 1,0 1-1,-1-1 1,1 0-1,1 0 1,-1 0-1,0 0 0,0 0 1,0 0-1,0 0 1,1 0-1,-1 0 1,0-1-1,1 1 1,-1 0-1,1 0 1,-1-1-1,1 1 1,0 0-1,0 0 1,-1-1-1,1 1 1,0-3-1,-1-50 14,1 42-1,1 5-20,0 0-1,0 0 1,0 0 0,1 0-1,0 0 1,1 0 0,-1 0 0,1 1-1,1 0 1,-1-1 0,1 1-1,0 0 1,1 1 0,8-11 0,10-6-68,1 0 0,28-20 1,-11 10-77,-27 20 112,-3 2 26,1 0 1,1 0-1,0 1 0,18-9 1,-30 17-2,0 1 0,1-1 0,-1 1 0,1 0 0,-1-1 0,0 1 0,1 0 0,-1 0 0,1 0 0,-1 0 0,1 0 0,-1 0 0,1 0 0,-1 1 0,0-1 0,1 0 0,-1 1 0,1-1 0,-1 1 0,0-1 0,0 1 0,1 0 0,-1 0 0,0 0 0,0-1 0,0 1 0,0 0 0,0 0 0,0 1 0,0-1 0,0 0 1,0 0-1,0 0 0,-1 1 0,1-1 0,0 0 0,-1 1 0,1-1 0,-1 0 0,0 1 0,1 1 0,2 8-6,0 0 1,-1 0-1,2 22 1,-4-29 12,2 39 114,-4 53-1,0-55-34,4 66 0,9-86 4,-3-8-68,-6-12-243,-1-1-1,1 1 0,0-1 1,0 1-1,0-1 0,0 0 1,0 0-1,0 0 1,0 0-1,-1 0 0,4-1 1,-2 1-998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9:16.610"/>
    </inkml:context>
    <inkml:brush xml:id="br0">
      <inkml:brushProperty name="width" value="0.1" units="cm"/>
      <inkml:brushProperty name="height" value="0.1" units="cm"/>
      <inkml:brushProperty name="color" value="#FFC114"/>
    </inkml:brush>
  </inkml:definitions>
  <inkml:trace contextRef="#ctx0" brushRef="#br0">2064 0 1456,'0'0'2041,"-11"0"-2165,-443 9-1274,149-5 2693,23-2-2607,232-3 1558,37 0 182,0 0 1,-1 1-1,1 1 1,-15 2-1,-8 4-534,-69 4 0,41-7-165,-82 3 1073,158-7-435,911 0 2012,-672 12-2432,0 1 73,-251-13 106,-10 0-143,-58 0-324,-807-19 866,-138-11 439,1417 21-52,-270 9-839,359 4 150,-2 25-177,-175 7-397,-548-30-1336,-432-23 3042,365-10-799,401 27-788,395 42-554,-1 29 2,-455-65 788,-12-3 16,52 15-1,-176-25 1328,-17-14-271,43 7-871,-1 3 0,-102-4 0,130 15-1180,8 0-1265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9:23.002"/>
    </inkml:context>
    <inkml:brush xml:id="br0">
      <inkml:brushProperty name="width" value="0.1" units="cm"/>
      <inkml:brushProperty name="height" value="0.1" units="cm"/>
      <inkml:brushProperty name="color" value="#FFC114"/>
    </inkml:brush>
  </inkml:definitions>
  <inkml:trace contextRef="#ctx0" brushRef="#br0">468 1 328,'0'0'3321,"1"1"-3277,-1 0 0,0-1 0,0 1 0,0 0 0,0 0 0,0 0 0,0 0 0,0 0 0,0-1 1,-1 1-1,1 0 0,0 0 0,0 0 0,-1 0 0,1-1 0,0 1 0,-1 0 0,1 0 0,-1-1 0,0 2 0,-19 3-124,0-1 0,-29 1 0,28-3-68,1 1 0,-30 7 0,5 3 52,-56 8 0,10-6 1072,84 34-61,6-43-839,-2 15 226,-2 41 0,-4 50 185,1-1-236,-5 33-56,13 361 86,0-504-209,0-1 1,0 1-1,1 0 1,-1-1-1,0 1 1,1-1-1,-1 1 1,1-1-1,-1 1 0,0-1 1,1 1-1,-1-1 1,1 1-1,0-1 1,-1 1-1,1-1 1,-1 0-1,1 1 0,0-1 1,-1 0-1,1 0 1,0 0-1,-1 1 1,1-1-1,0 0 1,-1 0-1,1 0 0,0 0 1,-1 0-1,1 0 1,1 0-1,26-1-171,-24 0 239,109-15 42,-5 0-116,85 13 18,-151 3-1052,-83 3-255,-13 0-1183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02:29:27.218"/>
    </inkml:context>
    <inkml:brush xml:id="br0">
      <inkml:brushProperty name="width" value="0.1" units="cm"/>
      <inkml:brushProperty name="height" value="0.1" units="cm"/>
      <inkml:brushProperty name="color" value="#FFC114"/>
    </inkml:brush>
  </inkml:definitions>
  <inkml:trace contextRef="#ctx0" brushRef="#br0">0 0 104,'2'9'7336,"106"-9"-6719,279 6-183,-329-3 885,-59 54-1524,0-19 214,1 1 0,2 0 0,1 0 0,17 72 0,-4-51 2,-2 1-1,7 67 1,6-14 9,-23-88-31,15 49 0,-2-14 37,-16-57-22,0-3-3,-1 0 0,1 0 0,-1 0 0,0 0 0,0 0 1,1 0-1,-1 0 0,0 1 0,0-1 0,0 0 0,0 0 0,0 0 0,0 0 1,0 0-1,0 0 0,-1 0 0,1 2 0,-22-3-40,-424 0 87,397-8-23,39 6-19,0 0 0,0 0 1,-14 1-1,23 1 4</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3:00.56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3574 165 2633,'-7'0'4371,"-37"0"-4132,1 0-198,-4-1-32,1 2 1,-1 2-1,-56 11 1,-672 104 206,205-41 30,368-45-333,-199 41-144,339-62 163,-1-2 0,-1-3 0,-99-4 0,158-2 52,20 1-642,1-1 669,0-1 1,-1 0-1,1-1 1,-1-1-1,20-6 1,9 0 0,717-93-386,-342 56-820,-344 36 1068,160-21-148,238 0 1,-470 31 15,-20 0 66,-29 0 299,-449 20 334,-1188 142 27,1481-145-161,35-8-4,190-7-744,1 0 491,1-2 0,-1-1 0,31-5 0,92-26 285,-56 11-105,1035-139 655,-1042 156-689,-90 4-129,-55-1 65,-296 13-133,-84 28-69,-106 12 107,466-42-35,-188 16-139,240-24 128,-8-1 47,37-1-38,0 0 1,0 0-1,0 0 1,0 0-1,0 0 1,0 0-1,-1 0 1,1 0-1,0 0 0,0 0 1,0-1-1,0 1 1,0 0-1,0 0 1,0 0-1,0 0 1,0 0-1,0 0 0,0-1 1,0 1-1,0 0 1,0 0-1,0 0 1,0 0-1,0 0 1,0 0-1,0-1 1,0 1-1,0 0 0,0 0 1,0 0-1,0 0 1,0 0-1,0 0 1,0-1-1,0 1 1,0 0-1,0 0 0,0 0 1,0 0-1,0 0 1,0 0-1,0 0 1,1 0-1,-1-1 1,0 1-1,0 0 1,0 0-1,0 0 0,0 0 1,0 0-1,0 0 1,1 0-1,-1 0 1,0 0-1,0 0 1,0 0-1,0 0 0,1 0 1,21-13 20,15-3-7,0 1-1,1 2 0,54-11 1,122-14-87,-192 35 62,121-14-562,222 3 76,-365 13 497,0 1-1,0 0 1,1 0 0,-1 0-1,0 0 1,0 0 0,0 0-1,0 0 1,0 0 0,0 0 0,0-1-1,0 1 1,0 0 0,0 0-1,0 0 1,0 0 0,0 0-1,0 0 1,0 0 0,0-1-1,0 1 1,0 0 0,0 0-1,0 0 1,0 0 0,0 0 0,0 0-1,0 0 1,0 0 0,0-1-1,0 1 1,0 0 0,-1 0-1,1 0 1,0 0 0,0 0-1,0 0 1,0 0 0,0 0-1,0 0 1,0 0 0,0 0 0,0 0-1,-1-1 1,1 1 0,0 0-1,0 0 1,0 0 0,0 0-1,0 0 1,0 0 0,0 0-1,0 0 1,-1 0 0,1 0-1,0 0 1,0 0 0,0 0 0,0 0-1,0 0 1,0 0 0,0 0-1,-1 1 1,-80-3-127,23 1 197,0 1-1,-72 11 0,-45 19 163,-318 12-1,288-38 130,212-5-243,12-3-103,36-14 1,13-4-3,120-13 10,-43 10-6,243-32 6,-55 10-22,250-29 23,175 48-1216,-236 24 1126,-511 5 44,1 1 0,-1 1 0,0 0 0,0 0-1,0 1 1,0 0 0,14 9 0,-21-11 18,-1 0 1,0 0-1,0 0 1,0 1-1,0-1 0,0 1 1,0 0-1,-1 0 1,1 0-1,-1 0 1,0 1-1,0-1 1,0 0-1,0 1 0,0 0 1,-1-1-1,0 1 1,0 0-1,0 0 1,0-1-1,0 9 0,0-8 4,7 19-58,-6-19 26,0 1 1,0-1-1,-1 1 0,0 0 0,0-1 1,1 6-1,-2-8 24,0-1 0,0 1 0,0-1 1,-1 0-1,1 1 0,0-1 0,-1 1 0,1-1 1,-1 0-1,1 0 0,-1 1 0,0-1 0,1 0 1,-1 0-1,0 0 0,0 1 0,0-1 1,0 0-1,0 0 0,0-1 0,0 1 0,0 0 1,0 0-1,-1 0 0,1-1 0,-1 1 0,-29 15-19,0-2 0,-1-1-1,0-1 1,-1-2 0,-57 10-1,9-12 77,45-5-2,-63 14 0,43-6-63,-1-2 0,0-3 0,-86-2 0,43-1 79,-185 30-756,-12 0-449,-542 1 2359,622-9-1118,25-2-56,161-19-443,-55 15 1,121-18 532,-6-1 10,0 0 0,0-2-1,34-6 1,552-102 1555,348 20-1352,-629 61-331,349-13-710,-682 42 675,-73 26-1772,7-10 1841,-98 12 1,94-18-65,-484 54 87,-5-27 593,-76 6-217,273-6-348,7 26-1216,281-51 895,435-36 243,-235 12-24,1785-120 215,-1753 126-173,280-48-1,-414 47 45,12-2-107,-55 9-657,-11 2 677,-1 1 1,1 2-1,-43 12 1,-1 0 13,-587 79-222,-7-40 619,606-52-367,-844 53 274,835-54 215,83-3-483,80 1 52,317-14-81,1377-122 605,-1673 132-648,37-4-46,-136 4 44,-12 0 14,-11-2-12,-30 0 149,0 1 0,0 2-1,-52 4 1,17-1-55,-355 15-1,-375 34-85,128-12 826,608-33-747,-103 10 20,136-10-88,1 1 0,-61 19-1,88-22-213,1-1-1,0 1 0,0-1 0,0 2 1,-8 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3:35.50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3574 165 2633,'-7'0'4371,"-37"0"-4132,1 0-198,-4-1-32,1 2 1,-1 2-1,-56 11 1,-672 104 206,205-41 30,368-45-333,-199 41-144,339-62 163,-1-2 0,-1-3 0,-99-4 0,158-2 52,20 1-642,1-1 669,0-1 1,-1 0-1,1-1 1,-1-1-1,20-6 1,9 0 0,717-93-386,-342 56-820,-344 36 1068,160-21-148,238 0 1,-470 31 15,-20 0 66,-29 0 299,-449 20 334,-1188 142 27,1481-145-161,35-8-4,190-7-744,1 0 491,1-2 0,-1-1 0,31-5 0,92-26 285,-56 11-105,1035-139 655,-1042 156-689,-90 4-129,-55-1 65,-296 13-133,-84 28-69,-106 12 107,466-42-35,-188 16-139,240-24 128,-8-1 47,37-1-38,0 0 1,0 0-1,0 0 1,0 0-1,0 0 1,0 0-1,-1 0 1,1 0-1,0 0 0,0 0 1,0-1-1,0 1 1,0 0-1,0 0 1,0 0-1,0 0 1,0 0-1,0 0 0,0-1 1,0 1-1,0 0 1,0 0-1,0 0 1,0 0-1,0 0 1,0 0-1,0-1 1,0 1-1,0 0 0,0 0 1,0 0-1,0 0 1,0 0-1,0 0 1,0-1-1,0 1 1,0 0-1,0 0 0,0 0 1,0 0-1,0 0 1,0 0-1,0 0 1,1 0-1,-1-1 1,0 1-1,0 0 1,0 0-1,0 0 0,0 0 1,0 0-1,0 0 1,1 0-1,-1 0 1,0 0-1,0 0 1,0 0-1,0 0 0,1 0 1,21-13 20,15-3-7,0 1-1,1 2 0,54-11 1,122-14-87,-192 35 62,121-14-562,222 3 76,-365 13 497,0 1-1,0 0 1,1 0 0,-1 0-1,0 0 1,0 0 0,0 0-1,0 0 1,0 0 0,0 0 0,0-1-1,0 1 1,0 0 0,0 0-1,0 0 1,0 0 0,0 0-1,0 0 1,0 0 0,0-1-1,0 1 1,0 0 0,0 0-1,0 0 1,0 0 0,0 0 0,0 0-1,0 0 1,0 0 0,0-1-1,0 1 1,0 0 0,-1 0-1,1 0 1,0 0 0,0 0-1,0 0 1,0 0 0,0 0-1,0 0 1,0 0 0,0 0 0,0 0-1,-1-1 1,1 1 0,0 0-1,0 0 1,0 0 0,0 0-1,0 0 1,0 0 0,0 0-1,0 0 1,-1 0 0,1 0-1,0 0 1,0 0 0,0 0 0,0 0-1,0 0 1,0 0 0,0 0-1,-1 1 1,-80-3-127,23 1 197,0 1-1,-72 11 0,-45 19 163,-318 12-1,288-38 130,212-5-243,12-3-103,36-14 1,13-4-3,120-13 10,-43 10-6,243-32 6,-55 10-22,250-29 23,175 48-1216,-236 24 1126,-511 5 44,1 1 0,-1 1 0,0 0 0,0 0-1,0 1 1,0 0 0,14 9 0,-21-11 18,-1 0 1,0 0-1,0 0 1,0 1-1,0-1 0,0 1 1,0 0-1,-1 0 1,1 0-1,-1 0 1,0 1-1,0-1 1,0 0-1,0 1 0,0 0 1,-1-1-1,0 1 1,0 0-1,0 0 1,0-1-1,0 9 0,0-8 4,7 19-58,-6-19 26,0 1 1,0-1-1,-1 1 0,0 0 0,0-1 1,1 6-1,-2-8 24,0-1 0,0 1 0,0-1 1,-1 0-1,1 1 0,0-1 0,-1 1 0,1-1 1,-1 0-1,1 0 0,-1 1 0,0-1 0,1 0 1,-1 0-1,0 0 0,0 1 0,0-1 1,0 0-1,0 0 0,0-1 0,0 1 0,0 0 1,0 0-1,-1 0 0,1-1 0,-1 1 0,-29 15-19,0-2 0,-1-1-1,0-1 1,-1-2 0,-57 10-1,9-12 77,45-5-2,-63 14 0,43-6-63,-1-2 0,0-3 0,-86-2 0,43-1 79,-185 30-756,-12 0-449,-542 1 2359,622-9-1118,25-2-56,161-19-443,-55 15 1,121-18 532,-6-1 10,0 0 0,0-2-1,34-6 1,552-102 1555,348 20-1352,-629 61-331,349-13-710,-682 42 675,-73 26-1772,7-10 1841,-98 12 1,94-18-65,-484 54 87,-5-27 593,-76 6-217,273-6-348,7 26-1216,281-51 895,435-36 243,-235 12-24,1785-120 215,-1753 126-173,280-48-1,-414 47 45,12-2-107,-55 9-657,-11 2 677,-1 1 1,1 2-1,-43 12 1,-1 0 13,-587 79-222,-7-40 619,606-52-367,-844 53 274,835-54 215,83-3-483,80 1 52,317-14-81,1377-122 605,-1673 132-648,37-4-46,-136 4 44,-12 0 14,-11-2-12,-30 0 149,0 1 0,0 2-1,-52 4 1,17-1-55,-355 15-1,-375 34-85,128-12 826,608-33-747,-103 10 20,136-10-88,1 1 0,-61 19-1,88-22-213,1-1-1,0 1 0,0-1 0,0 2 1,-8 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3:47.30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3574 165 2633,'-7'0'4371,"-37"0"-4132,1 0-198,-4-1-32,1 2 1,-1 2-1,-56 11 1,-672 104 206,205-41 30,368-45-333,-199 41-144,339-62 163,-1-2 0,-1-3 0,-99-4 0,158-2 52,20 1-642,1-1 669,0-1 1,-1 0-1,1-1 1,-1-1-1,20-6 1,9 0 0,717-93-386,-342 56-820,-344 36 1068,160-21-148,238 0 1,-470 31 15,-20 0 66,-29 0 299,-449 20 334,-1188 142 27,1481-145-161,35-8-4,190-7-744,1 0 491,1-2 0,-1-1 0,31-5 0,92-26 285,-56 11-105,1035-139 655,-1042 156-689,-90 4-129,-55-1 65,-296 13-133,-84 28-69,-106 12 107,466-42-35,-188 16-139,240-24 128,-8-1 47,37-1-38,0 0 1,0 0-1,0 0 1,0 0-1,0 0 1,0 0-1,-1 0 1,1 0-1,0 0 0,0 0 1,0-1-1,0 1 1,0 0-1,0 0 1,0 0-1,0 0 1,0 0-1,0 0 0,0-1 1,0 1-1,0 0 1,0 0-1,0 0 1,0 0-1,0 0 1,0 0-1,0-1 1,0 1-1,0 0 0,0 0 1,0 0-1,0 0 1,0 0-1,0 0 1,0-1-1,0 1 1,0 0-1,0 0 0,0 0 1,0 0-1,0 0 1,0 0-1,0 0 1,1 0-1,-1-1 1,0 1-1,0 0 1,0 0-1,0 0 0,0 0 1,0 0-1,0 0 1,1 0-1,-1 0 1,0 0-1,0 0 1,0 0-1,0 0 0,1 0 1,21-13 20,15-3-7,0 1-1,1 2 0,54-11 1,122-14-87,-192 35 62,121-14-562,222 3 76,-365 13 497,0 1-1,0 0 1,1 0 0,-1 0-1,0 0 1,0 0 0,0 0-1,0 0 1,0 0 0,0 0 0,0-1-1,0 1 1,0 0 0,0 0-1,0 0 1,0 0 0,0 0-1,0 0 1,0 0 0,0-1-1,0 1 1,0 0 0,0 0-1,0 0 1,0 0 0,0 0 0,0 0-1,0 0 1,0 0 0,0-1-1,0 1 1,0 0 0,-1 0-1,1 0 1,0 0 0,0 0-1,0 0 1,0 0 0,0 0-1,0 0 1,0 0 0,0 0 0,0 0-1,-1-1 1,1 1 0,0 0-1,0 0 1,0 0 0,0 0-1,0 0 1,0 0 0,0 0-1,0 0 1,-1 0 0,1 0-1,0 0 1,0 0 0,0 0 0,0 0-1,0 0 1,0 0 0,0 0-1,-1 1 1,-80-3-127,23 1 197,0 1-1,-72 11 0,-45 19 163,-318 12-1,288-38 130,212-5-243,12-3-103,36-14 1,13-4-3,120-13 10,-43 10-6,243-32 6,-55 10-22,250-29 23,175 48-1216,-236 24 1126,-511 5 44,1 1 0,-1 1 0,0 0 0,0 0-1,0 1 1,0 0 0,14 9 0,-21-11 18,-1 0 1,0 0-1,0 0 1,0 1-1,0-1 0,0 1 1,0 0-1,-1 0 1,1 0-1,-1 0 1,0 1-1,0-1 1,0 0-1,0 1 0,0 0 1,-1-1-1,0 1 1,0 0-1,0 0 1,0-1-1,0 9 0,0-8 4,7 19-58,-6-19 26,0 1 1,0-1-1,-1 1 0,0 0 0,0-1 1,1 6-1,-2-8 24,0-1 0,0 1 0,0-1 1,-1 0-1,1 1 0,0-1 0,-1 1 0,1-1 1,-1 0-1,1 0 0,-1 1 0,0-1 0,1 0 1,-1 0-1,0 0 0,0 1 0,0-1 1,0 0-1,0 0 0,0-1 0,0 1 0,0 0 1,0 0-1,-1 0 0,1-1 0,-1 1 0,-29 15-19,0-2 0,-1-1-1,0-1 1,-1-2 0,-57 10-1,9-12 77,45-5-2,-63 14 0,43-6-63,-1-2 0,0-3 0,-86-2 0,43-1 79,-185 30-756,-12 0-449,-542 1 2359,622-9-1118,25-2-56,161-19-443,-55 15 1,121-18 532,-6-1 10,0 0 0,0-2-1,34-6 1,552-102 1555,348 20-1352,-629 61-331,349-13-710,-682 42 675,-73 26-1772,7-10 1841,-98 12 1,94-18-65,-484 54 87,-5-27 593,-76 6-217,273-6-348,7 26-1216,281-51 895,435-36 243,-235 12-24,1785-120 215,-1753 126-173,280-48-1,-414 47 45,12-2-107,-55 9-657,-11 2 677,-1 1 1,1 2-1,-43 12 1,-1 0 13,-587 79-222,-7-40 619,606-52-367,-844 53 274,835-54 215,83-3-483,80 1 52,317-14-81,1377-122 605,-1673 132-648,37-4-46,-136 4 44,-12 0 14,-11-2-12,-30 0 149,0 1 0,0 2-1,-52 4 1,17-1-55,-355 15-1,-375 34-85,128-12 826,608-33-747,-103 10 20,136-10-88,1 1 0,-61 19-1,88-22-213,1-1-1,0 1 0,0-1 0,0 2 1,-8 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00.207"/>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3574 165 2633,'-7'0'4371,"-37"0"-4132,1 0-198,-4-1-32,1 2 1,-1 2-1,-56 11 1,-672 104 206,205-41 30,368-45-333,-199 41-144,339-62 163,-1-2 0,-1-3 0,-99-4 0,158-2 52,20 1-642,1-1 669,0-1 1,-1 0-1,1-1 1,-1-1-1,20-6 1,9 0 0,717-93-386,-342 56-820,-344 36 1068,160-21-148,238 0 1,-470 31 15,-20 0 66,-29 0 299,-449 20 334,-1188 142 27,1481-145-161,35-8-4,190-7-744,1 0 491,1-2 0,-1-1 0,31-5 0,92-26 285,-56 11-105,1035-139 655,-1042 156-689,-90 4-129,-55-1 65,-296 13-133,-84 28-69,-106 12 107,466-42-35,-188 16-139,240-24 128,-8-1 47,37-1-38,0 0 1,0 0-1,0 0 1,0 0-1,0 0 1,0 0-1,-1 0 1,1 0-1,0 0 0,0 0 1,0-1-1,0 1 1,0 0-1,0 0 1,0 0-1,0 0 1,0 0-1,0 0 0,0-1 1,0 1-1,0 0 1,0 0-1,0 0 1,0 0-1,0 0 1,0 0-1,0-1 1,0 1-1,0 0 0,0 0 1,0 0-1,0 0 1,0 0-1,0 0 1,0-1-1,0 1 1,0 0-1,0 0 0,0 0 1,0 0-1,0 0 1,0 0-1,0 0 1,1 0-1,-1-1 1,0 1-1,0 0 1,0 0-1,0 0 0,0 0 1,0 0-1,0 0 1,1 0-1,-1 0 1,0 0-1,0 0 1,0 0-1,0 0 0,1 0 1,21-13 20,15-3-7,0 1-1,1 2 0,54-11 1,122-14-87,-192 35 62,121-14-562,222 3 76,-365 13 497,0 1-1,0 0 1,1 0 0,-1 0-1,0 0 1,0 0 0,0 0-1,0 0 1,0 0 0,0 0 0,0-1-1,0 1 1,0 0 0,0 0-1,0 0 1,0 0 0,0 0-1,0 0 1,0 0 0,0-1-1,0 1 1,0 0 0,0 0-1,0 0 1,0 0 0,0 0 0,0 0-1,0 0 1,0 0 0,0-1-1,0 1 1,0 0 0,-1 0-1,1 0 1,0 0 0,0 0-1,0 0 1,0 0 0,0 0-1,0 0 1,0 0 0,0 0 0,0 0-1,-1-1 1,1 1 0,0 0-1,0 0 1,0 0 0,0 0-1,0 0 1,0 0 0,0 0-1,0 0 1,-1 0 0,1 0-1,0 0 1,0 0 0,0 0 0,0 0-1,0 0 1,0 0 0,0 0-1,-1 1 1,-80-3-127,23 1 197,0 1-1,-72 11 0,-45 19 163,-318 12-1,288-38 130,212-5-243,12-3-103,36-14 1,13-4-3,120-13 10,-43 10-6,243-32 6,-55 10-22,250-29 23,175 48-1216,-236 24 1126,-511 5 44,1 1 0,-1 1 0,0 0 0,0 0-1,0 1 1,0 0 0,14 9 0,-21-11 18,-1 0 1,0 0-1,0 0 1,0 1-1,0-1 0,0 1 1,0 0-1,-1 0 1,1 0-1,-1 0 1,0 1-1,0-1 1,0 0-1,0 1 0,0 0 1,-1-1-1,0 1 1,0 0-1,0 0 1,0-1-1,0 9 0,0-8 4,7 19-58,-6-19 26,0 1 1,0-1-1,-1 1 0,0 0 0,0-1 1,1 6-1,-2-8 24,0-1 0,0 1 0,0-1 1,-1 0-1,1 1 0,0-1 0,-1 1 0,1-1 1,-1 0-1,1 0 0,-1 1 0,0-1 0,1 0 1,-1 0-1,0 0 0,0 1 0,0-1 1,0 0-1,0 0 0,0-1 0,0 1 0,0 0 1,0 0-1,-1 0 0,1-1 0,-1 1 0,-29 15-19,0-2 0,-1-1-1,0-1 1,-1-2 0,-57 10-1,9-12 77,45-5-2,-63 14 0,43-6-63,-1-2 0,0-3 0,-86-2 0,43-1 79,-185 30-756,-12 0-449,-542 1 2359,622-9-1118,25-2-56,161-19-443,-55 15 1,121-18 532,-6-1 10,0 0 0,0-2-1,34-6 1,552-102 1555,348 20-1352,-629 61-331,349-13-710,-682 42 675,-73 26-1772,7-10 1841,-98 12 1,94-18-65,-484 54 87,-5-27 593,-76 6-217,273-6-348,7 26-1216,281-51 895,435-36 243,-235 12-24,1785-120 215,-1753 126-173,280-48-1,-414 47 45,12-2-107,-55 9-657,-11 2 677,-1 1 1,1 2-1,-43 12 1,-1 0 13,-587 79-222,-7-40 619,606-52-367,-844 53 274,835-54 215,83-3-483,80 1 52,317-14-81,1377-122 605,-1673 132-648,37-4-46,-136 4 44,-12 0 14,-11-2-12,-30 0 149,0 1 0,0 2-1,-52 4 1,17-1-55,-355 15-1,-375 34-85,128-12 826,608-33-747,-103 10 20,136-10-88,1 1 0,-61 19-1,88-22-213,1-1-1,0 1 0,0-1 0,0 2 1,-8 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9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487 6161,'-18'1'21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7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525 5273,'1032'-78'360,"-918"75"-385,37-4-46,-136 4 44,-12 0 14,-11-2-12,-30 0 149,0 1 0,0 2-1,-52 4 1,17-1-55,-355 15-1,-174 21-81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95"/>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1707 547 5174,'19'-2'7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8:52.716"/>
    </inkml:context>
    <inkml:brush xml:id="br0">
      <inkml:brushProperty name="width" value="0.1" units="cm"/>
      <inkml:brushProperty name="height" value="0.1" units="cm"/>
      <inkml:brushProperty name="color" value="#FFC11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1.181"/>
    </inkml:context>
    <inkml:brush xml:id="br0">
      <inkml:brushProperty name="width" value="0.1" units="cm"/>
      <inkml:brushProperty name="height" value="0.1" units="cm"/>
      <inkml:brushProperty name="color" value="#E71224"/>
    </inkml:brush>
  </inkml:definitions>
  <inkml:trace contextRef="#ctx0" brushRef="#br0">438 31 1136,'0'0'3906,"-25"-21"214,16 19-4068,0-1-1,-1 2 1,1-1-1,-1 1 1,1 1 0,-1 0-1,0 0 1,-9 2-1,-15 0 273,21-2-295,1 1 1,-1 1-1,1 0 0,0 1 1,0 0-1,0 1 1,0 0-1,0 0 0,1 2 1,0-1-1,0 2 0,0-1 1,1 1-1,0 1 0,0 0 1,1 0-1,0 1 0,0 0 1,1 1-1,1 0 0,-1 0 1,2 1-1,-1-1 0,1 2 1,1-1-1,0 0 0,1 1 1,0 0-1,1 0 0,0 0 1,1 1-1,0-1 0,1 1 1,0 16-1,1-22-31,-1 1 0,2-1 0,-1 0 0,1 1 0,0-1 0,1 0 0,-1 0 0,1 1 0,1-1-1,-1-1 1,1 1 0,1 0 0,-1-1 0,1 1 0,0-1 0,1 0 0,-1 0 0,1-1 0,0 0 0,1 0 0,-1 0 0,1 0 0,7 4 0,0-2 56,0-1 0,1 0 0,-1-1 0,1 0 0,1-1-1,-1-1 1,21 3 0,104 0-983,-117-8-858,-3-5-2055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9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532 3978,'-19'1'13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8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457 4225,'683'-47'77,"-524"41"-37,280-48-1,-414 47 45,12-2-107,-55 9-657,-11 2 677,-1 1 1,1 2-1,-43 12 1,-1 0 13,-587 79-222,228-60 475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9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1708 476 4193,'18'-1'2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9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420 4818,'-18'2'21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8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329 6469,'166'-16'60,"168"-13"-45,349-13-710,-682 42 675,-73 26-1772,7-10 1841,-98 12 1,94-18-65,-484 54 87,291-47 239</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87"/>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1708 355 6367,'18'-2'7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8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419 3265,'-18'0'26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8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26 6763,'555'-21'-872,"-33"17"806,-511 5 44,1 1 0,-1 1 0,0 0 0,0 0-1,0 1 1,0 0 0,14 9 0,-21-11 18,-1 0 1,0 0-1,0 0 1,0 1-1,0-1 0,0 1 1,0 0-1,-1 0 1,1 0-1,-1 0 1,0 1-1,0-1 1,0 0-1,0 1 0,0 0 1,-1-1-1,0 1 1,0 0-1,0 0 1,0-1-1,0 9 0,0-8 4,7 19-58,-6-19 26,0 1 1,0-1-1,-1 1 0,0 0 0,0-1 1,1 6-1,-2-8 24,0-1 0,0 1 0,0-1 1,-1 0-1,1 1 0,0-1 0,-1 1 0,1-1 1,-1 0-1,1 0 0,-1 1 0,0-1 0,1 0 1,-1 0-1,0 0 0,0 1 0,0-1 1,0 0-1,0 0 0,0-1 0,0 1 0,0 0 1,0 0-1,-1 0 0,1-1 0,-1 1 0,-29 15-19,0-2 0,-1-1-1,0-1 1,-1-2 0,-57 10-1,9-12 77,45-5-2,-63 14 0,43-6-63,-1-2 0,0-3 0,-86-2 0,43-1 79,-185 30-756,220-26 443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8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1601 57 7074,'125'-16'6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8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262 7139,'-18'1'0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2.363"/>
    </inkml:context>
    <inkml:brush xml:id="br0">
      <inkml:brushProperty name="width" value="0.1" units="cm"/>
      <inkml:brushProperty name="height" value="0.1" units="cm"/>
      <inkml:brushProperty name="color" value="#E71224"/>
    </inkml:brush>
  </inkml:definitions>
  <inkml:trace contextRef="#ctx0" brushRef="#br0">140 27 1032,'0'0'4771,"0"-4"-4293,0-18 2335,-2 27-2769,-10 15 80,2 1 0,1 0 0,0 0 0,2 1 0,0 0 1,-3 26-1,-14 144 462,19-146-511,-39 653 787,44-699-884,0 1-1,0 0 1,0 0-1,0 0 1,0 0 0,0 0-1,1 0 1,-1-1-1,0 1 1,1 0-1,-1 0 1,0 0-1,1 0 1,-1-1-1,1 1 1,-1 0-1,1-1 1,-1 1-1,1 0 1,0-1-1,-1 1 1,1-1-1,0 1 1,-1-1-1,1 1 1,0-1-1,0 1 1,0-1-1,1 1 1,0-1-191,0 1 1,-1-1-1,1 0 0,0 0 1,0 0-1,0 0 1,0 0-1,0 0 1,0-1-1,0 1 1,0 0-1,3-2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9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258 6777,'70'-4'164,"-76"4"-97,-55-1 65,58 2-133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7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1708 296 6534,'18'-2'15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8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362 4676,'-18'1'4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41.09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1989 371 5873,'295'-33'-840,"-220"23"714,160-21-148,238 0 1,-470 31 15,-20 0 66,-29 0 299,-449 20 334,-28 30-296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75"/>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1708 405 6303,'18'-2'-8</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4:54.07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1726 403 7712,'-18'3'-8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5:08.627"/>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3384 165 7303,'-44'3'9,"-59"11"1,-672 104 206,302-54-12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5:08.17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10 972 7141,'0'136'-877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5:19.099"/>
    </inkml:context>
    <inkml:brush xml:id="br0">
      <inkml:brushProperty name="width" value="0.1" units="cm"/>
      <inkml:brushProperty name="height" value="0.1" units="cm"/>
      <inkml:brushProperty name="color" value="#FFC114"/>
    </inkml:brush>
  </inkml:definitions>
  <inkml:trace contextRef="#ctx0" brushRef="#br0">1524 12 808,'0'0'2737,"-1"-1"-2751,1 0 1,-1 1 0,0-1-1,1 0 1,-1 1-1,0-1 1,0 1-1,1-1 1,-1 1 0,0-1-1,0 1 1,0 0-1,1-1 1,-1 1 0,0 0-1,0 0 1,-1 0-1,-65-1 16,27-1 21,1 2 1,-1 2-1,-67 11 0,-378 62 77,48-11 251,414-59-345,-224 38 30,223-40 504,39-4-341,37-5-544,47-24-555,-9 1 925,487-70-449,-411 82-832,-16 1-346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35:20.555"/>
    </inkml:context>
    <inkml:brush xml:id="br0">
      <inkml:brushProperty name="width" value="0.1" units="cm"/>
      <inkml:brushProperty name="height" value="0.1" units="cm"/>
      <inkml:brushProperty name="color" value="#FFC114"/>
    </inkml:brush>
  </inkml:definitions>
  <inkml:trace contextRef="#ctx0" brushRef="#br0">1863 0 640,'0'0'1470,"-40"0"-1373,-133 0 110,-597 57 1560,524-29-1570,129-17 82,-394 49 256,707-61-399,74-28-36,-109 8 1,-118 17-93,348-32 186,-350 36-177,-67 0 147,-429 16 663,-77 20-739,1044-60 60,52-23-73,-298 30-53,-238 16-4,-27 1 206,-4 0 61,-17-3-208,-1 1 0,0 1 1,-32 2-1,4 0-63,-1184-1 576,1201 1-633,41 0-86,55 1 104,30-1 61,409-14 87,-49-3-106,-453 16-30,-5 0 11,-106 0 115,-386 12 263,364-2-307,-212 21 82,271-23-94,527-4-3726,-373-4 937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3.569"/>
    </inkml:context>
    <inkml:brush xml:id="br0">
      <inkml:brushProperty name="width" value="0.1" units="cm"/>
      <inkml:brushProperty name="height" value="0.1" units="cm"/>
      <inkml:brushProperty name="color" value="#E71224"/>
    </inkml:brush>
  </inkml:definitions>
  <inkml:trace contextRef="#ctx0" brushRef="#br0">558 1 1856,'0'0'5546,"-16"0"-5026,-8 4-231,-1 1 0,1 1 0,1 1 1,-1 1-1,-29 15 0,11-6-96,27-10-123,-43 14 110,1 4 1,2 1 0,-65 43-1,118-69-182,1 1 0,0 0 0,-1-1-1,1 1 1,0 0 0,0 0 0,0 0-1,-1 0 1,1 0 0,0 0 0,0 1 0,1-1-1,-1 0 1,0 0 0,0 1 0,0-1-1,1 0 1,-1 1 0,1-1 0,-1 1 0,1-1-1,0 1 1,-1-1 0,1 1 0,0-1-1,0 1 1,0-1 0,0 1 0,0-1 0,1 1-1,-1-1 1,0 1 0,2 2 0,0-1 17,0 1 1,1-1-1,-1 0 1,1 0-1,0 0 1,0 0-1,1-1 1,-1 1-1,0-1 1,1 0-1,4 3 1,27 17 11,0 3 0,45 40 0,-59-47 13,-18-15-41,66 59 67,-62-54-43,1 0-1,-1 0 1,-1 1 0,0-1 0,0 2 0,6 12-1,-5-6 56,-5-9 0,1 0 1,-1 0-1,2 0 1,-1-1-1,1 1 1,0-1-1,9 11 1,-3-13-2843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1:12.61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24457 456 280,'0'0'2217,"-71"0"-1264,62 0-966,0 2 0,0-1 1,1 1-1,-1 1 0,0 0 0,-9 4 0,-19 7-34,-98 13 237,13-2-86,98-20 287,-46 3-1,-15 3 147,-9 2-3,68-11-383,1 1 0,-39 10 0,37-6-14,-1-2 0,-51 4 0,-20 3 127,-66 12 241,42-8-179,87-12-274,-54 0 0,57-4 4,-63 8 0,40-1 119,0-3 1,-95-5 0,52-1-166,-284 13 478,214-8-362,1 0 100,10 24-204,-153-3 43,111-11-32,57-2-2,-427 25 60,408-26-36,-264 9 160,225-7-174,0 0 28,-81-2-22,256-9-45,-348 16 165,95-9-3,-124 8 43,-19 0-99,181-12-83,-240 16 10,-499-7 142,649-14-92,-5-15 147,80 0-133,-510-16 13,313 17-99,24 2 2,254 4-7,-216-14 17,-718-34 215,790 58-226,-775-9-28,-40 2-7,681 7 26,101 9-7,139-3-2,-1001-2 28,685-7-27,487 2-1,-335 12-16,-380 28 15,80-7 14,334-13 12,119-8-28,-510 16-26,-889-28 25,1192 33-22,302-18 20,-28-5 1,-25 4-4,112-8 12,-108-6 0,73-2 1,-136 2-18,239 0 16,0 0 0,0-1 0,0 1 0,0 0 0,0-1-1,0 1 1,0-1 0,0 0 0,0 0 0,0 0 0,0 0 0,1 0 0,-1 0 0,0 0 0,1-1 0,-4-2 0,2 0-9,-1 0 0,1-1 0,0 1 0,1-1-1,-1 1 1,-2-9 0,-2-7-31,1 0-1,-5-32 1,9 43 40,-2-25-55,2 1 0,2-66 1,2 31 189,-2 67-137,1-1 1,0 0-1,-1 0 1,1 1-1,0-1 0,0 1 1,0-1-1,0 1 1,1-1-1,-1 1 0,0-1 1,0 1-1,1 0 1,-1 0-1,1 0 0,-1 0 1,1 0-1,0 0 1,2-1-1,42-19-98,-34 16 119,9-3-36,-1 2 1,36-7 0,-32 7 15,18 0 2,1 1-1,-1 2 0,57 4 0,-40 0 1,609-1 59,-633-2-47,-1-2-1,0-1 1,39-11 0,28-5 7,17 7-2,168 0 0,125 10 40,62 0-15,-269 0-23,175-5 4,1403 9-44,-1551-10 46,-3 0-2,464 10-7,-500-12-13,3 0-21,308-4 21,-197 6-27,-1 0 1,52 2 25,119-8 9,152 12-12,-598 6 1,-1 2-1,0 0 1,0 2-1,36 12 0,24 5 1,-83-22 0,265 45 2,-114-32-1,207 28-7,33-6-9,-320-32 8,607 17-622,-7-21 611,-364-21-4,-172-3 19,-14 1-1,-115 21 2,225-32 17,-191 28-7,66-2 1,29-3-2,483-69-11,80 38-6,-686 41 12,605-23 7,-46 21-14,-298 5 6,2888-2-467,-2747-16 331,-332 12 110,159-30 1,-35 3 40,-56 14 6,174-14 34,-153 7-48,4 0-13,-115 21 6,348-30 16,-120 3-17,-107 12 10,239 8-1,-263 12-5,437-2 25,-558 3-33,-1 2 0,0 1 0,65 19 0,25 5-61,87 22 8,-96-14 34,123 56 1,-184-70 27,-43-18-38,-1 0 1,0 1-1,-1 1 1,1 1-1,-2 0 1,24 18-1,-21-11-12,-2 0 0,21 25-1,-32-34 26,0 1-1,0-1 1,-1 1-1,1 0 0,-2 1 1,1-1-1,-1 1 1,-1 0-1,3 10 1,7 110-3448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1:31.600"/>
    </inkml:context>
    <inkml:brush xml:id="br0">
      <inkml:brushProperty name="width" value="0.1" units="cm"/>
      <inkml:brushProperty name="height" value="0.1" units="cm"/>
      <inkml:brushProperty name="color" value="#FFC114"/>
    </inkml:brush>
  </inkml:definitions>
  <inkml:trace contextRef="#ctx0" brushRef="#br0">1852 1 696,'0'0'392,"-7"3"-903,-350 33 1893,297-32-1113,-353 18 1475,-250 21-388,496-34-1281,-18 3 29,351-9-171,1073-14-1882,-990 10 204,-149 1 543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1:31.999"/>
    </inkml:context>
    <inkml:brush xml:id="br0">
      <inkml:brushProperty name="width" value="0.1" units="cm"/>
      <inkml:brushProperty name="height" value="0.1" units="cm"/>
      <inkml:brushProperty name="color" value="#FFC114"/>
    </inkml:brush>
  </inkml:definitions>
  <inkml:trace contextRef="#ctx0" brushRef="#br0">1 1 176</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1:34.130"/>
    </inkml:context>
    <inkml:brush xml:id="br0">
      <inkml:brushProperty name="width" value="0.1" units="cm"/>
      <inkml:brushProperty name="height" value="0.1" units="cm"/>
      <inkml:brushProperty name="color" value="#FFC114"/>
    </inkml:brush>
  </inkml:definitions>
  <inkml:trace contextRef="#ctx0" brushRef="#br0">2839 1 176,'1'20'255,"-1"-1"-1,0 1 1,-4 20 0,4-38-235,0-1 0,-1 0 0,1 0 1,-1 0-1,0 0 0,1 0 0,-1 0 0,0 0 1,0 0-1,0 0 0,1-1 0,-1 1 0,0 0 0,0 0 1,0-1-1,0 1 0,0-1 0,0 1 0,-1-1 1,1 1-1,0-1 0,0 1 0,0-1 0,0 0 1,-1 0-1,-1 0 0,-36-1 272,26-1-176,-549 0 1696,210 30-1761,112-5-20,-1009 13 855,1243-35-957,8 2 0,16 1 55,299-2 230,-163-4-181,-128 2-30,828-11 55,0-10-1305,-2961 13 3360,2104 8-2286,42-1 176,1 2 1,50 8 0,-14-1 25,940 13-104,-707-23 84,277 2-821,-581 0 592,-13 0 59,-767-10 1607,-15 0-1013,-258 10-173,1044 0-427,756 26 59,-3-26 56,-324-2 33,212 2-529,-658-7 400,-95-5 330,-121 2-1,128 7 15,-1081-6 366,781 10-290,9-1-521,2676 4-285,-2826-31 1092,130 2-129,-249 9-197,1244 27-275,122-4-210,-385-9 125,-513-9 235,64 1 50,-1589-17 589,1634 27-814,2127 4 346,-2030-4-278,-4 0-1,0 1-1,1-1 0,-1 0 1,0 0-1,1 0 1,-1 0-1,0 0 1,0 0-1,1 0 0,-1 0 1,0-1-1,0 1 1,1-1-1,-1 1 0,0 0 1,0-1-1,2-1 1,-3 2-2,0-1 1,0 1 0,-1-1-1,1 1 1,0-1 0,0 1 0,-1-1-1,1 1 1,-1 0 0,1-1-1,0 1 1,-1-1 0,1 1-1,-1 0 1,1 0 0,-1-1-1,1 1 1,-1 0 0,1 0-1,-1 0 1,1-1 0,-1 1-1,1 0 1,-1 0 0,1 0-1,-1 0 1,0 0 0,1 0-1,-1 0 1,0 0 0,-4-1-2,-93-12 90,-165 0 1,255 13-83,-979-3 107,510 5-79,335-2-112,140 0-94,32 5 0,333 20 375,11-25-177,-152-2 27,-140 2-70,23-2-127,163 20 0,-263-16-319,-21 0 356,-32-2 167,45 0-74,-518-21 981,-380-14-887,900 35-138,0 0-1,0-1 1,1 1 0,-1 0 0,0 0 0,0 0-1,0 0 1,0 0 0,0 1 0,0-1 0,0 0-1,0 0 1,1 0 0,-1 1 0,0-1 0,0 1-1,0-1 1,0 0 0,1 1 0,-1-1 0,0 1-1,1 0 1,-1-1 0,0 1 0,1 0 0,-1-1-1,1 1 1,-1 0 0,1 0 0,-1-1 0,1 1-1,-1 0 1,1 0 0,0 0 0,-1 1 0,0 10-1462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1:46.454"/>
    </inkml:context>
    <inkml:brush xml:id="br0">
      <inkml:brushProperty name="width" value="0.1" units="cm"/>
      <inkml:brushProperty name="height" value="0.1" units="cm"/>
      <inkml:brushProperty name="color" value="#FFC114"/>
    </inkml:brush>
  </inkml:definitions>
  <inkml:trace contextRef="#ctx0" brushRef="#br0">1636 182 808,'0'0'1791,"41"-7"-1511,129-20-92,-159 25-161,-1 1-1,1-1 0,0 2 0,14 0 0,-6-2 19,8-4 140,0 2 0,1 0 0,0 2 0,35 2 0,-54 0-139,-8 0-114,-25 0-277,-291 1 857,-352-2 259,367-17 60,-37 0-329,336 18-778,10 0-38,272 14 428,10 0-327,-174-14 204,751 24 27,-763-16-124,103 12-196,-199-19 321,-414-21 418,115 3-357,-745 5 73,964 12-206,68 0-88,8 0-74,249 11 296,-55-2-20,-56-5-54,1441 25 103,-1581-29-22,-12 0 148,-261-25 320,103 6-380,-1283-38 223,1043 53-759,1532 4 968,-1289-15-225,46 2-326,-628-1 103,492 16-137,188-3-151,17 1-166,103 6 141,692 11 386,-517-19-221,814 2 223,-1219-11-145,11-1-71,-208 2 1,-425-5 26,783 15-116,-28 0-361,36 1 234,22 3 123,196 19 199,248-3 0,-77-8-59,-310-8-61,209 21-13,-258-19-231,-56-5 173,-483-2 377,-914 10 100,1392-9-410,16 0-7,1 1 1,-23 3-1,44-4 2,0 0-1,-1 0 1,1 0-1,0 1 1,0-1-1,0 0 1,-1 0-1,1 0 1,0 0-1,0 1 1,0-1-1,-1 0 1,1 0-1,0 0 1,0 1-1,0-1 1,0 0-1,0 0 1,0 0-1,0 1 0,-1-1 1,1 0-1,0 0 1,0 1-1,0-1 1,0 0-1,0 0 1,0 1-1,0-1 1,0 0-1,0 1 1,0-1-1,0 0 1,0 0-1,0 1 1,1-1-1,-1 0 1,0 0-1,0 0 1,0 1-1,0-1 1,0 0-1,0 0 1,1 0-1,-1 1 0,0-1 1,0 0-1,0 0 1,1 0-1,-1 1 1,0-1-1,0 0 1,0 0-1,1 0 1,-1 0-1,0 0 1,0 0-1,1 0 1,5 3 1,-1-1 0,1 1 0,0-2 0,0 1 0,0-1 0,0 0 0,1 0 0,-1 0 0,11-1 0,11 1 14,447 22 199,8-24-221,-187-1 27,445 2-100,-751 0 97,0-2 1,-1 0 0,1 0 0,-12-4-1,-21-6 56,-473-70 650,370 68-740,-241 8 1,349 8-401,0 3 0,-62 14 0,28 1-1160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2:28.296"/>
    </inkml:context>
    <inkml:brush xml:id="br0">
      <inkml:brushProperty name="width" value="0.1" units="cm"/>
      <inkml:brushProperty name="height" value="0.1" units="cm"/>
      <inkml:brushProperty name="color" value="#FFC114"/>
    </inkml:brush>
  </inkml:definitions>
  <inkml:trace contextRef="#ctx0" brushRef="#br0">4375 45 1408,'0'0'1143,"-18"-1"-759,-316-2 1151,-43 3-845,585 8-854,-81-9 323,235-34 0,-342 33-148,40 0-1,-56 2-8,-4 0 3,0 0 1,0-1-1,0 1 0,0 0 0,0 0 1,0 0-1,0 0 0,0 0 0,0 0 1,0-1-1,0 1 0,0 0 0,0 0 1,0 0-1,0 0 0,0 0 0,0 0 1,0-1-1,0 1 0,0 0 0,0 0 1,0 0-1,0 0 0,1 0 0,-1 0 1,0-1-1,0 1 0,0 0 0,0 0 1,0 0-1,0 0 0,0 0 0,0 0 1,0 0-1,1 0 0,-1 0 0,0 0 1,0 0-1,0 0 0,0-1 0,0 1 1,0 0-1,1 0 0,-1 0 0,0 0 1,0 0-1,0 0 0,0 0 0,0 0 1,0 0-1,1 0 0,-1 0 0,0 0 1,0 0-1,0 1 0,0-1 0,0 0 1,-13-4 104,7 4-98,-121-1-21,-210 26 1,-51 16-79,206-26-62,61-7 401,569-17-129,-353 7-104,203 0-35,-164 3-168,-133-1 148,-16 1-176,-144 20 175,-73 8-165,-729 24 617,373-45-567,450 0 360,137-8-185,6 0-7,974 0-1720,-979 0 1410,-30-2 245,-54 3 0,28 0 259,-891 19 652,484-15-770,303-6-151,942-23-29,-681 14 84,292-16-64,-851 42 29,316-7 151,-514 22-466,18-27 1044,636-4-681,-37-3 74,37 3-62,0 0 0,1-1 0,-1 1 0,0-1-1,1 0 1,-1 0 0,0 1 0,1-1 0,-1 0 0,1 0-1,0-1 1,-1 1 0,1 0 0,0 0 0,0-1-1,0 1 1,-2-3 0,3 3-12,-1 1 0,1 0-1,0-1 1,0 1 0,0 0-1,0-1 1,0 1 0,0 0 0,0-1-1,-1 1 1,1 0 0,0-1-1,0 1 1,0 0 0,1-1 0,-1 1-1,0 0 1,0-1 0,0 1-1,0 0 1,0-1 0,0 1 0,0 0-1,1-1 1,-1 1 0,0 0 0,0-1-1,0 1 1,1 0 0,-1 0-1,0-1 1,0 1 0,1 0 0,-1 0-1,1-1 1,14-5-56,34-7 47,1 2-1,1 3 1,72-3 0,-59 6-27,589-27-166,-628 32 91,-31 0-58,-38 0 120,-195 20 73,23-1-542,-333-17 1559,289-3-1056,235 1 66,-38 5-1,54-3-76,35-1-201,61-1 226,666-19 112,-72-30-104,-521 45-26,-158 4 26,-26 0-36,-40 3-173,-84 15-1,0 0 234,6-6 24,-698 44-203,569-54 808,159-3-487,94 0-112,1-1 0,0 0 1,0-2-1,0 0 0,0-1 0,0 0 0,-28-15 0,43 19-108,11 0-452,252-17 503,-38 4 6,408-32 66,-370 29-80,54-2 16,13 13 34,-225 7 261,-550 15-723,-171 12 646,617-28-457,12 0 20,195 2 344,269-6-92,-160-25-45,94-4 7,-353 32-11,556 6-45,-525 0 0,99 20 0,-175-24 19,-10-1 17,1 0-1,-1-1 1,0 1-1,0 0 1,1 0-1,-1 0 0,0 0 1,0 0-1,0 1 1,1-1-1,-1 0 1,0 1-1,0-1 1,0 0-1,0 1 1,0-1-1,1 1 0,-1 0 1,1 1-1,-4-1 5,-1 0 0,1 0 0,0-1 0,-1 1 0,1 0 0,-1-1 0,1 1 0,-1-1 0,1 0 1,-4 0-1,4 0 3,-204 18 96,-253 17-608,185-18 438,110-6-453,-100 1 1059,869-12-387,-448-10-135,-3 0-153,-152 10-11,-4 0-102,-57 0 375,-617 16-238,-491 12 1134,1133-28-949,-48-7-1,75 4-136,23 0 40,318-16-132,270-20-1613,-426 34 1222,-174 5 461,-638 20 1475,377 4-1543,-468 39-158,534-58 400,411-4 260,429-5-446,-426-5-362,-583 6 1448,-262 3-181,412 7-813,-79 1 486,388-6-394,-34 1-66,0-4 1,74-9-1,-108 4 15,23-2-135,-81 10 129,1 1 1,-43 10-1,-35 5 167,-34-1-1103,124-14-548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08.938"/>
    </inkml:context>
    <inkml:brush xml:id="br0">
      <inkml:brushProperty name="width" value="0.1" units="cm"/>
      <inkml:brushProperty name="height" value="0.1" units="cm"/>
      <inkml:brushProperty name="color" value="#FFC114"/>
    </inkml:brush>
  </inkml:definitions>
  <inkml:trace contextRef="#ctx0" brushRef="#br0">1 0 928,'0'0'1264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09.301"/>
    </inkml:context>
    <inkml:brush xml:id="br0">
      <inkml:brushProperty name="width" value="0.1" units="cm"/>
      <inkml:brushProperty name="height" value="0.1" units="cm"/>
      <inkml:brushProperty name="color" value="#FFC114"/>
    </inkml:brush>
  </inkml:definitions>
  <inkml:trace contextRef="#ctx0" brushRef="#br0">438 0 416,'-94'16'384,"85"-16"-384,0 4-360</inkml:trace>
  <inkml:trace contextRef="#ctx0" brushRef="#br0" timeOffset="1">157 36 1408,'0'0'0</inkml:trace>
  <inkml:trace contextRef="#ctx0" brushRef="#br0" timeOffset="2">157 36 80,'-89'8'680,"80"0"-504,0-8-168,0 0-8,-13 4-304,4 1-328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11.099"/>
    </inkml:context>
    <inkml:brush xml:id="br0">
      <inkml:brushProperty name="width" value="0.1" units="cm"/>
      <inkml:brushProperty name="height" value="0.1" units="cm"/>
      <inkml:brushProperty name="color" value="#FFC114"/>
    </inkml:brush>
  </inkml:definitions>
  <inkml:trace contextRef="#ctx0" brushRef="#br0">3254 1 720,'0'0'822,"3"0"-1010,36 4 228,1-1-1,63-5 1,-25 1 289,153 1 1412,-255 1-1311,-9 8-326,19-5-40,-1 0-1,-27 2 1,-266 19 351,-45 2-93,313-24-20,-71 12 0,75-13 917,42-2-1056,146-1 262,313 8-278,-323-5-127,-507 8 598,66-1-380,-180 9 206,54-10-236,-317 3-117,741-11-108,296 2-63,-148-4 26,782 2-2121,-927 0 2204,-11 1 18,0 0-1,1 0 0,-1-1 0,0 0 1,-10-2-1,-8 1 1,-1529 37 686,1401-28-1158,1187-35 635,-858 26-985,-676-11 1993,-741 12 16,987 12-1709,254-12 302,11 0 99,121 1 220,466-22 20,-345-2-90,-138 15-32,62 3-6,-144 5-37,-22-1 44,-14-2 49,-17-1 2,-24 3-369,-67 3-1407,63 5-67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19.931"/>
    </inkml:context>
    <inkml:brush xml:id="br0">
      <inkml:brushProperty name="width" value="0.1" units="cm"/>
      <inkml:brushProperty name="height" value="0.1" units="cm"/>
      <inkml:brushProperty name="color" value="#FFC114"/>
    </inkml:brush>
  </inkml:definitions>
  <inkml:trace contextRef="#ctx0" brushRef="#br0">2317 693 1256,'0'0'1617,"-1"-8"1726,-34 7-3216,23 0-4,0 0 1,0 1-1,0 0 1,0 1-1,1 1 0,-24 5 1,-72 30 561,96-33-607,1-1 0,-1 0-1,0-1 1,0 0-1,-16 0 1,16-1 15,1 0 1,-1 0-1,1 1 0,0 0 1,0 1-1,-17 7 0,18-6-87,0-1-1,0-1 0,0 1 0,0-1 0,-11 1 1,-34 8 17,31-5 61,0 0-1,1-2 1,-45 3 0,-13 2-15,45-3-49,8-1 125,-52 4-1,65-8-132,0 1 1,-1 0-1,-15 5 0,12-3-6,-46 4 21,49-7 36,0 1-1,-29 6 1,36-6-62,0-1 1,0 0-1,0-1 0,0 0 1,0 0-1,-13-2 0,12 1 1,0 0-1,0 1 1,0 0-1,0 0 1,-10 3-1,-13 2 5,1-2 0,-39 0 0,11 0-17,-240-1 71,157-4-40,57-6-51,22 0-213,-25 8 143,85 0 99,-1-1 0,0 0 0,0 0 0,0 0-1,1 0 1,-1-1 0,0 1 0,-4-4 0,5 3 9,-1 0 1,0 0-1,0 0 1,0 1-1,0-1 1,0 1-1,0 0 1,-8-1-1,11 1-9,-1 0 1,0 0-1,1 0 0,-1 0 1,1-1-1,-1 1 0,1 0 0,-1-1 1,1 0-1,0 1 0,0-1 1,0 0-1,0 1 0,0-1 1,0 0-1,0 0 0,0-2 0,-12-19 30,11 19-21,-1 0-1,1 0 0,0 0 0,0 0 0,1 0 0,-1 0 1,1-1-1,0 1 0,0-1 0,0 1 0,1-1 1,-1-6-1,-7-36-4,-9 2 126,12 35-105,1-1 0,0 1 0,1-1 0,0 0 0,0-1 0,1 1 0,0-20 0,-3-273 409,6 302-433,-1-1 1,1 0-1,0 1 0,0-1 0,0 1 0,0-1 0,0 1 0,0-1 1,1 1-1,-1 0 0,1-1 0,0 1 0,0 0 0,0 0 1,0 0-1,0 1 0,0-1 0,0 0 0,1 1 0,4-3 0,7-4-6,1 1 0,19-7 0,-26 11 6,10-2-11,0 0-1,1 1 0,37-4 0,-2 1 2,160-15-11,-59 8 9,33-6-82,-93 15 97,-61 5-110,59-8 0,-34-4 129,43-7 59,-27 15-73,-48 4-2,45-7 0,6-2 1,0 3 1,115 6-1,-80 2 6,399-2 60,-506 0-73,0 1 0,0 0 1,0 0-1,0 0 0,0 1 0,0 0 1,0 0-1,9 5 0,-10-5 1,13 3-1,-17-5-3,0 0 1,0 0-1,0 1 0,0-1 1,0 0-1,0 0 0,0 0 0,0 1 1,0-1-1,-1 1 0,1-1 1,0 0-1,0 1 0,0 0 1,-1-1-1,1 1 0,0-1 1,-1 1-1,1 0 0,0-1 0,-1 1 1,1 0-1,-1 0 0,1 0 1,-1-1-1,1 1 0,-1 0 1,0 0-1,1 0 0,-1 0 1,0 0-1,0 0 0,0 1 1,9 41 6,-1 1 0,-3 0 1,-1 54-1,-3-75-5,0-15 3,-1 0 0,1-1 0,-1 1 0,-1-1 1,0 1-1,0 0 0,0-1 0,-1 1 0,-3 7 0,-8 26 25,12-30-20,0-8-6,-1 0-1,0 0 1,1 0-1,-1 0 1,-1-1-1,1 1 1,0-1-1,0 1 1,-1-1-1,1 0 1,-1 0-1,0 0 1,-5 3-1,-6 5 16,12-8 14,1-1-14,0 0 0,0 0 0,-1 0 1,1 0-1,0-1 0,-1 1 1,1 0-1,0-1 0,-1 1 0,1-1 1,-1 1-1,1-1 0,-2 1 1,-1 0 53,-54 22-21,-106 17 160,152-36-198,-12 1 38,-2 3-32,25-8 253,-21 11-229,20-10-35,1 0-9,-1 0 1,1-1-1,0 1 1,-1 0-1,1 0 1,0 0 0,0 0-1,0 0 1,0 1-1,0-1 1,0 0 0,0 0-1,0 1 1,0-1-1,1 1 1,-1-1-1,1 0 1,-1 1 0,1-1-1,-1 1 1,1 1-1,-5 9-26,-1 0 0,1 0 0,-2-1 0,0 0 0,0 0 0,-1-1 0,0 0 0,-10 10 0,-21 26 7,38-45-114,1 0 0,0-1 0,0 1 0,-1-1 0,1 1-1,0 0 1,0-1 0,0 1 0,0-1 0,0 1 0,0 0 0,0-1 0,0 1 0,0 0 0,0-1-1,0 1 1,0-1 0,0 1 0,0 0 0,1-1 0,-1 1 0,0-1 0,0 1 0,1 0 0,11 0-3608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6.634"/>
    </inkml:context>
    <inkml:brush xml:id="br0">
      <inkml:brushProperty name="width" value="0.1" units="cm"/>
      <inkml:brushProperty name="height" value="0.1" units="cm"/>
      <inkml:brushProperty name="color" value="#E71224"/>
    </inkml:brush>
  </inkml:definitions>
  <inkml:trace contextRef="#ctx0" brushRef="#br0">276 21 1216,'0'0'6900,"5"-3"-6629,0 0-170,-3 1-37,0 0 0,0 1 1,0 0-1,0-1 1,0 1-1,1 0 0,-1 0 1,0 0-1,1 0 0,-1 1 1,1-1-1,4 0 1,-7 1 32,11 20 52,-7 3-75,-2 1-1,0 0 0,-4 47 1,1-67-68,0 0 0,0 0 1,0 0-1,-1-1 0,0 1 0,0 0 0,0-1 1,0 1-1,0-1 0,-1 0 0,1 1 1,-1-1-1,0 0 0,0-1 0,0 1 1,-6 4-1,-10 6 79,-35 18 0,41-24-80,7-3 39,-1 0 0,0 0 0,0-1 0,0 0 0,-1-1 0,1 1 0,-1-1 0,1-1 0,-1 1 0,0-1 0,0-1 0,1 1 0,-1-2 0,0 1 0,-8-2 0,10 0-4,0-1-1,0 0 0,0-1 0,1 1 0,0-1 1,-1 0-1,2 0 0,-1-1 0,0 1 0,1-1 1,0 0-1,0 0 0,0-1 0,-5-9 0,8 11-24,1 0 0,-1-1 0,1 1 0,-1 0 0,2-1 0,-1 1 0,0 0 0,1-1 0,0 1 0,0 0 0,0 0 0,0-1 0,1 1 0,-1 0 0,1 0 0,0 0 0,0 1 0,1-1 0,-1 1 0,1-1 0,4-4 0,8-8-5,0 2-1,1 0 1,18-13-1,-28 23-12,4-4 4,2 1 1,-1 1 0,22-9 0,-17 8-16,-13 6 6,0 0 1,0 1-1,0-1 0,0 1 1,0 0-1,0-1 0,0 2 1,0-1-1,0 0 0,0 0 1,0 1-1,0 0 1,0 0-1,0 0 0,0 0 1,-1 0-1,1 0 0,0 1 1,-1-1-1,1 1 0,3 3 1,-2 1 5,0 1 1,0 0 0,-1 0-1,1 0 1,-2 1 0,1-1-1,-1 1 1,0-1 0,0 9-1,9 27 123,8 13 195,20 97 0,-33-110-63,-6-42-246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26.950"/>
    </inkml:context>
    <inkml:brush xml:id="br0">
      <inkml:brushProperty name="width" value="0.1" units="cm"/>
      <inkml:brushProperty name="height" value="0.1" units="cm"/>
      <inkml:brushProperty name="color" value="#FFC114"/>
    </inkml:brush>
  </inkml:definitions>
  <inkml:trace contextRef="#ctx0" brushRef="#br0">2327 642 3513,'0'0'2935,"-19"0"-2806,6 1-91,-1 1 0,1 0-1,0 1 1,0 0 0,-16 7-1,-40 9 96,31-11-166,25-4 49,1-1 1,-1-1 0,-22 1-1,19-2 9,0 1-1,0 0 1,0 1-1,-19 7 0,20-5-39,-1-1-1,1-1 1,-1 0-1,-19 0 1,-5-1 117,1 2 1,-49 11 0,6-1 21,6-6 77,59-6 30,0 0 0,-22-1 1,-28 3-67,11 5-124,-91 2 1,65-3 163,43-6-179,-65 12 1,25-3-47,-14-3 35,63-6 6,23-2-17,1 0 1,-1 1-1,1 0 1,0 0-1,-7 2 1,6-1-5,0-1 0,0 0 0,0 0 0,1-1 0,-1 1 0,-11-2 0,-18 1 1,-107 4 277,97-5-311,-59 6-1,66-1 69,-49-3 0,50-2 186,37 1-212,-1 0 1,0 0 0,0 0 0,0-1 0,0 1 0,1-1-1,-1 1 1,0-1 0,0 0 0,1 0 0,-1 1 0,1-1-1,-1 0 1,1-1 0,-1 1 0,1 0 0,-3-3-1,-17-28 20,8 10 204,9 16-223,0 0-1,1 0 0,0 0 1,0 0-1,0-1 0,1 1 1,0-1-1,1 0 0,-1 1 0,0-11 1,1-8-10,3-40 0,-1 42 25,0 1 1,-4-27-1,-13-64-35,2 24 39,-3-129 0,17 169-102,0 48 71,0 0 0,1 0 0,-1-1 0,0 1 0,1 0 0,-1 0 0,1 0 1,-1 1-1,1-1 0,0 0 0,-1 0 0,1 0 0,0 0 0,0 0 0,-1 1 0,1-1 0,0 0 0,0 1 1,0-1-1,0 1 0,0-1 0,0 1 0,0-1 0,0 1 0,0 0 0,0-1 0,2 1 0,2-2 1,-2 1 0,1-1-1,-1 1 1,1 0-1,-1 0 1,1 1 0,0-1-1,0 1 1,-1-1-1,1 1 1,4 1 0,14-2-7,46-6 5,114 4-1,-16 1 31,228-1 11,-210 5-25,-147-2-4,180-6 45,-174 5-46,-35 2-8,0-1 0,-1 0 1,1 0-1,0 0 0,-1-1 0,1-1 0,14-3 0,-20 4 2,0 0 0,0 0 0,0 1-1,0-1 1,1 1 0,-1-1 0,0 1-1,0 0 1,0 0 0,3 0 0,1 0 1,53-6-5,-1 3 1,60 5-1,-22 0 0,180-6 19,-72 0-19,-196 5 1,0 0-1,-1 1 1,1 0 0,-1 0-1,0 0 1,0 1 0,0 0 0,0 0-1,10 7 1,0 1-7,0 1 0,18 16-1,31 17 31,-57-31-22,-8-11-6,-1 0 7,0-1-1,0 1 0,1 0 0,0-1 0,-1 1 1,1-1-1,0 1 0,0-1 0,0 1 0,1-1 1,-1 1-1,0-1 0,3 3 0,-2-3 0,-1-1 1,0 1-1,0 0 0,0 0 1,0 0-1,0 0 0,0 0 1,0 0-1,0 0 0,-1 0 1,1 0-1,-1 4 0,1 12 1,1-1 0,1 0 0,6 25 0,-4-22 0,-1 0 1,-1 0-1,2 34 0,-1 61 5,-4-113-13,-25 7 45,-1 0 18,0-2-1,0 0 1,-47 4-1,62-9-51,-141 14 248,-12 1-224,131-15-20,28-2-5,0 0-1,0 0 1,0 0-1,1 1 1,-1-1-1,0 1 1,1 1-1,-6 0 1,-32 7-9,26-8 12,-32 3 85,47-4 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34.282"/>
    </inkml:context>
    <inkml:brush xml:id="br0">
      <inkml:brushProperty name="width" value="0.1" units="cm"/>
      <inkml:brushProperty name="height" value="0.1" units="cm"/>
      <inkml:brushProperty name="color" value="#FFC114"/>
    </inkml:brush>
  </inkml:definitions>
  <inkml:trace contextRef="#ctx0" brushRef="#br0">1 0 3545,'0'0'0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35.627"/>
    </inkml:context>
    <inkml:brush xml:id="br0">
      <inkml:brushProperty name="width" value="0.1" units="cm"/>
      <inkml:brushProperty name="height" value="0.1" units="cm"/>
      <inkml:brushProperty name="color" value="#FFC114"/>
    </inkml:brush>
  </inkml:definitions>
  <inkml:trace contextRef="#ctx0" brushRef="#br0">1389 4 824,'229'0'1575,"-39"-4"1657,-13 4-2046,-469 13-767,44-1-654,-164 7-764,-109 1 1978,520-20-805,1 0-176,0 1 1,0-1-1,-1 0 1,1 0-1,0 0 1,0 0-1,0 0 0,0 1 1,0-1-1,0 0 1,0 0-1,0 0 1,0 0-1,0 1 1,0-1-1,0 0 0,0 0 1,0 0-1,0 1 1,0-1-1,0 0 1,0 0-1,0 0 1,0 0-1,0 1 0,0-1 1,0 0-1,0 0 1,0 0-1,0 0 1,0 1-1,0-1 1,0 0-1,1 0 1,-1 0-1,0 0 0,0 1 1,0-1-1,0 0 1,0 0-1,1 0 1,-1 0-1,0 0 1,0 0-1,0 0 0,0 0 1,1 0-1,-1 0 1,0 1-1,0-1 1,0 0-1,0 0 1,1 0-1,-1 0 0,0 0 1,0 0-1,0 0 1,1 0-1,-1 0 1,0-1-1,0 1 1,0 0-1,0 0 0,1 0 1,-1 0-1,0 0 1,27 5 52,0-2 1,51 0 0,-21-1-11,797 8-24,-527-12 26,-285 2-106,-29 0 202,-28 0 680,-288-12-379,-1075 12-377,1377 0-334,7 0 168,447 16 270,444-16 130,-894 0-9,-6-1 102,-6-2-315,-1 0-1,1 1 1,0 0 0,-1 1 0,1 0 0,-15 0 0,-11-1-26,-370-7 36,253 10-119,-776-1-422,1212 2 317,348-5 279,-375-9-134,150-3 339,-407 14-154,0 1-180,0 0 0,0 0 0,0 0 1,0 0-1,1 0 0,-1-1 0,0 1 0,0 0 1,0 0-1,0 0 0,0-1 0,0 1 0,0 0 1,0 0-1,0 0 0,0 0 0,0-1 1,0 1-1,0 0 0,0 0 0,0 0 0,0-1 1,0 1-1,0 0 0,0 0 0,0 0 0,0 0 1,0-1-1,-1 1 0,1 0 0,0 0 1,0 0-1,0 0 0,0-1 0,0 1 0,0 0 1,-1 0-1,1 0 0,0 0 0,0 0 0,0 0 1,0 0-1,-1-1 0,1 1 0,0 0 0,0 0 1,0 0-1,0 0 0,-1 0 0,1 0 1,0 0-1,0 0 0,0 0 0,-1 0 0,1 0 1,-29-1 291,-33-7 0,-31-2-309,-597 7 96,358 5-64,331-2-47,-1 0-1,1 0 1,0 0 0,0 0 0,0 0-1,-1 0 1,1 0 0,0 0 0,0 1 0,-1-1-1,1 1 1,0-1 0,0 0 0,0 1-1,0 0 1,0-1 0,0 1 0,0 0 0,0-1-1,0 1 1,0 0 0,0 0 0,0 0-1,1 0 1,-2 2 0,1 0-243,0 0 0,0 1 0,1-1 1,-1 0-1,1 1 0,0-1 0,0 6 0,0 1-791,0 6-3306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3:39.225"/>
    </inkml:context>
    <inkml:brush xml:id="br0">
      <inkml:brushProperty name="width" value="0.1" units="cm"/>
      <inkml:brushProperty name="height" value="0.1" units="cm"/>
      <inkml:brushProperty name="color" value="#FFC114"/>
    </inkml:brush>
  </inkml:definitions>
  <inkml:trace contextRef="#ctx0" brushRef="#br0">2380 1 3185,'0'0'4598,"-14"0"-4489,-148 7-23,-178 32-1,53-4-170,-321 41 34,123-12-130,239-44 350,183-17 66,62-3-305,12 0-111,555 0 76,-349-21 6,-77 4 82,755-37-22,-659 46-1580,-221 4 1766,-13 0-42,-13-3 55,10 6-112,-23-3-5,0 2-1,0 0 1,0 2-1,-32 2 1,-5 0-195,-1472-2 911,1754 2-1857,375-13 1227,135-8-25,-689 19-106,-176-8 924,-359 6-693,-538 5 413,683 4-689,347-7-61,8 3-125,26 0 265,0-1 1,38-4 0,-3 0 9,762-18 134,342-4 531,-1187 17-33,-210 4-920,121 5 139,-686 20-10,299-4 83,-6-2 294,424-10-212,-27 0-840,101-5 787,-1-1 0,0 0 0,0 1 0,0-1 1,0 1-1,0-1 0,1 0 0,-1 1 0,0-1 0,0 0 0,1 1 0,-1-1 0,0 0 0,1 1 0,-1-1 0,0 0 1,1 1-1,-1-1 0,0 0 0,1 0 0,-1 0 0,1 1 0,-1-1 0,0 0 0,1 0 0,-1 0 0,1 0 0,-1 0 1,0 0-1,1 0 0,0 0 0,485 0-2421,-439 0 111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49.058"/>
    </inkml:context>
    <inkml:brush xml:id="br0">
      <inkml:brushProperty name="width" value="0.1" units="cm"/>
      <inkml:brushProperty name="height" value="0.1" units="cm"/>
      <inkml:brushProperty name="color" value="#FFC114"/>
    </inkml:brush>
  </inkml:definitions>
  <inkml:trace contextRef="#ctx0" brushRef="#br0">210 19 3369,'0'0'2196,"3"-3"-2054,9-8-194,-12 11 86,1-1-1,-1 1 0,0 0 1,0 0-1,0 0 1,0-1-1,0 1 1,0 0-1,1 0 0,-1 0 1,0-1-1,0 1 1,0 0-1,1 0 0,-1 0 1,0 0-1,0 0 1,0-1-1,1 1 1,-1 0-1,0 0 0,0 0 1,1 0-1,-1 0 1,0 0-1,0 0 0,1 0 1,-1 0-1,0 0 1,0 0-1,1 0 1,-1 0-1,0 0 0,0 0 1,0 0-1,1 0 1,-1 0-1,0 0 0,0 0 1,1 0-1,-1 1 1,0-1-1,0 0 1,0 0-1,1 0 0,-1 0 1,0 1-1,0-1 1,0 0-1,1 0 0,-1 0 1,0 1-1,0-1 1,0 0-1,0 0 0,0 0 1,0 1-1,0-1 1,0 0-1,1 0 1,-1 1-1,-2 27 87,-10 51 0,3-19-107,-10 52 182,-35 118 0,-49 107 95,70-233-269,28-80-120,5-23-187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49.567"/>
    </inkml:context>
    <inkml:brush xml:id="br0">
      <inkml:brushProperty name="width" value="0.1" units="cm"/>
      <inkml:brushProperty name="height" value="0.1" units="cm"/>
      <inkml:brushProperty name="color" value="#FFC114"/>
    </inkml:brush>
  </inkml:definitions>
  <inkml:trace contextRef="#ctx0" brushRef="#br0">0 1 5977,'0'0'1278,"31"7"-1045,97 23 91,-116-27-237,-1 0-1,1 1 1,-1 0-1,0 1 0,18 11 1,-5-3 57,233 123 687,166 80-520,-405-207-309,40 17 19,0 3 0,62 42 0,-119-70-67,-1-1 0,1 1 0,0-1 0,-1 1 0,1-1 0,0 1 0,-1 0-1,1 0 1,-1-1 0,1 1 0,-1 0 0,1 0 0,-1 0 0,1-1 0,-1 1 0,0 0 0,1 0 0,-1 0 0,0 0 0,0 0 0,0 0-1,0 0 1,0 0 0,0 0 0,0 0 0,0 1 0,-1 4-521,1 2-1831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51.512"/>
    </inkml:context>
    <inkml:brush xml:id="br0">
      <inkml:brushProperty name="width" value="0.1" units="cm"/>
      <inkml:brushProperty name="height" value="0.1" units="cm"/>
      <inkml:brushProperty name="color" value="#FFC114"/>
    </inkml:brush>
  </inkml:definitions>
  <inkml:trace contextRef="#ctx0" brushRef="#br0">130 1 3329,'0'0'2267,"7"0"-1700,39 0 1889,-46 22-2627,-2 37 305,-17 86-1,0 6-47,12-60-37,-5 1 1,-4-2-1,-3 0 1,-46 128 0,65-218-78,0 0 1,0 1 0,-1-1-1,1 1 1,0-1 0,0 1-1,0-1 1,0 0-1,-1 1 1,1-1 0,0 0-1,0 1 1,-1-1 0,1 1-1,0-1 1,0 0 0,-1 0-1,1 1 1,0-1 0,-1 0-1,1 0 1,-1 1 0,1-1-1,0 0 1,-1 0 0,1 0-1,-1 0 1,1 1 0,0-1-1,-1 0 1,1 0 0,-1 0-1,1 0 1,-1 0-1,1 0 1,-1 0 0,1 0-1,-1-1 1,-4 1-657,0 0-1221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52.198"/>
    </inkml:context>
    <inkml:brush xml:id="br0">
      <inkml:brushProperty name="width" value="0.1" units="cm"/>
      <inkml:brushProperty name="height" value="0.1" units="cm"/>
      <inkml:brushProperty name="color" value="#FFC114"/>
    </inkml:brush>
  </inkml:definitions>
  <inkml:trace contextRef="#ctx0" brushRef="#br0">0 1 5457,'0'0'1035,"21"8"-1034,65 30 170,-81-36-129,-1 1 1,1-1-1,-1 1 1,1-1-1,-1 1 0,0 1 1,0-1-1,0 0 0,-1 1 1,7 7-1,1 3 99,138 139 978,329 374-283,-439-476-814,51 52 0,-87-100-107,0 0 1,0 0-1,0 0 1,-1 1-1,1-1 1,-1 1-1,0-1 1,0 1-1,-1 0 1,1 0-1,-1 0 1,1 0-1,-1 0 1,0 0-1,-1 0 1,1 0-1,-1 0 1,0 5-1,0 20-1826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53.841"/>
    </inkml:context>
    <inkml:brush xml:id="br0">
      <inkml:brushProperty name="width" value="0.1" units="cm"/>
      <inkml:brushProperty name="height" value="0.1" units="cm"/>
      <inkml:brushProperty name="color" value="#FFC114"/>
    </inkml:brush>
  </inkml:definitions>
  <inkml:trace contextRef="#ctx0" brushRef="#br0">566 0 5721,'0'0'1116,"1"0"-1006,0 1-1,0-1 0,-1 0 0,1 0 0,0 1 0,0-1 0,-1 0 0,1 1 0,0-1 0,-1 1 0,1-1 0,-1 1 0,1-1 0,0 1 0,-1-1 0,1 1 0,-1-1 0,0 1 0,1 0 0,0 0 0,-2 15-85,-1 0 0,0 0 0,-1 0 0,0 0 0,-2 0 0,0-1 0,-8 19 0,-59 103 93,38-78-47,5-6-25,-255 424 119,240-404-38,33-52-137,8-17-177,0-1 1,0 1-1,-1-1 0,1 0 0,-1 0 1,0 0-1,0 0 0,0 0 1,0-1-1,0 0 0,0 0 0,-9 3 1,-2-1-1866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4:54.242"/>
    </inkml:context>
    <inkml:brush xml:id="br0">
      <inkml:brushProperty name="width" value="0.1" units="cm"/>
      <inkml:brushProperty name="height" value="0.1" units="cm"/>
      <inkml:brushProperty name="color" value="#FFC114"/>
    </inkml:brush>
  </inkml:definitions>
  <inkml:trace contextRef="#ctx0" brushRef="#br0">0 0 6249,'0'0'615,"45"39"-227,146 125 52,-43-28 136,142 116-257,-149-133-257,-89-71-799,78 95 0,-98-105-1677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8.448"/>
    </inkml:context>
    <inkml:brush xml:id="br0">
      <inkml:brushProperty name="width" value="0.1" units="cm"/>
      <inkml:brushProperty name="height" value="0.1" units="cm"/>
      <inkml:brushProperty name="color" value="#E71224"/>
    </inkml:brush>
  </inkml:definitions>
  <inkml:trace contextRef="#ctx0" brushRef="#br0">858 67 3977,'0'0'3551,"-1"-8"-2876,0-51 3187,1 68-4136,-10 188 326,11-96-3,-2 118 108,-1-208-152,1 0 1,-1 0-1,-1 0 0,0 0 0,0-1 0,-1 1 1,-1-1-1,0 0 0,0 0 0,-1-1 1,0 1-1,0-1 0,-1-1 0,0 1 0,-1-1 1,-17 14-1,8-9 11,-1 0-1,-1-1 1,0 0 0,-1-2 0,0-1-1,0 0 1,-34 9 0,-86 14 134,-250 25 0,360-53-258</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37.568"/>
    </inkml:context>
    <inkml:brush xml:id="br0">
      <inkml:brushProperty name="width" value="0.1" units="cm"/>
      <inkml:brushProperty name="height" value="0.1" units="cm"/>
      <inkml:brushProperty name="color" value="#FFC114"/>
    </inkml:brush>
  </inkml:definitions>
  <inkml:trace contextRef="#ctx0" brushRef="#br0">1498 1 104,'-3'1'2372,"-12"2"-4417,-3 3 2424,7-2-221,0-1 0,0 0 1,-19 2-1,-178 1 1916,29-1-1553,-122 1 214,67-3 273,45 10-980,-56 1-172,204-14 146,40 0-197,14 1-321,648 16-1482,-453-19 2127,-23 2-970,-107 0-565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39.900"/>
    </inkml:context>
    <inkml:brush xml:id="br0">
      <inkml:brushProperty name="width" value="0.1" units="cm"/>
      <inkml:brushProperty name="height" value="0.1" units="cm"/>
      <inkml:brushProperty name="color" value="#FFC114"/>
    </inkml:brush>
  </inkml:definitions>
  <inkml:trace contextRef="#ctx0" brushRef="#br0">6872 12 8,'0'0'1519,"-34"-1"-1422,-111-5 30,-783 2 3087,531 15-3150,-156 1 339,-172-12 508,623-4-659,99 4-135,8 0-85,2339 0-2603,-2192 7 1887,-138-4 777,-26-1 534,-911 18 963,-589 2-426,1035-24-408,-199 2-565,673 0-345,6 1-159,47 12 360,1-2 0,76 6 0,111-4-26,-201-12-18,643 7-534,247 12-1085,-907-19 1513,-13-1-27,1 1-1,0 0 0,-1 0 1,14 3-1,-58 0-800,-2984-8 5660,2455 4-4487,555 2-506,17 2 97,21 3 153,306 19 313,7-30-305,186-38 63,-191 10-33,669 7-1012,-926 25 513,-414 0 766,-1588 12 1033,1168-7-1218,539-6 8,216 1-226,636 1 152,-551-2-36,469-32 23,-112 3-95,150 21-978,-684-2 1255,-752-4 477,551 17-563,-1485 2 621,1804 5-958,56 3 310,102 2 0,85-12-60,-147-3-29,700-15 41,-564 15-98,277 3-656,-515-2 623,1 1 1,-1 0 0,1 2-1,32 8 1,-52-11 54,1 1 0,0-1 0,0 1 1,0-1-1,0 1 0,-1-1 0,1 1 0,0 0 0,-1-1 1,1 1-1,0 0 0,-1 0 0,1-1 0,-1 1 0,1 0 1,-1 0-1,1 1 0,-1-2 18,0 0-1,0 1 1,0-1 0,0 0 0,0 1-1,0-1 1,0 0 0,0 1 0,1-1 0,-1 0-1,-1 1 1,1-1 0,0 0 0,0 1-1,0-1 1,0 0 0,0 0 0,0 1-1,0-1 1,0 0 0,0 1 0,-1-1-1,1 0 1,0 0 0,0 1 0,0-1 0,-1 0-1,1 0 1,0 1 0,0-1 0,0 0-1,-1 0 1,1 0 0,0 1 0,-1-1-1,1 0 1,0 0 0,0 0 0,-1 0 0,1 0-1,0 0 1,-1 0 0,1 0 0,0 0-1,-1 0 1,1 0 0,0 0 0,-1 0-1,1 0 1,-1 0 0,-2395 0 2033,2354 0-2014,-1-1-6,-53 7 0,112 0-580,15-1 703,252 11-2272,-206-16-545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45.971"/>
    </inkml:context>
    <inkml:brush xml:id="br0">
      <inkml:brushProperty name="width" value="0.1" units="cm"/>
      <inkml:brushProperty name="height" value="0.1" units="cm"/>
      <inkml:brushProperty name="color" value="#FFC114"/>
    </inkml:brush>
  </inkml:definitions>
  <inkml:trace contextRef="#ctx0" brushRef="#br0">1676 29 2905,'0'0'506,"2"-2"-1407,-1 2 933,-1 0 0,1-1 0,-1 1 0,0 0 0,1 0 0,-1 0 0,1-1 0,-1 1 0,0 0 0,1-1 0,-1 1 0,0 0 0,1-1 0,-1 1 0,0-1 0,1 1 0,-1 0 0,0-1 0,0 1 0,0-1 0,1 1 0,-1-1 0,0 1 0,0-1 0,0 1 0,0-1 0,0 1 0,0 0 0,0-1 0,0 1 0,0-1-1,0 1 1,0-1 0,0 1 0,0-1 0,0 1 0,-1-1 0,1 1 0,0-1 0,0 1 0,-1 0 0,1-1 0,0 1 0,0-1 0,-1 1 0,0-1 0,-1 0-22,-1 0-1,0 0 0,0 0 1,1 0-1,-1 0 0,0 1 0,0-1 1,-5 1-1,-10 0-273,1 0 0,-23 4 0,-245 44 409,-329 22-99,432-55-101,-188 8-2827,245-19 2411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46.328"/>
    </inkml:context>
    <inkml:brush xml:id="br0">
      <inkml:brushProperty name="width" value="0.1" units="cm"/>
      <inkml:brushProperty name="height" value="0.1" units="cm"/>
      <inkml:brushProperty name="color" value="#FFC114"/>
    </inkml:brush>
  </inkml:definitions>
  <inkml:trace contextRef="#ctx0" brushRef="#br0">1 0 232,'0'0'1792,"0"12"-2648,35-12 552,10 0-456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48.443"/>
    </inkml:context>
    <inkml:brush xml:id="br0">
      <inkml:brushProperty name="width" value="0.1" units="cm"/>
      <inkml:brushProperty name="height" value="0.1" units="cm"/>
      <inkml:brushProperty name="color" value="#FFC114"/>
    </inkml:brush>
  </inkml:definitions>
  <inkml:trace contextRef="#ctx0" brushRef="#br0">5482 145 968,'0'0'1055,"-43"0"-852,-148 0-94,-209-18 1612,162 4-997,-259-2-487,444 9-62,50 6 94,4 1-163,27 0-57,1159-29 531,-77-6 326,-2724 15 104,582 15-815,656 6-199,372-1-111,15 0-246,261 13 476,-13 1-150,254-12-64,615 26-226,-1115-27 319,61 6-422,-66-6 327,-9 0 50,-38 0 192,-470-2 234,-581 3-173,2 30-209,625-1-144,-277 10 69,319-34 645,1009 1-590,1511-8-1109,-1748 0 1117,-707-16 676,75 0-364,-1021 4 217,1105 12-351,-1383 0-107,1786 1 58,972-13 16,-253 3-783,-764 9-429,-857-20 2110,-583 3-431,895 18-525,119 14-23,165-6-37,78-5-200,22-4 190,0 1 0,0-1-1,0 0 1,0 0 0,0 0-1,0 0 1,0 0 0,-1 0-1,1 0 1,0 0 0,0 0-1,0 0 1,0 0 0,0 0-1,0 0 1,0 0 0,0 1-1,0-1 1,0 0 0,0 0-1,0 0 1,0 0 0,0 0 0,0 0-1,0 0 1,0 0 0,0 0-1,0 1 1,0-1 0,0 0-1,0 0 1,0 0 0,0 0-1,0 0 1,0 0 0,0 0-1,0 0 1,0 0 0,0 0-1,0 1 1,0-1 0,0 0 0,0 0-1,0 0 1,0 0 0,1 0-1,-1 0 1,0 0 0,0 0-1,0 0 1,0 0 0,0 0-1,0 0 1,0 0 0,0 0-1,0 0 1,0 0 0,0 0-1,1 0 1,-1 0 0,17 5-83,93 7 174,208-4-1,-222-9-97,811-14 72,-285 10-46,-437 5-311,-150 2-64,-64 0-34,-453-3 803,-1432 26 513,1718-17-293,588-4-4585,-243-4-1126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50.907"/>
    </inkml:context>
    <inkml:brush xml:id="br0">
      <inkml:brushProperty name="width" value="0.1" units="cm"/>
      <inkml:brushProperty name="height" value="0.1" units="cm"/>
      <inkml:brushProperty name="color" value="#FFC114"/>
    </inkml:brush>
  </inkml:definitions>
  <inkml:trace contextRef="#ctx0" brushRef="#br0">3088 157 1040,'0'0'2835,"0"-4"-2788,0-20-25,2 23-69,0 0 1,0 1-1,1-1 1,-1 0-1,0 1 1,0 0-1,1-1 1,-1 1-1,0 0 1,0 0 0,1 0-1,-1 0 1,3 1-1,1-1-49,9 1 56,1-1 0,-1-1 0,0 0 0,0-2 0,0 1 0,0-2 1,0 0-1,0 0 0,19-10 0,-13 3 544,-8 4-245,1 0 0,0 0 1,1 1-1,-1 1 0,1 1 1,0 0-1,0 0 1,25-1-1,-38 5-311,-6-1-87,1 0 122,-1 1 1,1-1 0,0 1-1,-1 0 1,1 0-1,-1 0 1,1 0-1,-5 2 1,-9-1 69,-481 9 229,-6 0-319,191-8 36,-429-8 1132,517-2-784,223 8-435,13 0-329,1078 20 791,-426-4-351,-314-16 731,-873 16-655,96 0-438,-430-13-117,-167 2 554,648 12-120,375-17-24,0 0-21,-1 0 0,1 0 0,0 0 0,0 0 0,-1 0 1,1 0-1,0 1 0,0-1 0,0 1 0,-1 0 0,1 0 1,0 0-1,-3 1 0,12 2-590,35 1 596,0-2 0,52-2 1,-49-2 41,203 2-1,794-14 826,94 1 237,-817 12-1008,-317 0 67,-7-1 14,0 1-1,0-1 0,0 1 1,0 0-1,1 0 1,-7 1-1,-10 0-12,-893-20 132,-438-66 81,1085 62-265,255 22-98,11 1-143,5 0-807</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5:56.060"/>
    </inkml:context>
    <inkml:brush xml:id="br0">
      <inkml:brushProperty name="width" value="0.1" units="cm"/>
      <inkml:brushProperty name="height" value="0.1" units="cm"/>
      <inkml:brushProperty name="color" value="#FFC114"/>
    </inkml:brush>
  </inkml:definitions>
  <inkml:trace contextRef="#ctx0" brushRef="#br0">3681 113 1376,'0'0'947,"2"-2"-807,0-1-105,0 0 1,0 1-1,0-1 0,-1 0 1,1 0-1,-1 0 0,1-1 0,-1 1 1,0 0-1,0 0 0,-1-1 1,1 1-1,-1-1 0,0 1 0,1 0 1,-2-1-1,1 1 0,0-1 1,-1 1-1,1 0 0,-2-5 0,1 6 4,0 1-1,0-1 1,-1 1-1,1 0 0,0-1 1,-1 1-1,1 0 0,0 0 1,-1 0-1,0 0 1,1 0-1,-1 0 0,0 0 1,1 0-1,-1 1 0,0-1 1,0 1-1,1-1 1,-1 1-1,-4 0 0,-41-3 234,44 3-275,-580-12 2164,485 11-2030,-285 14 22,-206 26-131,1-34 263,491-5-175,472 10 66,8 0-1028,-336-10 843,1192-16-22,-973 8-553,-250 7 577,-21-2 54,-30-2 84,-745 0 482,429 7-225,-1787 2 1108,4633-4-2840,-2259 4 315,-2924 0 3304,2355 0-1763,332-4-521,14 0-329,-10 0 285,145-7-1466,-49-10-791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6:04.71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4549 45 1792,'0'0'2750,"-8"0"-2500,-469 3 1260,-362-3-586,330-35-455,459 28-278,32 4-128,28 1-2,159 10-316,230 39 0,-250-25 39,181 28 103,-4 27-107,-135-14-656,-176-58 881,-1 0 1,1-2 0,0 0-1,0 0 1,0-2 0,18 1 93,-39-2-52,-363 1-45,-451-4 21,215-33 27,238 10 31,-217 5-107,1878 46 42,-922-7-279,232 16-242,-588-32 505,1-2 0,0 2 0,-1 0-1,1 1 1,27 8 0,-44-11-6,1 0 0,-1 0 0,1 1 1,-1-1-1,1 0 0,-1 0 0,1 0 0,-1 0 0,1 1 1,-1-1-1,0 0 0,1 0 0,-1 1 0,1-1 0,-1 0 1,0 1-1,1-1 0,-1 0 0,1 1 0,-1-1 0,0 0 1,0 1-1,1-1 0,-1 1 0,0-1 0,0 1 0,0-1 1,1 1-1,-1 0 0,-12 6-34,-21-1 65,-292-3 484,166-5-480,-258-13 43,238 6-51,-887-83 1126,559 41-965,251 37-182,256 14-43,7 0-8,1491 36 179,-258 13-90,-1211-47-34,-20-1-12,-17 0-43,-1423 7 183,1367-8-128,-480-8 17,-362-5-43,770 14-188,455-2 301,1710 25 186,-1831-18-389,382 28-234,-625-36 34,-48 3 0,8 1 323,-711-42 495,-953-41 195,1113 81-651,1836-10 122,19 0-330,-1242 10-8,-1077-36 423,4 36-244,1162 8-180,-11 0 188,582 6-473,-417-16 364,502-14 187,-350 5-62,-306 10-68,-58 1-35,-42 0 45,-1125-12 684,1072 12-655,-718 29 69,152 58-67,650-86-22,-28 6 43,31-7-37,-1 0 1,1 0-1,-1 0 0,1 0 1,-1 0-1,1 0 1,-1 0-1,1 0 0,-1 0 1,1 0-1,-1 1 1,1-1-1,-1 0 0,1 0 1,-1 0-1,1 1 1,-1-1-1,1 0 0,-1 1 1,1-1-1,0 0 0,-1 1 1,1-1-1,0 1 1,-1-1-1,1 1 0,0-1 1,0 0-1,-1 1 1,1-1-1,0 1 0,0-1 1,0 1-1,-1-1 1,1 1-1,0 0 0,0-1 1,0 1-1,0-1 1,0 1-1,14 7-13,35 3 50,97 10 0,-77-13-25,775 43 30,-179-19 2,-648-30-40,4-1-4,0 2 0,36 8 0,-50-8-138,-7-2 139,0-1-1,0 0 0,0 0 1,0 0-1,0 0 0,0 0 1,0 1-1,0-1 0,0 0 1,0 0-1,0 0 0,0 0 1,0 1-1,0-1 0,0 0 0,0 0 1,0 0-1,0 0 0,-1 1 1,1-1-1,0 0 0,0 0 1,0 0-1,0 0 0,0 0 1,0 0-1,0 1 0,-1-1 1,1 0-1,0 0 0,0 0 0,0 0 1,0 0-1,0 0 0,0 0 1,-1 0-1,1 0 0,0 0 1,0 0-1,0 0 0,0 0 1,-1 0-1,1 0 0,0 0 1,0 0-1,0 0 0,0 0 0,-1 0 1,1 0-1,0 0 0,0 0 1,0 0-1,0 0 0,-1 0 1,-30 4 10,0-1 1,-1-2 0,-46-3-1,5 0 26,-1223 29 56,1040-14-21,1199-31 248,10 0-8,586 18-399,-1516 4-486,-39 4 61,-89 0 558,-143-6-1,113-4 23,-325 3 91,-507-3 38,649-13 514,389 15-618,396 7-19,186 0-49,-384-9-14,15 0 2,535 16-2,-536 2-19,92 8-175,-284-20 145,-91-4 22,-9 0-66,-2028-44 157,1610 28-189,776 30 202,17 0-225,843-14 109,-2037-26 403,225 3-280,-1083 12-16,1341 11-67,21 18-15,9 0-23,765-38-1824,-314 7-103,-6-2-1986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6:38.32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14 104 3913,'0'0'456,"-13"-104"944,35 120-2864,0 8-96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00.37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399 153 4620,'116'-4'240,"227"-9"-22,230-6-8,404-6 247,-800 24-462,357 14-807,-514-9 666,-20-4 146,0 0 0,0 0 0,0 0 1,0 0-1,0 0 0,0 0 0,0 0 0,0 0 1,-1 0-1,1 0 0,0 0 0,0 0 0,0 0 1,0 0-1,0 0 0,0 0 0,0 0 0,0 0 0,0 0 1,0 0-1,0 0 0,0 0 0,-1 0 0,1 0 1,0 0-1,0 0 0,0 0 0,0 0 0,0 0 1,0 0-1,0 0 0,0 0 0,0 0 0,0 1 1,0-1-1,0 0 0,0 0 0,0 0 0,0 0 1,0 0-1,0 0 0,0 0 0,0 0 0,0 0 1,0 0-1,0 0 0,0 1 0,0-1 0,0 0 1,0 0-1,0 0 0,0 0 0,0 0 0,0 0 1,0 0-1,-32 2 127,-46-2-46,-949-4 152,654-8-163,-244 4-176,2522-32 1160,-826 26-419,1 0-314,-252 14-542,-1040 2-510,103-4 656,-465 3-40,-901-6-22,1184-2 253,-128-2 183,117 9-407,2853 0 1012,-1573 16-618,-625-3-273,471 26 60,-339 5-494,-475-44 374,-256 1-163,-474-5-178,8-35 347,639 31 110,-101-6 33,171 14-155,10 0-141,236 0 320,1074 25 268,-868-5-373,145 11-10,-500-19-1460,-1195-12 1290,1363 0 324,968 21 136,-491 11-249,-715-31-50,13-1 2,0 2 0,-1 2 0,40 9 0,-70-11-19,-6 0-26,-14 2-81,-22-1-26,-297 21 127,76-3-23,210-18-3,-77 17-1,101-15-79,0 1 0,0 2 0,1 0 0,0 2 0,-26 14 0,32-16 97,0-1-1,0-1 1,-1-1-1,0 0 1,-22 3-1,14-3 1,-24 1 137,-1-3 0,-72-4 0,110 1 680,258 0-541,1152 24 125,-1329-18-649,121 25 0,-165-22-446,-42-3-92,-148-5 811,-500-7-535,3-41 1145,584 37-230,-179-16-330,300 29 23,0 2 1,43 10-1,12 2 20,341 29 631,-91-12-449,-16-8-189,-31-3-5,-266-20-80,17 2-26,0 2-1,98 26 1,-180-27-738,-34-4 888,-402-22-24,236 8-64,7 4-28,221 8-41,9 0-53,1621-4 1692,-1627 4-1567,8-9-7,-10 5-15,0 1 1,0-1 0,0 0-1,0 1 1,0-1 0,-1 1 0,0 0-1,1-1 1,-1 1 0,-1 0-1,1 0 1,0 0 0,-1 1-1,1-1 1,-1 0 0,0 1-1,0 0 1,0-1 0,-4-1-1,-16-16 34,17 14-39,0 1 1,-1-1-1,1 1 0,-14-7 1,-15-11 45,35 21-53,-1 1-1,1-1 1,-1 0 0,1 1 0,0-1 0,-1 1-1,1-1 1,0 0 0,0 1 0,0-1-1,1-3 1,-4-20 1,-10 4-1,-2 0 1,0 1-1,-22-22 1,2 2 0,34 36-36,-1 0 1,1 0-1,0 0 1,0 0-1,1 0 1,-1-1-1,1 1 1,0 0-1,0 0 1,1-6-1,0-3-46,0 11-47,-1 0 135,1 1-1,0-1 0,0 0 1,0 1-1,1-1 0,-1 1 1,0 0-1,0-1 1,1 1-1,-1 0 0,4-2 1,13-10 10,-9 6-7,0 0 0,1 1 0,0 0 0,0 1 0,0 0 0,16-5-1,-25 10-7,0 0-3,-1 0 1,0 0 0,1 1-1,-1-1 1,0 0-1,1 0 1,-1 0-1,1 0 1,-1 0-1,0 0 1,1 0-1,-1 0 1,1 0-1,-1 0 1,0-1-1,1 1 1,-1 0-1,0 0 1,1 0-1,-1 0 1,0 0-1,1-1 1,-1 1-1,0 0 1,1 0-1,-1-1 1,0 1-1,0 0 1,1-1-1,-1 1 1,0 0-1,0 0 1,1-1-1,-1 1 1,0-1-1,0 1 1,0 0-1,0-1 1,0 1-1,0 0 1,1-1-1,-1-1-22,-15 2-29,-92 0 76,-275 7 190,62 30-70,297-34-144,-443 32-112,-3-34-457,210-3 442,74 2-746,-423-8 820,187 5-152,218 5 112,-131 14-1172,193-3-498,108-9 771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19.687"/>
    </inkml:context>
    <inkml:brush xml:id="br0">
      <inkml:brushProperty name="width" value="0.1" units="cm"/>
      <inkml:brushProperty name="height" value="0.1" units="cm"/>
      <inkml:brushProperty name="color" value="#E71224"/>
    </inkml:brush>
  </inkml:definitions>
  <inkml:trace contextRef="#ctx0" brushRef="#br0">388 44 704,'0'0'4497,"-8"-31"-81,6 30-4394,1-1 0,-1 1 0,1 0 0,-1 0 0,0 0 0,0 0 0,1 0 0,-1 0 0,0 1 1,0-1-1,0 1 0,0-1 0,0 1 0,0 0 0,-2-1 0,-37 1-39,25 1 74,3 0-26,1 0 0,0 1 0,0 1 0,0 0-1,0 0 1,0 1 0,1 0 0,0 1 0,0 1 0,0 0-1,0 0 1,1 1 0,0 0 0,-11 12 0,10-10-15,1 1 0,0 0 0,1 1 0,0 0 0,1 1 0,0 0 0,1 0 0,0 0 0,1 1 0,0 0 0,1 0 0,-4 17 0,7-22-26,1-1 0,0 0 0,0 1 0,1-1 0,0 1 0,0-1 0,2 15-1,-1-18 19,1 0-1,-1 0 0,1 0 0,-1-1 0,1 1 0,0 0 0,0-1 0,1 1 0,-1-1 1,1 0-1,0 0 0,0 0 0,0 0 0,0-1 0,5 4 0,2 1 18,0-1 0,1-1 0,0 1-1,0-2 1,0 0 0,0 0 0,23 4 0,-5-4 143,-1-2 1,33 0-1,-58-2-116,-1-1 0,1 1 0,0-1-1,-1 0 1,1 1 0,-1-1 0,1-1-1,-1 1 1,1 0 0,-1 0 0,0-1-1,1 0 1,-1 1 0,0-1 0,0 0 0,0 0-1,1-2 1,31-44 207,-18 24-196,-14 20-121,2 0-23,0-1 1,0 0 0,-1 0-1,0 0 1,0-1-1,0 1 1,-1-1-1,0 0 1,2-7-1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00.37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11296 305 472,'0'0'1910,"5"-21"-441,-5 18-1336,-1 3-135,1-1 0,0 0 0,0 1 0,0-1 1,0 0-1,-1 1 0,1-1 0,0 0 0,0 1 1,-1-1-1,1 0 0,-1 1 0,1-1 1,0 1-1,-1-1 0,1 0 0,-1 1 0,0 0 1,1-1-1,-1 1 0,1-1 0,-1 1 0,0 0 1,1-1-1,-1 1 0,0 0 0,1-1 1,-1 1-1,0 0 0,1 0 0,-2 0 0,-27-2-154,19 2 153,-130-7 201,-188-17 399,-384-28 617,183 44-1303,564 10-792,-2 2 811,0 1 1,56 17-1,2 0 67,395 32-22,-257-36 150,179 34-90,-403-52-35,-5-1 1,1 1-1,0 0 0,0 0 1,0 0-1,-1 0 0,1 0 0,0 0 1,0 0-1,0 0 0,-1 0 0,1 1 1,0-1-1,0 0 0,-1 0 1,1 1-1,0-1 0,-1 1 0,1-1 1,0 0-1,-1 1 0,1-1 0,0 1 1,-1-1-1,1 1 0,-1 0 0,1-1 1,0 2-1,-10-1 392,-74-5-115,-135-25-1,36 2-165,-362-22-124,-95-10-32,-437-34 222,972 87-182,-134-10 3,211 12-129,38 4-348,46 5 230,158 22 437,57 7-117,322 6 125,354 41 186,-793-53-381,-144-25 2,-44-2 162,-857-27 138,468 8-298,-90-4 7,-420-8-12,381 30-911,551 0 899,0 0 0,0 0-1,1 0 1,-1 1 0,0-1-1,0 0 1,0 0 0,0 0 0,0 1-1,0-1 1,0 0 0,0 0-1,1 0 1,-1 1 0,0-1 0,0 0-1,0 0 1,0 1 0,0-1-1,0 0 1,0 0 0,0 1 0,-1-1-1,1 0 1,0 0 0,0 1-1,0-1 1,0 0 0,0 0 0,0 0-1,0 1 1,0-1 0,-1 0-1,1 0 1,0 0 0,0 0 0,0 1-1,0-1 1,-1 0 0,1 0-1,0 0 1,0 0 0,0 0-1,-1 1 1,1-1 0,0 0 0,0 0-1,-1 0 1,1 0 0,0 0-1,0 0 1,0 0 0,-1 0 0,1 0-1,-1 0 1,7 4-23,-1-1-1,1 0 1,-1 0-1,1-1 1,0 1-1,0-1 1,0 0 0,0-1-1,0 1 1,0-1-1,10 0 1,8 3 25,528 62 126,10-34 17,-435-26-99,66 3 113,610 41 349,-718-45 29,-717-17 61,-756-3-2001,304-2 1544,412 17-296,706 0 234,863 19 366,-210 22-470,-634-36-178,-37-3 72,-30-1 88,-481-13 295,-11 0-99,-253 2-158,1 0 258,-356 10-114,2030 8-310,-789-8 146,500 15-673,-821-15 168,73 1 567,-2582-1 335,3410 10-241,2 0-79,-287-6 585,-809-18-201,90 0-348,-1409 3 135,1388 25-419,311-14 209,-16 1-45,2037-1-84,-2300-10 591,37 1-386,-394 7 42,346 3-94,-317 19-79,-4 0-169,2637-20-901,-2016 0 1092,-201-16 227,7 1 189,-485 13-191,357 3-156,303-1-66,-1 1-1,0 0 0,1 2 1,-20 4-1,36-7 14,-1 0-1,1 0 0,0 0 1,-1 0-1,1 0 0,0 0 1,0 0-1,-1 0 1,1 0-1,0 0 0,-1 0 1,1 0-1,0 0 0,0 0 1,-1 0-1,1 0 1,0 0-1,-1 1 0,1-1 1,0 0-1,0 0 0,-1 0 1,1 0-1,0 1 1,0-1-1,0 0 0,-1 0 1,1 0-1,0 1 0,0-1 1,0 0-1,0 0 1,-1 1-1,1-1 0,0 0 1,0 1-1,0-1 0,0 0 1,0 0-1,0 1 1,0-1-1,0 0 0,0 1 1,17 4-448,314-3 810,-168-4-108,538 2 66,-726-9 466,-82-5-622,-115-2 0,-116 14-120,194 3-9,11-1-17,-372-5 10,479 5-5,14 1-11,1-1 1,0-1-1,0 0 1,-21-6 0,53 3-363,209-9 417,502-24 49,-316 23-89,286-12 82,-545 25-74,-141-2 75,-14-2 321,-4 4-389,1-1 0,0 1 0,0 0-1,-1 0 1,1 0 0,-1 0 0,1 1 0,0-1 0,-1 0 0,0 1 0,1-1 0,-1 1 0,-2-1 0,-76-17-6,-1 3 0,0 4 0,-112-1 0,152 12-16,-1020-45-7,1044 44 1,-726-92 320,870 93-1374,426 38 832,1067-13-377,-1325-26 735,-2669 1-210,1920 21-1257</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6:52.32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7143 20 832,'0'0'2189,"-29"-1"-1841,-193-5 392,-156 3-454,196 5-265,-2779-6-176,3896-4 970,-914 9-1155,-53 5-845,-361-1 1987,-83 2-442,-1837 46 515,2019-54-549,-281 3 320,556-2-667,-94 6 71,98-5-107,-1 2-1,1 0 1,1 0 0,-1 1 0,-15 7-1,29-11 43,1 0 0,0 0 0,0 0 0,-1 0-1,1 0 1,0 0 0,0 0 0,-1 0 0,1 0 0,0 0-1,0 0 1,0 1 0,-1-1 0,1 0 0,0 0-1,0 0 1,0 0 0,-1 0 0,1 0 0,0 0 0,-1 2-92,1-2 92,0 0 0,0 0 0,-1 1 0,1-1-1,0 0 1,0 0 0,0 0 0,0 1 0,0-1 0,0 0-1,0 0 1,0 1 0,0-1 0,0 0 0,0 0-1,0 1 1,0-1 0,0 0 0,0 0 0,0 0 0,0 1-1,1-1 1,-1 0 0,0 0 0,0 0 0,0 1 0,0-1-1,0 0 1,0 0 0,1 1-61,0-1 61,-1 0 0,0 0 0,0 0-1,1 1 1,19 4-101,337-3 285,-183-4-249,285 2-1479,-299 0 167,-19 0-835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6:54.586"/>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3151 526 640,'0'0'798,"-40"-2"-218,-276-8 211,-589 7 234,415 26-940,82-3 105,-240-8 533,671-12-521,843 0-2062,-1411 0 2718,492 1-851,1 3 1,-58 10-1,27-3 187,0-3 0,-110-5-1,160-3 573,32-4-738,0 0 0,0 0-1,0 1 1,1-1 0,-1 0 0,1 0 0,0 0-1,1-7 1,-1 8 144,0-154 1469,-1 152-1637,-1 0 0,1 0 0,-1 0-1,0 1 1,-1-1 0,1 0 0,-1 1 0,1 0-1,-7-7 1,-13-27 36,16 19 19,0 1 0,2-1 0,0 0 0,-2-28 0,4-80-125,3 70-321,-1 57 387,1-1 1,-1 1-1,1-1 0,-1 1 0,1-1 0,-1 1 0,1-1 0,-1 1 0,1-1 1,-1 1-1,1 0 0,0-1 0,-1 1 0,1 0 0,-1 0 0,1-1 0,0 1 1,-1 0-1,1 0 0,0 0 0,0 0 0,-1 0 0,1 0 0,0 0 0,1 0 1,25 0 1,-22 0-12,1073 0-280,-680 8 371,283 0-84,-404 0-260,729-8-167,-704-12 438,-4 0-631,-248 12-747,-5 0-1192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07.476"/>
    </inkml:context>
    <inkml:brush xml:id="br0">
      <inkml:brushProperty name="width" value="0.1" units="cm"/>
      <inkml:brushProperty name="height" value="0.1" units="cm"/>
      <inkml:brushProperty name="color" value="#FFC114"/>
    </inkml:brush>
  </inkml:definitions>
  <inkml:trace contextRef="#ctx0" brushRef="#br0">1204 6 1840,'0'0'2193,"-21"-1"-2153,-125-2-24,-91 1 171,-264 4 385,279 19-610,156-13 22,56-5-536,29 0 212,579 4 472,-352-9-523,117 2-1258,-275 0-265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07.816"/>
    </inkml:context>
    <inkml:brush xml:id="br0">
      <inkml:brushProperty name="width" value="0.1" units="cm"/>
      <inkml:brushProperty name="height" value="0.1" units="cm"/>
      <inkml:brushProperty name="color" value="#FFC114"/>
    </inkml:brush>
  </inkml:definitions>
  <inkml:trace contextRef="#ctx0" brushRef="#br0">2126 1 1512</inkml:trace>
  <inkml:trace contextRef="#ctx0" brushRef="#br0" timeOffset="1">2126 1 1512,'-299'36'1017,"215"-36"-601,-23 0-416,-14 0-48,-3 0-184,-10 4-40,-4 0 215,-5 0 57,-4 0 9,5 4 103,8-8 16,5 4 56,13 4-184,13 0 0,23 0-304,18 0-305,17-4-751,27 0 872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08.166"/>
    </inkml:context>
    <inkml:brush xml:id="br0">
      <inkml:brushProperty name="width" value="0.1" units="cm"/>
      <inkml:brushProperty name="height" value="0.1" units="cm"/>
      <inkml:brushProperty name="color" value="#FFC114"/>
    </inkml:brush>
  </inkml:definitions>
  <inkml:trace contextRef="#ctx0" brushRef="#br0">0 41 608,'0'0'735,"53"0"-223,364-1 376,188-18-82,127-1-580,-490 20-1923,-374 0 1803,-488 17 1863,187 10-1909,107-8-15,230-18-41,95-1-106,14 3-26,178 9 421,-154-11-1153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7:10.178"/>
    </inkml:context>
    <inkml:brush xml:id="br0">
      <inkml:brushProperty name="width" value="0.1" units="cm"/>
      <inkml:brushProperty name="height" value="0.1" units="cm"/>
      <inkml:brushProperty name="color" value="#FFC114"/>
    </inkml:brush>
  </inkml:definitions>
  <inkml:trace contextRef="#ctx0" brushRef="#br0">3550 73 368,'0'0'2203,"17"-10"-1544,51-31-112,-49 27-117,-19 9-127,-2 3 608,-12 2-716,-312 12-178,-329 31 459,131-10-13,-143 14-381,-1-26-37,504-21-680,340 1 811,542-14 17,119-3-492,-714 16 136,-245-12 395,-458 6-157,332 8-61,-901 17 71,761-10-187,741 3-125,-111-12 250,1137-12 298,-874 4-478,-840-2 539,-8 0-8,-1042 10 541,3114 0-491,-1729 0-532,-271 0-3693,186 0-612</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9:19.406"/>
    </inkml:context>
    <inkml:brush xml:id="br0">
      <inkml:brushProperty name="width" value="0.1" units="cm"/>
      <inkml:brushProperty name="height" value="0.1" units="cm"/>
      <inkml:brushProperty name="color" value="#FFC114"/>
    </inkml:brush>
  </inkml:definitions>
  <inkml:trace contextRef="#ctx0" brushRef="#br0">0 382 4353,'0'0'1704,"0"-257"-1344,0 193-128,0 28-176,0 16-112,0 16-144,5 28-520,26 76 240,-4-8-344,-5 5-1761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49:36.063"/>
    </inkml:context>
    <inkml:brush xml:id="br0">
      <inkml:brushProperty name="width" value="0.1" units="cm"/>
      <inkml:brushProperty name="height" value="0.1" units="cm"/>
      <inkml:brushProperty name="color" value="#FFC114"/>
    </inkml:brush>
  </inkml:definitions>
  <inkml:trace contextRef="#ctx0" brushRef="#br0">30 0 5553,'0'0'832,"-8"0"-2904,-1 0 496,-3 0-705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10.39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7294 0 1120,'0'0'1590,"7"0"-1770,-587 0 3113,491 14-3694,326-3 1152,-92-1-346,-35-3-70,101 2 1547,-221-9-1872,-1045 0 1447,1893 19-805,-738-14-274,-164 6-659,-415-1 1013,369-18-465,-20 0-190,147 9-237,315 29 1092,-217-18-435,300 36 31,-398-48 455,-52 0-984,-358-13 415,131 0-315,139 9 177,120 4 99,-39-3 40,40 3-40,0-1 1,0 1-1,0 0 1,0-1 0,0 1-1,0-1 1,0 0 0,0 1-1,0-1 1,0 0 0,0 0-1,0-1 1,1 1 0,-1 0-1,-2-3 1,4 4-1,1-1 0,-1 0 0,0 1 0,1-1 0,-1 1 0,0 0 0,1-1 0,-1 1 0,1-1 0,-1 1 0,1 0 0,-1-1 0,1 1 0,-1 0 0,1-1 0,-1 1 0,1 0 0,-1 0 0,1-1 0,0 1-1,-1 0 1,1 0 0,-1 0 0,1 0 0,0 0 0,-1 0 0,1 0 0,0 0 0,0 0 0,26-2 92,-25 1-76,282-1-15,-9 0 153,-249-1-359,-41 1 3,-44 1 232,-818-34 195,645 17-297,-451-17-290,704 35-374,588 30 923,-441-18-186,104 15 7,-267-27-210,-2308 13-912,2298-15 1453,20-1-157,127 3-233,259 2 306,-2 26-645,-384-26 386,16 1-314,-47-1 156,-619 6 68,210-6-274,-455-4 334,574-14-829,577 15 712,296 3 244,-550-2-92,-10 0-11,0 0 1,0 0-1,-1 1 1,1-1 0,0 2-1,12 2 1,-66-1-533,-923-16 1769,393-3-1068,-1 0-207,305 5-289,286 11-518,233-2 1340,277 5-608,-449 0-435,98 16 0,-273-15 700,-1446 41 543,1309-39-460,524-18 405,5-1-436,-239 12-189,-30-1-72,0 2 0,41 4 0,-117 12-549,2-8 592,-73 1-1,77-6-64,-93 6-24,-167 15 208,229-13-343,-83-1 193,173-10 388,444 0 152,-468 0-763,-285 11-181,102-11 544,194 0-84,1 0-1,-1 0 1,1-1 0,-1 1 0,1 0-1,-1-1 1,1 0 0,-1 1-1,1-1 1,0 0 0,-1 1 0,1-1-1,0 0 1,0 0 0,-1 0-1,1 0 1,0 0 0,0 0 0,0-1-1,0 1 1,0 0 0,1 0-1,-1-1 1,0 1 0,0-1 0,1 1-1,-1 0 1,1-1 0,0 1-1,-1-3 1,-1-4 239,1-1 0,0 1 0,0-18 0,1 25-228,0-4-17,0 0 44,0 0-1,0 0 1,0 0-1,1 0 1,0 0 0,2-7-1,-2 10-35,0 0-1,0 0 1,0 0 0,1 0 0,-1 1-1,1-1 1,-1 0 0,1 1 0,0-1-1,-1 1 1,1-1 0,0 1 0,0 0-1,0 0 1,0 0 0,4-2 0,1 0-11,0-1 0,1 1 1,0 1-1,0-1 0,-1 2 1,1-1-1,0 1 0,0 0 1,12 0-1,280 12-7,0-1 20,-216-8-4,-1 3 0,142 28 0,-186-27 35,1-2 0,68-2 0,-10 0-137,449 8 39,-431-17 157,-33 1-235,99-1 328,-103 6-2692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3:20.808"/>
    </inkml:context>
    <inkml:brush xml:id="br0">
      <inkml:brushProperty name="width" value="0.1" units="cm"/>
      <inkml:brushProperty name="height" value="0.1" units="cm"/>
      <inkml:brushProperty name="color" value="#E71224"/>
    </inkml:brush>
  </inkml:definitions>
  <inkml:trace contextRef="#ctx0" brushRef="#br0">29 265 5329,'0'0'2209,"22"0"-1144,52 2-116,-37 0-728,0-2 0,0-1 0,43-7 0,-68 5-212,-1 1 0,0-2 0,0 1 0,-1-1 0,1-1 0,-1 0 1,1-1-1,14-10 0,-21 12-6,0 1 0,1-1 1,-2 0-1,1 0 0,0 0 0,-1-1 0,0 1 1,0-1-1,0 0 0,0 0 0,-1 0 1,0 0-1,0 0 0,0-1 0,-1 1 0,1 0 1,-1-1-1,-1 1 0,1-9 0,-1 7 45,0 1-1,-1 0 0,1-1 0,-1 1 1,-1 0-1,1 0 0,-1-1 0,-5-10 1,5 15-35,1-1 1,-1 1 0,1-1-1,-1 1 1,0 0-1,0 0 1,0 0 0,0 0-1,0 0 1,0 1 0,0-1-1,-1 0 1,1 1-1,-1 0 1,1 0 0,-1 0-1,1 0 1,-1 0 0,0 0-1,1 0 1,-1 1-1,-4-1 1,-16-1 7,4 1 43,1 0 0,-24 1-1,36 1-53,1 0 1,-1 0-1,1 0 0,-1 0 0,1 1 1,0 0-1,0 0 0,0 1 0,0-1 1,0 1-1,0 0 0,-3 4 0,-114 104 121,106-94-109,2 0 0,-1 0 0,2 1-1,0 1 1,-12 26 0,22-38-9,0 0 0,0 1-1,0 0 1,1 0 0,0 0 0,1 0 0,0 0-1,0 0 1,0 0 0,2 9 0,-1-13-1,1 0 0,-1 0 0,1 1 0,1-1 1,-1 0-1,0 0 0,1 0 0,0 0 0,0 0 0,0-1 1,1 1-1,-1 0 0,1-1 0,0 0 0,0 1 0,0-1 0,0-1 1,0 1-1,1 0 0,3 2 0,15 7 71,1-1 1,-1-1-1,2-1 0,38 10 0,101 11 220,-125-28-1973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20.94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69 54 104,'0'0'2493,"-9"-5"-1901,-26-15-152,35 20-435,0 0-1,-1 0 1,1 0 0,0 0 0,0 0 0,0 0 0,0 0-1,0 0 1,0 0 0,0 0 0,0 0 0,0 0-1,0 0 1,0 0 0,0 0 0,-1 0 0,1 0 0,0 0 4,0 0-4,0 0 0,0-1 0,0 1 0,0 0-1,0 0 1,0 0 0,0 0 0,0 0 0,0 0-1,0 0 1,0 0 0,0 0 0,0 0 0,0 0 0,0 0-1,0-1 1,0 1 0,0 0 0,0 0 0,0 0 0,0 0-1,0 0 1,0 0 0,0 0 0,0 0 0,0 0-1,0 0 1,0 0 0,0-1 0,0 1 0,0 0 0,0 0-1,0 0 11,0 0-10,0 0 0,1 0-1,-1 0 1,0 0 0,0 0 0,0 0 0,0 0-1,0 0 1,0 0 0,0 0 0,0 0 0,10-3 165,11 2-9,187-1 706,237 5 1228,-141 37-1477,-170-17-678,-121-18 834,-44-5-123,23 0-1087,-394-16-1045,-245-56 578,579 69 799,66 3 52,6 0-14,435 39 815,-322-24-607,232 21 1100,138 19-421,99 45-473,-207-32-422,-240-43 292,-273-24-213,-41-18-123,-204-47 0,156 23-74,206 37 103,19 3-63,29 0 15,-21 1 251,706 44 218,-442-21-268,69 7-40,218 15-1,-514-45 928,-46 0-949,1-1 0,0 1 0,-1-1 1,1 1-1,0-1 0,-1 0 1,1 1-1,-1-1 0,1 0 1,-1 0-1,1 0 0,-1 0 0,2-3 1,-2 4 7,15-11-57,1 1-1,0 1 1,1 0-1,0 1 1,0 1-1,21-4 1,118-21 125,-86 19-213,139-17 249,-159 23 44,15-1-125,-205 4-79,-281-16-88,-45-11-122,60 6 47,-48 11-32,80 6 122,-358-11 293,466 30-175,223-9-62,-42 7 0,-14 2 16,-34-2 138,-99 3-202,223-12 137,0 1 0,0 1 0,0-1 0,-9 4 0,-27 4-108,-56-8 526,93-2-538,1 0 0,0 0 0,0 1 0,0 0 0,0 1 1,-12 1-1,14-2-180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29.10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1 1256,'0'0'2305,"36"0"-4591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29.48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360 1 888,'0'0'0</inkml:trace>
  <inkml:trace contextRef="#ctx0" brushRef="#br0" timeOffset="1">1 6 1016,'0'0'856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30.70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1066 105 96,'0'0'5192,"-5"0"-5005,-10-5-135,20 2 85,39 0 131,-15 1-303,732-43 153,-723 42-6,-38 3-109,-1 0 0,1 0 1,0 0-1,0 0 1,0 0-1,0 0 1,0 0-1,-1 0 0,1 0 1,0 0-1,0 0 1,0 0-1,0 0 0,0 0 1,0 0-1,-1 0 1,1 0-1,0 0 1,0 0-1,0 0 0,0 0 1,0 0-1,0 0 1,0-1-1,0 1 0,-1 0 1,1 0-1,0 0 1,0 0-1,0 0 1,0 0-1,0-1 0,0 1 1,0 0-1,0 0 1,0 0-1,0 0 0,0 0 1,0 0-1,0-1 1,0 1-1,0 0 0,0 0 1,0 0-1,0 0 1,0 0-1,0 0 1,0-1-1,0 1 0,0 0 1,0 0-1,0 0 1,0 0-1,0 0 0,0 0 1,1-1-1,-1 1 1,0 0-1,0 0 1,0 0-1,0 0 0,0 0 1,0 0-1,0 0 1,1 0-1,-49-9 194,0 2 1,-60-1-1,-105 8-31,90 2-275,-369 6 236,-19 0-75,718-7-90,514-9 83,-439 4 162,-199 5-233,-201-15 972,-538 5-738,440 10-176,150-1-39,-435 17-124,453-9 77,34-5-232,0 0-1,-24 1 1,519-9 627,9-1-129,-490 6-221,-34 0 449,-736 14-597,635-4-141,166 6-1075,-8-10-29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36.257"/>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8 1 4601,'-7'0'4014,"487"10"-4054,3 1 155,135-11 36,-400 8-141,7 5 21,122-2 14,-110 3 86,-76-5-112,-4 0 22,-41 1-9,-3-1-85,-36-6 351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0:46.84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2154 9 128,'22'-8'4044,"-359"35"-3486,81-1-431,-10-8 30,-217 7 1445,327-25-1036,639-28-333,-3 0-190,-478 27 26,-3 0-46,0 1 0,0-1 0,0 0 0,-1 1 0,1-1 0,0 1 0,0-1 0,0 1 0,0-1 0,-1 1 0,1 0 0,0-1 0,-2 1 0,2 0 6,-24-3-54,-1 0-1,1 2 1,-45 3 0,11 0-22,-638 18-606,0 0-317,672-20 1701,40 3-790,11 10-2192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10.22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1 170 928,'6'-13'4221,"-5"13"-4154,265 0 210,-88-11 1178,-144 11-1421,3 1 28,56-7 0,8-2 54,-76 8-70,0-2 0,0 0 0,0-2 0,0-1 0,29-9 0,-36 9 31,1 0 0,-1 2 1,25-3-1,34-2 145,121-8 224,-58 4-80,-1 0-72,-105 10-257,63-11 1,-64 7 16,65-3 0,196 1 150,-134 7-152,218 5 29,-155 16-159,-1 0-1,-42-18 174,26 1 70,-63 3-143,26 1 73,108 10-11,70 28-255,-193-21 121,24-7 212,230-7-1,-349-10-153,45 14-35,-47-3-449,-164 3 394,-149 1 0,-22-15-348,-308-1-1218,312-12 670,-39 0 1145,-205 4-2917,1-1 1540,59 10-802,435 0 2063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24.239"/>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161 1 1488,'0'0'1399,"13"1"-1349,105 19-68,-78-17 493,-20-1-463,1 0-1,37 9 1,-58-11-26,0 0-1,1 0 1,-1 1 0,0-1 0,0 0 0,0 0-1,1 0 1,-1 0 0,0 0 0,0 0 0,0 1-1,1-1 1,-1 0 0,0 0 0,0 0 0,0 0 0,0 1-1,1-1 1,-1 0 0,0 0 0,0 1 0,0-1-1,0 0 1,0 0 0,0 0 0,0 1 0,0-1 0,0 0-1,0 0 1,0 1 0,0-1 0,0 0 0,0 0-1,0 1 1,0-1 0,0 0 0,0 0 0,0 1-1,0-1 1,0 0 0,0 0 0,0 0 0,-1 1 0,1-1-1,0 0 1,0 0 0,0 0 0,0 1 0,0-1-1,-1 0 1,1 0 0,0 0 0,0 0 0,0 1-1,-1-1 1,1 0 0,0 0 0,0 0 0,-1 0 0,1 0-1,0 0 1,0 0 0,-1 0 0,1 0 0,0 0-1,-14 8 74,-38 7-335,-1-3 0,-1-2-1,0-3 1,-79 2 0,64-8-502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27.33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2770 6 680,'0'0'792,"30"0"-296,-9 1-428,184 6 362,12 4 159,99 8 621,-471-19 1106,31 2-2438,-1074-23-198,1068 13 550,-325-8-76,1248 28-501,-134 12 843,-637-22-259,-38-2 516,-15-1-631,-314 13-461,42 0-375,-378 8 495,-18 29-1881,618-49 2605,47 0-293,-58 5 0,50-4 112,41-1-282,32 0-29,-20-1 59,0 0 1,1-1-1,17-5 1,19-3-6,880-33 784,-835 43-708,-1242 16-1291,673-16 1928,491-1-668,0-1-1,30-7 1,15-3-111,390-19 91,1 29 25,-268 3-345,-700 12 394,-68-5-576,441-8 507,115 2-303,0 2 0,-30 7 0,20-4 444,73-9-72,50-9 0,-1 0-188,777-13 192,-776 24 60,-85-1-218,1 0 1,-1 0-1,1 1 1,-1-1-1,0 0 1,1 1-1,-1-1 1,0 0-1,1 1 0,-1-1 1,0 0-1,0 1 1,1-1-1,-1 1 1,0 0-1,0-1 1,0 1-1,0 0 1,0-1-1,1 1 1,-1 0-1,0 0 0,0 0 1,-2 0-1,-27-4 192,30 4-203,-344-2-613,177 4 373,37-1 398,-240-7 773,313 11-2848,221-5 2168,328-3 386,573-1 228,-589 6-853,-257 14 2,-38-11-26,-149-2-314,37 9-1,-43-7 56,0-1-1,39 1 0,-6-5 220,68 1-3080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38.168"/>
    </inkml:context>
    <inkml:brush xml:id="br0">
      <inkml:brushProperty name="width" value="0.1" units="cm"/>
      <inkml:brushProperty name="height" value="0.1" units="cm"/>
      <inkml:brushProperty name="color" value="#FFC114"/>
    </inkml:brush>
  </inkml:definitions>
  <inkml:trace contextRef="#ctx0" brushRef="#br0">2095 1 1296,'0'0'3544,"-19"6"-3819,-48 7 502,-1-3 0,0-3 0,-73-2-1,-22 2-31,-146 8-123,62-9 56,93-4-223,54-1 77,59-1 248,33 0 88,12 0 188,270-10 309,1 1-775,405 9 631,-680 0-697,-11 0-668,-318 11 1003,54-1-205,-689-6 442,648-5-684,906-10 764,151 11-597,-568 11 110,-577-5-726,-401-17 632,463 8-170,353 3-1046,725 0 2645,-735 0-1474,-33 1-647,22-1 65,-1 1 1,1 0-1,0 0 0,-12 4 0,-14 5-3703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4:00.435"/>
    </inkml:context>
    <inkml:brush xml:id="br0">
      <inkml:brushProperty name="width" value="0.1" units="cm"/>
      <inkml:brushProperty name="height" value="0.1" units="cm"/>
      <inkml:brushProperty name="color" value="#FFC114"/>
    </inkml:brush>
  </inkml:definitions>
  <inkml:trace contextRef="#ctx0" brushRef="#br0">0 1 640,'0'0'664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41.470"/>
    </inkml:context>
    <inkml:brush xml:id="br0">
      <inkml:brushProperty name="width" value="0.1" units="cm"/>
      <inkml:brushProperty name="height" value="0.1" units="cm"/>
      <inkml:brushProperty name="color" value="#FFC114"/>
    </inkml:brush>
  </inkml:definitions>
  <inkml:trace contextRef="#ctx0" brushRef="#br0">2692 92 1280,'0'0'2881,"-33"0"-1973,-18 2-650,-54 10-1,22-2-204,-132 12 205,-361 28 120,105-23 780,422-19-1174,51-6-529,6 1 478,502-32 530,346-25-878,-851 53-63,-12-1 471,-14 0 238,-351 4 43,-241-2 663,243-17-90,-43 0-191,247 17-728,164 0-109,10 0 118,553-9 840,-207 1-882,255 3-567,-1111 37 775,252-10 80,-178 18 136,58-5-85,302-26-148,44-5-87,-41 1 0,66-3-829,0-1 823,-1-1-1,1 0 1,-1 1-1,1-1 1,-1 1-1,1-1 1,0 0 0,-1 0-1,1 1 1,-1-1-1,1 0 1,0 0-1,-1 0 1,1 0-1,-1 0 1,1 0-1,0 0 1,-1 0 0,1 0-1,1 0 1,23 0 212,-19 0-175,63 0 212,89-11-1,430-37-298,-361 35 275,0 7-519,-599 35 133,138-5 37,-762 1 654,989-25-504,-26 1 63,32-1-107,0 0-1,-1 0 1,1 0 0,0 1 0,-1-1 0,1 0 0,0 1 0,0-1 0,-1 1 0,1-1 0,0 1 0,0 0 0,0 0-1,0-1 1,0 1 0,0 0 0,0 0 0,-1 1 0,1-1-116,103-5 207,117-21 333,1 0-336,454-32 147,38-3-155,-580 54-94,198-16 10,-161-2-72,-122 14 18,-27 4 116,0 2-1,1 1 1,34-2 0,-4 5-2804,-39 0-1506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1:45.776"/>
    </inkml:context>
    <inkml:brush xml:id="br0">
      <inkml:brushProperty name="width" value="0.1" units="cm"/>
      <inkml:brushProperty name="height" value="0.1" units="cm"/>
      <inkml:brushProperty name="color" value="#FFC114"/>
    </inkml:brush>
  </inkml:definitions>
  <inkml:trace contextRef="#ctx0" brushRef="#br0">3096 1 1632,'0'0'4257,"-14"1"-4840,-80 13-170,-106 2-1,-97-12 257,224-4 569,-169-1-106,-820 10-735,658-7 733,373-6 3738,31 4-3664,18-1 318,556-13 403,-359 14-686,476 9 2,-193 9 53,-479-17-43,-29-1 470,-19-1-211,-1280-12-271,173-1-53,2455 9 530,-657 10-340,-2851-5 883,2188 0-1225,5 2-505,1 0 301,-1 0 0,0 0 0,0 1 0,7 5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5:33.04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7941 128 2473,'12'-8'2232,"-12"8"-2210,-1-1 0,1 1 0,0-1-1,0 1 1,-1-1 0,1 1 0,-1-1 0,1 1 0,0-1 0,-1 1 0,1 0-1,-1-1 1,1 1 0,-1 0 0,1-1 0,-1 1 0,1 0 0,-1-1-1,1 1 1,-1 0 0,1 0 0,-1 0 0,0 0 0,1 0 0,-1-1 0,1 1-1,-1 0 1,0 0 0,1 0 0,-2 1 0,-26-1-224,18 0 215,-1325-70 354,893 28 49,638 45-396,86 2-12,-33 22-158,167 15 355,-304-33-311,126 28 0,-236-37 166,-230-4-178,-252-3 349,-303-9-349,1 0 139,754 16 187,157 0-222,611 16 112,-654-10-169,745 60-133,-697-45 97,-117-18 210,-96 0-436,-926 13 642,757-16-445,1162 30 722,-345-6-721,-546-24 86,-12 0 32,0 0-1,1 1 1,-1 0-1,0 0 1,0 1 0,20 6-1,-28-6-47,-3-1 72,-40 4 73,-854 9-113,700-15 118,713 8-5,-238-2-190,182 13 228,-635-15 84,23-3-45,-502-13-268,510 5 100,-162-17 230,394 24-450,-16-1 362,380 24-54,-98-1-261,-164-14 344,176 2-232,-395-10 75,1-2 0,-38-7 0,38 4 48,-1 2 0,-39-1-1,-194 6-235,-286-3 322,148-18-146,167 6 185,-132-20-391,104 7 453,-77 18-363,278 10 190,56-1-125,11 0 168,1413 45-328,-1285-37-19,-47-4 148,98 18-1,-179-17-143,-20-1 107,-26 1 70,34-5 61,-559 30 235,389-26-67,-1430 26 361,1601-30-448,10 0-80,1308 0-235,-1279 0 155,3-1-85,0 2-1,0 1 1,42 9 0,-96-13 138,0 1-1,1 1 1,-1 0 0,-17 2-1,-12 0 53,-486-15 249,155 2-141,-704-16 301,509 1-334,807 27-57,-108-3 96,-89 2-126,1249 32 19,-1191-24-96,-59-4-20,-31-3 37,-12 0 1,-396-20 61,54 1-44,-1308 6 259,1645 14-457,13 1 157,15 3 44,81 4 166,195-5 0,-163-7-193,137 1-94,368 5 405,-454 9-467,-393-10 332,-876-24-153,1015 19 76,-1003-10-282,1090 12-316,1437 33 608,-1399-29-319,-133 7-582,-406-6 833,270-7 54,-1287 2 592,1485 0-663,9 0-5,-1 0 1,1 0 0,-1 0-1,-12 3 1,19-3 27,-1 1 0,1-1 0,0 0 0,0 0 0,0 0 0,0 0-1,0 0 1,0 0 0,0 1 0,-1-1 0,1 0 0,0 0 0,0 0 0,0 0 0,0 1 0,0-1 0,0 0 0,0 0 0,0 0 0,0 0 0,0 1 0,0-1 0,0 0-1,0 0 1,0 0 0,0 0 0,0 1 0,0-1 0,0 0 0,0 0 0,0 0 0,1 0 0,-1 1 0,0-1 0,0 0 0,0 0 0,0 0 0,0 0 0,0 0 0,0 1-1,1-1 1,-1 0 0,0 0 0,0 0 0,0 0 0,0 0 0,0 0 0,1 0 0,-1 0 0,0 0 0,0 0 0,0 0 0,0 0 0,1 0 0,-1 0 0,0 0 0,19 4 54,0 0 0,0-2 0,0 0 0,0-2 0,31-2 0,-1 1 8,815-9-47,-399 9-560,-979-1 1144,-385 2-202,361 13-21,728-13-353,554-8 120,-351 5-365,-256 3-694,-226-10 568,-852-25 1076,287 32-525,1234-26 11,1-1-331,-548 31 89,-22 0 50,1 0 0,-1-1-1,1-1 1,0 0 0,13-3-1,-25 4-16,0 0-1,1 0 0,-1-1 0,0 1 1,0 0-1,0 0 0,0 0 0,1 0 1,-1 0-1,0-1 0,0 1 0,0 0 1,0 0-1,0 0 0,1 0 0,-1-1 1,0 1-1,0 0 0,0 0 0,0 0 0,0-1 1,0 1-1,0 0 0,0 0 0,0-1 1,0 1-1,0 0 0,0 0 0,0 0 1,0-1-1,0 1 0,0 0 0,0 0 1,0-1-1,0 1 0,0 0 0,0 0 1,0 0-1,0-1 0,0 1 0,-1 0 1,1 0-1,0 0 0,0 0 0,0-1 1,0 1-1,0 0 0,-1 0 0,1 0 1,0 0-1,0 0 0,0-1 0,-1 1 1,1 0-1,0 0 0,0 0 0,0 0 0,-1 0 1,1 0-1,0 0 0,0 0 0,0 0 1,-1 0-1,1 0 0,-1 0 0,-21-5 4,0 0 0,0 2-1,-31-2 1,9 2 2,-670-31 523,395 25-630,298 8 68,-38 0 121,0-4 0,-82-15 0,99 7-211,46 13 50,608-8 74,-296 3 241,94 4-894,-648 12 505,18-1 135,-184-10 310,-463 23-43,849-22-244,6 0-53,1 0 1,-23 6-1,27-2-212,15 1 233,16 1 146,64 0-86,124-6 1,-92-3-104,137 0 161,286 5-93,-515-2-76,-1 1 1,38 9 0,-58-10 24,1 1 1,-1 0-1,1 0 0,-1 1 1,0 0-1,0 0 1,-1 1-1,1 0 0,-1 0 1,1 0-1,-1 1 1,-1 0-1,10 10 0,-14-14 31,-1-1 0,1 1-1,0 0 1,-1 0-1,1 0 1,-1-1 0,1 1-1,-1 0 1,1 0 0,-1 0-1,0 0 1,1 0-1,-1 0 1,0 0 0,0 0-1,0 0 1,0 0-1,0 0 1,0-1 0,0 1-1,0 0 1,0 0 0,0 0-1,0 0 1,-1 0-1,1 0 1,0 0 0,-1 0-1,1 0 1,-1 0-1,1 0 1,-1-1 0,1 1-1,-1 0 1,0 0 0,1-1-1,-1 1 1,0 0-1,1-1 1,-1 1 0,0-1-1,0 1 1,0-1-1,0 1 1,1-1 0,-1 1-1,0-1 1,0 0 0,0 0-1,-1 1 1,-7 2 51,-1-1-1,1 0 1,-1 0 0,-9 0 0,11-2-33,-252 22-115,39-5 222,-217 22 9,425-38-105,1 0 23,0-1 0,1 2 0,-1 0 0,1 0 0,-19 6 0,30-8-41,0 0 0,0 1 1,1-1-1,-1 0 1,0 0-1,0 0 0,0 0 1,0 0-1,0 0 0,1 0 1,-1 0-1,0 0 1,0 0-1,0 1 0,0-1 1,0 0-1,0 0 1,0 0-1,0 0 0,1 0 1,-1 1-1,0-1 0,0 0 1,0 0-1,0 0 1,0 0-1,0 1 0,0-1 1,0 0-1,0 0 1,0 0-1,0 0 0,0 0 1,0 1-1,0-1 0,0 0 1,0 0-1,0 0 1,0 0-1,0 1 0,0-1 1,0 0-1,-1 0 1,1 0-1,0 0 0,0 0 1,0 1-1,0-1 1,0 0-1,-1 0 0,18 1-130,326-11 351,-4-1 31,-310 11-176,-20 0 20,-16 0 170,-245 1-226,-287-2-37,513 0 85,-1-2 0,1 0 0,0-1 0,-38-12 0,63 16-87,1 0 0,-1 0 0,0-1 0,1 1 1,-1 0-1,1 0 0,-1-1 0,0 1 0,1 0 1,-1-1-1,1 1 0,-1-1 0,0 1 0,1 0 1,-1-1-1,1 1 0,-1-1 0,1 1 0,0-1 1,-1 0-1,1 1 0,0-1 0,-1 1 0,1-1 1,0 0-1,0 1 0,-1-1 0,1 0 0,0 1 1,0-1-1,0 0 0,0 0 0,0 1 0,0-1 0,0 0 1,0 1-1,0-1 0,0 0 0,1 1 0,-1-2 1,1 0 14,0 1 0,0-1 0,0 0 0,0 1 0,0-1-1,0 1 1,1-1 0,-1 1 0,0 0 0,1 0 0,-1-1 0,4 0 0,24-12-54,1 3 0,0 0-1,0 2 1,1 1 0,38-4 0,-4-1-96,-23 4 77,1-3-1,51-20 1,-69 24 76,0 1 1,0 1 0,1 2 0,0 0-1,41 1 1,-23 0 9,458-17-292,-364 16 412,841-1-221,-544 7 142,-302-2-400,245 3-334,-305 0 422,162 4 39,-97-6 136,284-9 310,-155 4-217,-171 7-74,145-16 1,-94 0 241,172 7 0,-224 6-154,130-2 1163,-231 2-1214,-23 0 15,-1508-11 145,-34 4-210,986 9 2,711 6 154,192-8-208,956-11 171,-210 6-56,-593 7 87,155-2-611,-430 6 559,331-4-1019,-489-18 1026,-38 16-87,0-1 44,0 1-1,0 0 1,0 0-1,0 0 1,0 0 0,1 0-1,-1 0 1,0 0-1,0 0 1,0 0 0,0-1-1,0 1 1,0 0-1,0 0 1,0 0 0,0 0-1,0 0 1,0 0-1,0 0 1,0-1 0,0 1-1,0 0 1,0 0-1,0 0 1,0 0 0,0 0-1,0 0 1,0-1-1,0 1 1,0 0 0,0 0-1,0 0 1,0 0-1,0 0 1,-1 0 0,1 0-1,0 0 1,0-1-1,0 1 1,0 0-1,0 0 1,0 0 0,0 0-1,0 0 1,0 0-1,-1 0 1,1 0 0,0 0-1,0 0 1,0 0-1,0 0 1,0 0 0,0 0-1,0 0 1,-1 0-1,1 0 1,0 0 0,0 0-1,0 0 1,0 0-1,0 0 1,0 0 0,-1 0-1,-16-3 42,0 1-1,0 0 1,-1 1 0,-25 3-1,6-1-81,-435-9 187,-68 5-153,-722 11 212,948-3 724,1052-7-816,1186 12-339,-1374-7-989,-382-3 1227,224 13 35,-34-13-1983,-355 0 1780,18 0-150,-24-77 729,6 80-603,-2-2 201,0 1-1,-1 0 1,1-1-1,0 1 1,0 0-1,-1 0 1,1 0-1,-1 0 1,1 3-1,-1-5-16,6 34 72,-5-24-33,1-1 1,0 0-1,0 1 0,1-1 1,0 0-1,1 0 0,8 15 1,26 52-72,-10-19 24,-44-55 346,1-1 0,-21-1 0,-33-3-298,-89-15 1,119 12 48,-33-7-271,44 12 338,23 2-59,18-1-55,29 3-69,0 1 0,68 17-1,-38-7 51,70 14-83,-160-29 259,9 1-227,1 0-1,0-1 1,-1 0-1,-8-2 1,10 1 41,1 0 0,0 0 0,-1-1 0,1 0 1,-10-8-1,14 10 13,0-1 0,0 1 1,1-1-1,-1 1 1,1-1-1,-1 0 1,1 0-1,0 0 0,0 0 1,0 0-1,0 0 1,0 0-1,0 0 0,1-1 1,-1 1-1,1 0 1,-1 0-1,1-1 1,0-3-1,9-195 831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7:09.346"/>
    </inkml:context>
    <inkml:brush xml:id="br0">
      <inkml:brushProperty name="width" value="0.1" units="cm"/>
      <inkml:brushProperty name="height" value="0.1" units="cm"/>
      <inkml:brushProperty name="color" value="#FFC114"/>
    </inkml:brush>
  </inkml:definitions>
  <inkml:trace contextRef="#ctx0" brushRef="#br0">1162 84 360,'0'0'683,"10"-1"-687,176-24 195,253-2 1,-334 19 1101,-293 0-462,-193 1-447,202 3-224,-267 3-124,242 1 411,243 0-657,123 1 351,435 26-2146,1-26 1551,-305-2 555,-290 1-124,-5 0-5,-397-3 1246,-404 6-938,800-3-283,-758 36-578,743-35 707,27-1 157,18-1-216,644-14 568,-404 2-390,390-22-16,-621 34-199,-278-1 1290,-388 12-1136,-373 30 179,1001-39-423,4 0 17,11 1-6,24 2 41,427 2 213,-268-8-2,241-27-159,-292 15 121,-130 11 633,-37 0-646,-42 0-271,30 2-393,-1 1-1,0 2 1,1 1 0,-1 2-1,-61 17 1,41-5-2025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7:40.412"/>
    </inkml:context>
    <inkml:brush xml:id="br0">
      <inkml:brushProperty name="width" value="0.1" units="cm"/>
      <inkml:brushProperty name="height" value="0.1" units="cm"/>
      <inkml:brushProperty name="color" value="#FFC114"/>
    </inkml:brush>
  </inkml:definitions>
  <inkml:trace contextRef="#ctx0" brushRef="#br0">0 25 600,'0'0'744,"125"-12"-656,-98 12-88,-14-4 8,-4 4 424,-4-4 441,-5 0-1209,-14 4 135,-8 0-111,4 0-208,5 0-296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7:41.329"/>
    </inkml:context>
    <inkml:brush xml:id="br0">
      <inkml:brushProperty name="width" value="0.1" units="cm"/>
      <inkml:brushProperty name="height" value="0.1" units="cm"/>
      <inkml:brushProperty name="color" value="#FFC114"/>
    </inkml:brush>
  </inkml:definitions>
  <inkml:trace contextRef="#ctx0" brushRef="#br0">1393 0 56,'0'0'1196,"-4"0"-1097,-1384 0 1753,2826 16-4171,-1116-8 2379,-178-4-380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2:57:44.494"/>
    </inkml:context>
    <inkml:brush xml:id="br0">
      <inkml:brushProperty name="width" value="0.1" units="cm"/>
      <inkml:brushProperty name="height" value="0.1" units="cm"/>
      <inkml:brushProperty name="color" value="#FFC114"/>
    </inkml:brush>
  </inkml:definitions>
  <inkml:trace contextRef="#ctx0" brushRef="#br0">5343 42 464,'0'0'1776,"-39"-2"-1550,-129-6-50,-585-3 170,492 12-244,-319 12-170,488-10 31,-523 5 1401,2324-15-963,-1468 6-470,328-10 6,-528 10 206,-60-7 1027,-34 0-1123,0 2 0,0 3 0,-68 3 0,45 1 79,-22-1-116,-833 16-165,-33 19 352,326-14-302,420-13 228,224-3-531,20 1 399,1-1 0,0-2 0,0 0 0,33-2 0,-8 1 3,540 3 237,-351-6-277,392-11-53,-1-1 174,52 13-485,-1021 0 803,-1609 13-317,940 27-23,830-32-375,167-7-45,15 2-273,17 1 357,1234-17 807,-93-2-689,-1272 2 277,-4-2 4,-316 9 390,253 8-485,-271-2-59,-1093-13 629,1220 5-691,2771 8-523,-2821-2 1147,-616 12-610,523 6-67,-158 9 264,589-24-94,14-1-33,-1 2 0,-21 3 1,39-5-6,0 0 1,0 0 0,1 1 0,-1-1 0,0 0 0,0 0-1,0 0 1,0 0 0,0 0 0,0 0 0,1 0 0,-1 1 0,0-1-1,0 0 1,0 0 0,0 0 0,0 0 0,0 1 0,0-1-1,0 0 1,0 0 0,0 0 0,0 0 0,0 1 0,0-1 0,0 0-1,0 0 1,0 0 0,0 0 0,0 1 0,0-1 0,0 0-1,0 0 1,0 0 0,0 0 0,0 1 0,0-1 0,0 0 0,0 0-1,0 0 1,0 0 0,0 0 0,-1 1 0,1-1 0,0 0-1,0 0 1,0 0 0,0 0 0,0 0 0,0 0 0,-1 0 0,1 1-1,65 9-59,0-3 0,95-2 0,-116-4-34,894 2-781,-463-5 492,-497 1 621,-1-2-1,-24-4 1,-11-2 17,-405-20 631,-3 28-445,229 3-97,1-4-228,-470 12-124,669-6 91,35-4-155,12 4-683,17 1 789,0-1 0,0-1 0,0-2 1,36-2-1,-19 1-6,565-17 268,406-10-730,-954 27 450,-59 0 295,-7 0 8,-291-8-104,-63 6-278,-708 12 263,665-2-28,435 0-979,376 1 502,-264-10 265,273-15-32,35-5 130,-507 9 210,-256-13 272,-5 25-139,145 1-495,88-1 121,-519 16 328,506-4-499,94-12 58,2 1 75,1 0 1,-1 0-1,1-1 0,-1 1 0,1-1 0,0 1 1,-1-1-1,1 0 0,0 1 0,-1-1 0,1 0 1,0 0-1,-1 0 0,4-1 0,1 1-3,336 4 147,51 4-1334,-341-4-536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2T13:03:18.871"/>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3:25.19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4311 165 4065,'0'0'427,"-6"0"-559,-985 8 2736,749-5-2278,-161-2 364,-436 14 147,736-9-786,-149 12 6,408-19 210,-62 3-181,435-12-35,5 0 19,580 10-474,-971 1 242,196 27 0,-389-25 161,-290-4 700,-732 10-350,-904 11 854,1867-20-1210,519 13-434,-293-14 520,430 0 68,613 3-330,-923 5 231,49 1-484,-241-6 316,-40 0 45,-27-2 73,-281 2 211,-200-1-158,2-28 574,-579-64-248,1062 90-398,15 1-121,13 0 29,693-4-55,706 7 236,-1244 2 131,-416-27-152,90 5 67,-484-10 395,-3 27-494,272 2-50,-296-2-465,1047-1 629,439 3-92,-741-2-38,0 4 0,-1 4 1,120 26-1,-178-29-87,-13-2 33,-12-2-37,-1276-9 707,850 4-780,413 4 143,10 1 7,0 0 0,1-2 0,-1 1 0,1-2 0,-1 0 0,-22-6 0,36 7 9,0 1 0,0-1 0,1 1 1,-1-1-1,0 1 0,0-1 0,1 1 0,-1-1 0,0 1 0,1 0 0,-1-1 0,1 1 0,-1 0 1,0-1-1,1 1 0,-1 0 0,1-1 0,-1 1 0,1 0 0,-1 0 0,1 0 0,-1-1 0,1 1 1,0 0-1,-1 0 0,1 0 0,-1 0 0,1 0 0,-1 0 0,1 0 0,32-10-60,-26 8 46,66-18 110,103-13 1,80 4-270,-196 23 191,575-17 87,-286 18-63,585-4-98,-706 10-96,48 15 55,-34 0 234,-1 0-130,-207-15-37,0 1 0,-1 2 0,0 2 0,0 0-1,0 3 1,39 15 0,-47-16 33,36 14-11,-57-21 13,-1 1 1,0-1-1,0 1 0,-1 0 1,1 0-1,0 0 1,-1 0-1,1 0 0,-1 1 1,1-1-1,-1 1 1,0 0-1,0-1 0,0 1 1,1 4-1,-2 0 24,1 0-1,-2 1 0,1-1 1,-1 0-1,0 1 0,-2 10 1,1 7-125,1-19 91,1 0-1,-1-1 1,-1 1 0,1 0 0,-1-1-1,0 1 1,0-1 0,-1 1-1,1-1 1,-1 1 0,0-1-1,-1 0 1,1 0 0,-6 6 0,-11 16 70,-2-1 0,-28 28 0,39-45-84,0-1 1,0 0-1,-1 0 0,0-1 0,0-1 1,-1 0-1,0-1 0,-22 8 0,-38 3 40,0-2-1,-145 6 1,199-19-20,-525 11 56,142-8-9,-596 7-2,342-8-104,162 20 184,69-2-94,140-18-549,325-5-1084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4:46.24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5493 29 2721,'0'0'862,"6"-3"-828,38-13-16,-37 12 180,-13 1 239,-13 0 223,-15 5-591,0 2-1,0 1 1,-57 16-1,-10 3-151,-52 6 398,-200 26-231,172-28-37,71-8-15,75-17 41,-48 0 0,-21 1-54,-163 6 54,10-1-161,-270 18 519,-1186-27 2348,1213 6-2493,31-4-229,243-3 747,237 0-994,0 0 170,0 0-1,0-1 1,0-1-1,-1 0 0,18-7 1,24-6 161,64-5-131,1 5 1,227-2-1,246 18 98,-329-17-173,-80 3 98,802-12-357,-266 26 241,-252-14-550,-300 12 509,-20 1 232,38 0-144,-96 2-127,413 6-469,-498-7 634,-1 0 0,0 1 0,1-1 0,-1 0 0,1 1 0,-1-1 0,0 1 0,0 0 0,1-1 0,-1 1 0,0 0 0,0 0 0,0 0 0,0 0 0,0 0 0,0 0 0,0 0 0,0 0 0,0 0 0,0 0 0,0 0 0,-1 1 0,1-1 0,-1 0 0,2 3 0,9 13-70,-10-17 60,0 1-1,-1-1 1,1 1 0,-1-1 0,1 1 0,-1-1-1,1 1 1,-1 0 0,1-1 0,-1 1 0,1-1-1,-1 1 1,0 0 0,0-1 0,1 1 0,-1 0-1,0 0 1,0-1 0,0 1 0,1 0 0,-1 0-1,0-1 1,0 1 0,0 0 0,0 0 0,-1-1-1,1 3 1,-1-2 16,0 0 0,1 0 0,-1 0-1,0 0 1,0 1 0,0-1 0,0-1-1,0 1 1,-1 0 0,1 0 0,0 0-1,0 0 1,-3 0 0,-3 2-5,0 0 0,-1-1 0,0 1 0,-9 0 0,-76 10 129,-140 1-1,-24-5-1132,-219 8-1865,-881 12 1893,1121-29 1535,-387 14-246,-208-11 924,792-1-1231,-47 8 0,47-5-35,-48 2 1,-163 5 804,-72-3-737,316-9 29,0 0 0,0-1 0,0 0 0,0 0-1,-6-3 1,-6 0-160,-7 0 93,-1 2 0,1 1-1,-47 3 1,9 0-101,56-2 3,5 0 114,1 0 1,-1 1-1,1-1 1,-1 0-1,1-1 0,-1 1 1,1 0-1,-1 0 1,1-1-1,-1 1 0,1 0 1,-1-1-1,-1 0 1,2-1 17,1 1 0,-1-1 0,0 1 0,1 0 0,-1-1 0,1 1 0,0-1 0,-1 1 0,1-1 0,0 0 0,0 1 0,0-1 0,0 1 1,0-4-1,3 1-8,-1-1 1,1 1 0,0 0-1,1 0 1,-1 0 0,0 0-1,1 0 1,0 1 0,8-6-1,-7 5-40,1 1-1,0 1 0,1-1 0,-1 1 1,0 0-1,1 0 0,-1 1 1,1 0-1,7-1 0,65 1-383,-50 2-692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4:00.789"/>
    </inkml:context>
    <inkml:brush xml:id="br0">
      <inkml:brushProperty name="width" value="0.1" units="cm"/>
      <inkml:brushProperty name="height" value="0.1" units="cm"/>
      <inkml:brushProperty name="color" value="#FFC114"/>
    </inkml:brush>
  </inkml:definitions>
  <inkml:trace contextRef="#ctx0" brushRef="#br0">23 1 520,'-4'7'176,"1"-2"-88,-3 0-88,2-2-176,2 1 176,0-2 96,0-2-8,2 1-88,0 1-224,0 0 168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4:59.191"/>
    </inkml:context>
    <inkml:brush xml:id="br0">
      <inkml:brushProperty name="width" value="0.1" units="cm"/>
      <inkml:brushProperty name="height" value="0.1" units="cm"/>
      <inkml:brushProperty name="color" value="#FFC114"/>
    </inkml:brush>
  </inkml:definitions>
  <inkml:trace contextRef="#ctx0" brushRef="#br0">1844 1 1856,'0'0'1695,"-22"0"-1568,-33 3-165,-93 16-1,58-5 195,47-8 16,-957 106 2192,893-110-2202,826-16 51,-12 4-1588,-665 10 960,-303-12 975,-23 10-130,-320 5-29,364 17-259,69-4-112,406-17 258,64-14-268,292-6-24,-682 10 458,-499 6-49,335 7-238,-14-2-174,482 0 242,674-7-148,-653 4-1354,-399 2 1776,-453 19-449,539-9-240,-256 16-489,995-47 912,-275 6-442,-373 16 109,-8 1 46,-1-1 0,0 0-1,0 0 1,0 0 0,0 0 0,0 0-1,0-1 1,0 1 0,0-1 0,5-1 0,-8 1 41,-1 1 1,1 0 0,0-1-1,0 1 1,0 0 0,-1 0 0,1-1-1,0 1 1,0 0 0,-1 0-1,1-1 1,0 1 0,-1 0 0,1 0-1,0 0 1,-1-1 0,1 1-1,0 0 1,-1 0 0,1 0-1,0 0 1,-1 0 0,1 0 0,0 0-1,-1 0 1,1 0 0,-1 0-1,1 0 1,0 0 0,-1 0 0,0 0-1,-94-14 240,-100 0-1,140 11-137,-433 0 199,452 4-276,24-1 0,-16 0 36,0 1-1,-37 7 1,55-2-105,10-5 44,0-1 1,1 1-1,-1-1 0,0 0 1,1 1-1,-1-1 1,0 1-1,1-1 1,-1 0-1,1 1 0,-1-1 1,1 0-1,-1 0 1,1 1-1,-1-1 0,1 0 1,-1 0-1,1 0 1,-1 0-1,1 0 0,-1 0 1,1 1-1,0-1 1,-1 0-1,2-1 0,62 7 35,124-6 0,-105-2-10,216-7 202,67 0-113,-220 9-27,-903 36 985,755-36-1061,-247 24 100,-204 7-308,865-58 361,-157 6 26,364 2-312,-1538 19 422,868 0-279,-84 11 0,121-6-65,18-1-215,25 2 115,550-8 487,-223-6-464,-356 8 163,-4 0 56,-95 0 249,-344 8-366,228-1 274,78-4-325,-197 30 0,318-28 103,16-5-34,0 0-1,0 0 1,0 0 0,0 0-1,0 0 1,-1 1 0,1-1-1,0 0 1,0 0 0,0 0 0,0 0-1,0 0 1,0 0 0,0 0-1,0 0 1,0 1 0,0-1-1,0 0 1,0 0 0,0 0-1,0 0 1,0 0 0,0 0 0,0 1-1,0-1 1,0 0 0,0 0-1,0 0 1,0 0 0,0 0-1,0 0 1,0 0 0,0 1 0,0-1-1,0 0 1,0 0 0,0 0-1,1 0 1,-1 0 0,0 0-1,0 0 1,0 0 0,0 0-1,0 0 1,0 1 0,0-1 0,0 0-1,1 0 1,-1 0 0,0 0-1,0 0 1,0 0 0,0 0-1,30 6-154,308-4 190,-242-4-19,507-46 211,-420 27-417,-161 17 278,-28 0 110,-33 0 91,-387 1-151,269 4-113,-21 11 43,178-12-81,0 0 1,1 0-1,-1 0 1,0 0-1,0 1 1,0-1-1,0 0 1,0 0-1,1 0 1,-1 0-1,0 0 1,0 0-1,0 0 1,0 1-1,0-1 1,0 0-1,0 0 1,0 0-1,0 0 1,1 1-1,-1-1 1,0 0 0,0 0-1,0 0 1,0 0-1,0 1 1,0-1-1,0 0 1,0 0-1,0 0 1,0 0-1,0 1 1,0-1-1,-1 0 1,1 0-1,0 0 1,0 0-1,0 1 1,0-1-1,0 0 1,0 0-1,0 0 1,0 0-1,66 1-1922,-29-1-2056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5.775"/>
    </inkml:context>
    <inkml:brush xml:id="br0">
      <inkml:brushProperty name="width" value="0.1" units="cm"/>
      <inkml:brushProperty name="height" value="0.1" units="cm"/>
      <inkml:brushProperty name="color" value="#FFC114"/>
    </inkml:brush>
  </inkml:definitions>
  <inkml:trace contextRef="#ctx0" brushRef="#br0">3 9 5753,'0'0'2205,"5"-2"-1764,12-4-302,-31 16-4645,3-2 2602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6.124"/>
    </inkml:context>
    <inkml:brush xml:id="br0">
      <inkml:brushProperty name="width" value="0.1" units="cm"/>
      <inkml:brushProperty name="height" value="0.1" units="cm"/>
      <inkml:brushProperty name="color" value="#FFC114"/>
    </inkml:brush>
  </inkml:definitions>
  <inkml:trace contextRef="#ctx0" brushRef="#br0">54 1 8434,'0'0'1208,"-8"0"-2528,3 0 728,-3 0-497,-6 12 297,3 2-240,3-2-1288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2.886"/>
    </inkml:context>
    <inkml:brush xml:id="br0">
      <inkml:brushProperty name="width" value="0.1" units="cm"/>
      <inkml:brushProperty name="height" value="0.1" units="cm"/>
      <inkml:brushProperty name="color" value="#FFC114"/>
    </inkml:brush>
  </inkml:definitions>
  <inkml:trace contextRef="#ctx0" brushRef="#br0">806 1 888,'0'0'7631,"1"19"-7810,1-13 189,0-1 0,1 1-1,0-1 1,0 0-1,5 6 1,10 19 72,-11-15-85,0 1 0,-1 0 0,0 1 0,-2-1 0,0 1-1,0 0 1,1 32 0,-6-47 3,0 0-1,0 0 1,0 0 0,0 0 0,0 0-1,0-1 1,-1 1 0,1 0-1,-1 0 1,1-1 0,-1 1-1,1-1 1,-1 0 0,0 1-1,0-1 1,-2 1 0,-32 19 141,7-10-138,-1-1-1,0-1 0,0-2 1,-1-1-1,-49 3 1,13 0-114,3-2 21,-90-2 0,153-9 137,1 1 0,0-1 0,0 0 0,0 1 0,1-1 0,-1 1 0,3-6 0,3 1-40,0 0-1,1 0 1,0 1-1,1 0 1,0 1-1,0 0 1,0 0-1,0 0 1,16-6 0,-16 10-10,0 0 1,0 1 0,0 0-1,0 1 1,0-1 0,0 2-1,14 1 1,6-1-113,-27 31-96,-2-30 210,0 1-1,1-1 1,-1 1-1,0-1 1,0 0-1,0 0 1,-1 0-1,1 1 1,0-1-1,-1 0 1,0 0-1,1-1 1,-1 1-1,0 0 1,0-1-1,0 1 1,0-1-1,0 1 1,-5 1-1,-49 24 262,49-24-324,-23 8 107,0-3-1,0 0 1,-61 7 0,60-12-57,-1 3 0,1 0 0,-54 19 0,82-24 14,0 1 0,1-1 1,-1 0-1,1 1 1,-1-1-1,1 1 1,-1 0-1,1 0 0,0 0 1,0 0-1,0 0 1,0 0-1,0 1 0,1-1 1,-1 1-1,1-1 1,-1 1-1,-1 4 1,2-2-8,0-1 0,1 0 1,-1 1-1,1-1 1,0 1-1,0-1 0,0 1 1,1-1-1,-1 1 1,1-1-1,2 5 0,3 8 11,1 0 1,0-1-1,1 0 0,20 28 0,-22-35 20,11 15 86,26 52 1,-39-67-130,0 1 0,-1-1 1,0 1-1,-1 0 1,0-1-1,0 1 0,-1 0 1,0 1-1,-2 15 1,1-23-8,-1 0 0,0 0 0,0 0 0,0 0 0,0-1 0,-1 1 0,1 0 0,-1-1 0,1 1 0,-1-1 0,0 1 0,0-1 0,0 0 0,0 0 1,-1 0-1,1 0 0,0 0 0,-1-1 0,0 1 0,1-1 0,-1 1 0,-5 1 0,-6 3-550,-1-1 0,-30 6 0,41-10 373,-28 4-1737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4.636"/>
    </inkml:context>
    <inkml:brush xml:id="br0">
      <inkml:brushProperty name="width" value="0.1" units="cm"/>
      <inkml:brushProperty name="height" value="0.1" units="cm"/>
      <inkml:brushProperty name="color" value="#FFC114"/>
    </inkml:brush>
  </inkml:definitions>
  <inkml:trace contextRef="#ctx0" brushRef="#br0">1621 0 3025,'0'0'3028,"4"0"-2676,10 0-152,-6 2-159,0 0 1,0 0-1,0 1 0,0 0 0,-1 0 0,0 0 0,1 1 0,-1 1 0,0-1 0,-1 1 0,9 7 0,-2-2-28,-4-4-42,-1 0 1,0 1-1,0 0 0,8 10 1,-13-13 31,-1-1 1,0 0-1,0 1 0,0-1 1,0 1-1,0 0 0,-1 0 1,0 0-1,0-1 0,0 1 1,0 0-1,0 0 0,-1 9 1,0-12-6,-1 1 0,1-1 1,-1 0-1,1 1 0,-1-1 1,0 0-1,1 1 0,-1-1 1,0 0-1,0 0 0,0 1 1,0-1-1,0 0 0,0 0 1,-1 0-1,1 0 0,0-1 1,0 1-1,-3 1 0,-33 16 448,25-12-382,-28 14 49,0-2 1,-1-1-1,-1-3 1,0-1-1,-1-2 1,0-1-1,-1-3 1,-84 3-1,112-10-162,9 1 89,0-1 1,-1 0 0,1 0-1,0-1 1,0 0-1,-7-2 1,12 2-15,0 0 1,1 1-1,-1-1 1,1 0-1,-1 0 1,0 0-1,1 0 0,0 0 1,-1-1-1,1 1 1,0 0-1,0-1 1,-1 1-1,1 0 1,0-1-1,1 1 1,-1-1-1,0 0 1,0 1-1,1-1 1,-1 0-1,1 0 0,-1 1 1,1-1-1,0 0 1,-1 0-1,1 1 1,0-1-1,1-2 1,-2 3-6,1 0 1,0 0-1,0 0 1,0 0-1,-1 0 1,1 0-1,0 0 1,-1 0-1,1 0 1,-1 0 0,1 1-1,-1-1 1,0 0-1,1 0 1,-1 1-1,0-1 1,1 0-1,-1 1 1,-1-2-1,-8-9 50,8 8-56,1 0-1,-1 0 1,1 0-1,0 0 1,0 0 0,0 0-1,1 0 1,-1 0-1,1-1 1,0 1 0,0 0-1,0 0 1,0-1-1,2-5 1,0 8 4,1-1 0,-1 1 0,1 0-1,0 0 1,-1 0 0,1 0 0,0 0 0,0 1 0,0 0 0,0-1 0,0 1-1,0 0 1,5 1 0,3-2-94,-6 1 39,1-1 25,0 0-1,0 0 1,0 1 0,1 0 0,-1 1 0,10 1-1,-14-2 3,-1 1 0,1 0 0,-1-1 0,1 1-1,-1 0 1,1 0 0,-1 0 0,1 0 0,-1 0-1,0 0 1,0 1 0,0-1 0,0 0 0,0 1-1,0-1 1,0 1 0,0-1 0,0 1 0,0-1 0,-1 1-1,1 0 1,-1-1 0,1 1 0,-1 0 0,0-1-1,0 1 1,0 0 0,0 2 0,1 4 11,-1 0 0,0 0 0,-1 0 0,0 0 1,0 0-1,-1 0 0,0-1 0,-1 1 0,1 0 0,-8 12 0,3-7-20,0-2-1,-1 1 0,0-1 0,-1 0 0,-17 16 1,-4-2-10,0-2 0,-1-1 0,-57 31-1,18-17 39,-1-4-1,-2-2 0,0-4 0,-2-2 0,-1-5 0,0-2 0,-2-4 0,1-3 0,-118 0 0,183-10 34,-1 0-16,0 0 1,0 0-1,0-1 1,0-1-1,-24-6 1,34 6-27,-1 1 0,1 0 0,0-1 0,0 0 0,0 0-1,1 0 1,-1 0 0,0 0 0,1-1 0,-1 1 0,1-1 0,0 1 0,0-1 0,0 0 0,0 0 0,1 0-1,-1 0 1,1 0 0,-1-1 0,1 1 0,0 0 0,0 0 0,1-1 0,-1 1 0,1-1 0,0 1 0,0-5 0,-1 2 13,1 0 0,-1 0 0,1 0 1,1 0-1,-1 0 0,1 0 1,1 0-1,-1 0 0,1 0 1,-1 0-1,2 1 0,-1-1 0,1 1 1,0 0-1,0-1 0,0 1 1,7-8-1,93-96-2573,-53 60-2202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7.837"/>
    </inkml:context>
    <inkml:brush xml:id="br0">
      <inkml:brushProperty name="width" value="0.1" units="cm"/>
      <inkml:brushProperty name="height" value="0.1" units="cm"/>
      <inkml:brushProperty name="color" value="#FFC114"/>
    </inkml:brush>
  </inkml:definitions>
  <inkml:trace contextRef="#ctx0" brushRef="#br0">9 1 7458,'0'0'752,"5"0"-1008,-5 7-1537,-5 0 937,-3 1-1240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8.178"/>
    </inkml:context>
    <inkml:brush xml:id="br0">
      <inkml:brushProperty name="width" value="0.1" units="cm"/>
      <inkml:brushProperty name="height" value="0.1" units="cm"/>
      <inkml:brushProperty name="color" value="#FFC114"/>
    </inkml:brush>
  </inkml:definitions>
  <inkml:trace contextRef="#ctx0" brushRef="#br0">223 1 5265,'-195'29'0,"192"-29"-360,-10 7-1824,2-5 1759</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05:09.484"/>
    </inkml:context>
    <inkml:brush xml:id="br0">
      <inkml:brushProperty name="width" value="0.1" units="cm"/>
      <inkml:brushProperty name="height" value="0.1" units="cm"/>
      <inkml:brushProperty name="color" value="#FFC114"/>
    </inkml:brush>
  </inkml:definitions>
  <inkml:trace contextRef="#ctx0" brushRef="#br0">116 15 280,'0'0'1792,"2"2"-1434,-2-1-329,1-1 0,-1 0 1,0 0-1,1 0 0,-1 1 0,0-1 0,0 0 1,1 0-1,-1 0 0,0 1 0,0-1 1,1 0-1,-1 1 0,0-1 0,0 0 0,0 0 1,1 1-1,-1-1 0,0 0 0,0 1 1,0-1-1,0 1 0,0-1 0,0 0 1,0 1-1,0-1 0,0 0 0,0 1 0,0-1 1,0 0-1,0 1 0,0-1 0,0 0 1,0 1-1,0-1 0,0 0 0,-1 1 0,1-1 1,0 0-1,0 1 0,0-1 0,-1 0 1,1 1-1,0-1 0,0 0 0,-1 0 1,1 1-1,-26 1 1079,23-2-1195,-51 0 752,33 0-251,18 0-279,9 0-84,79 0-858,-85 0 798,0 0-1,1 0 1,-1 0 0,0 0 0,0 0 0,0 1-1,0-1 1,0 0 0,0 0 0,1 0 0,-1 0-1,0 0 1,0 0 0,0 1 0,0-1 0,0 0-1,0 0 1,0 0 0,0 0 0,0 0 0,0 1-1,0-1 1,0 0 0,0 0 0,0 0 0,0 0-1,0 1 1,0-1 0,0 0 0,0 0 0,0 0-1,0 0 1,0 1 0,0-1 0,0 0 0,0 0-1,0 0 1,0 0 0,0 0 0,0 1 0,0-1-1,-1 0 1,1 0 0,0 0 0,0 0 0,0 0-1,0 0 1,0 0 0,0 1 0,-1-1 0,1 0-1,0 0 1,-7 8 198,-2-5-27,1-1 1,0 0-1,-1 0 1,1-1-1,-1 0 0,1-1 1,-10 0-1,17-4-99,0 0 0,0 0-1,1 0 1,-1 0 0,1 0 0,0-1 0,0 1 0,0 0-1,2-4 1,-1 6-68,0 1 0,0 0 1,1 0-1,-1 0 0,0 0 0,1 0 0,-1 0 0,1 0 1,0 0-1,-1 1 0,1-1 0,0 0 0,-1 1 0,1-1 1,0 1-1,-1 0 0,1 0 0,0 0 0,2 0 0,42 1-799,-28 0 569,-17-1 219,-1 0 1,1 1 0,0-1-1,-1 1 1,1 0-1,0-1 1,-1 1-1,1-1 1,0 1 0,-1 0-1,1-1 1,-1 1-1,1 0 1,-1 0 0,0-1-1,1 1 1,-1 0-1,0 0 1,0 0-1,1 0 1,-1 0 0,0-1-1,0 1 1,0 0-1,0 0 1,0 0-1,0 0 1,0 0 0,0-1-1,-1 2 1,1 0 9,0-1 0,0 0 0,0 0 0,0 0 0,0 0 0,0 0 0,0 0 0,-1 0 0,1 0 0,0 1 0,-1-1 0,1 0 0,-1 0 0,1 0 0,-1 0 1,0-1-1,1 1 0,-1 0 0,0 0 0,0 0 0,1 0 0,-1-1 0,0 1 0,0 0 0,0-1 0,-2 2 0,-14 0 638,-1-1 0,-25-1 0,18 0 558,19-3-1643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36:59.98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0 1040,'0'0'184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37:00.37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910 0 1400,'187'14'802,"-135"-12"-471,-523-4-47,-206 0-151,710 10-62,596 88-1314,-560-83 401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4:05.146"/>
    </inkml:context>
    <inkml:brush xml:id="br0">
      <inkml:brushProperty name="width" value="0.1" units="cm"/>
      <inkml:brushProperty name="height" value="0.1" units="cm"/>
      <inkml:brushProperty name="color" value="#FFC114"/>
    </inkml:brush>
  </inkml:definitions>
  <inkml:trace contextRef="#ctx0" brushRef="#br0">1075 508 232,'0'0'1512,"-7"3"-1306,-1 3-145,4-3-7,1-1 0,0 0 0,-1 0 0,1 0 0,-1-1 0,0 1 0,-4 0 0,17-3 3717,-3 0-3905,0-1 0,0 1 1,0-1-1,0 0 0,11-5 1,-17 6 198,-33 20-41,11-4 917,15-9-339,14-10-332,25-15-259,92-60 156,-65 44 288,-43 26-599,0 0 0,-1-1 0,20-16 0,-33 24 140,0-1 0,0 0 0,0 1 0,-1-1 1,1 0-1,-1 0 0,0 0 0,0 1 0,0-2 0,0 1 0,0 0 0,-1 0 1,1 0-1,-1 0 0,0 0 0,0 0 0,0 0 0,-1-5 0,1 4 9,-1 0 1,1 1-1,0-1 0,0 0 0,1 1 0,-1-1 0,1 1 0,0-1 0,0 0 0,0 1 0,0 0 0,1-1 0,1-3 0,-1 3 0,-1 0 1,1 0-1,-1 0 0,0 0 0,0 0 0,-1-1 0,1 1 1,-1 0-1,0 0 0,-1-8 0,1 0 37,-3 11-51,1-1-1,0 1 1,-1 0 0,1 0 0,-1 1 0,0-1-1,1 0 1,-1 1 0,-4-1 0,-1 0-4,-7-4 104,1-1 1,0 0 0,-17-11 0,-17-7 111,-138-61 427,95 53-598,91 32-9,-1-1-14,105 51-697,194 95 16,-274-129 384,-22-13 237,1-1-1,0 0 1,0 0 0,0 0 0,0 0 0,0 0-1,0-1 1,0 1 0,1-1 0,5 2 0,-96 1 311,-98 17-1,-13 1 25,39-19-254,108-3-28,451 8 186,-399-8-171,-12 0-88,-644-2 991,998 14-950,-337-12 30,13 1-14,-42-1-10,-4-1 14,-651-2 403,1215 15-390,-537-12 100,-34 0-169,-468-3 345,495 3-284,0 2 1,0-1-1,0 1 1,0 0-1,-13 6 0,-6 1 166,153-10-35,322 15-104,-410-12-110,-39-2 140,-2 0-316,1 0 76,-1 0 1,1 0-1,-1 0 1,1 1 0,-1-1-1,1 0 1,-1 1 0,1-1-1,0 1 1,-3 1-1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37:00.74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583 65 280,'0'0'1012,"-46"0"-794,-151 0-37,140 0 154,-71-9-1,107 6-64,-1-2-1,1 0 1,1-2-1,-35-15 0,52 21-290,-9-10 970,26 10-847,44 0-207,1 3-1,-1 3 1,68 14 0,453 99-3075,-536-109 2752,-15-1-272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37:01.654"/>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1099 269 200,'0'0'1212,"-43"-4"-706,-17-3-325,-189-23 493,133 14-185,-501-62 379,603 77-896,84 4 117,109 21 0,-67-8-60,1002 177-813,-1053-180 466,-25-6-79,48 16 0,-78-19 261,-7-3 147,-12 0 167,10-1-150,-307-22 873,-3-26-249,101 14-121,130 22-400,-192-31 436,184 25-363,-86-30 0,170 46-150,5 2-32,0 0 0,-1 0 0,1-1 0,0 1 0,0 0 0,0-1 0,0 1 0,0-1-1,0 1 1,0-1 0,0 0 0,0 0 0,0 1 0,0-1 0,1 0 0,-2-1 0,5-1 187,31 0-70,65 3 0,-34 2-224,753 23-1140,-951-25 1249,31-13 332,-110-31 1,63 12 50,25 8-178,-272-64 118,400 89-393,-1 0 0,1-1-1,-1 1 1,1-1 0,0 0 0,-1 0-1,1-1 1,4 0 0,15 0 66,326 28 52,-111-4-91,-63-21 282,-193-19-4,15 15-367,0 1 1,0-1-1,0 1 1,0 0-1,-1 0 1,1 0-1,0 0 1,-1 0-1,1 1 1,0 0-1,-1-1 1,-5 2-1,8-1 84,4 10-895,22 34-218,-8-26-163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3.844"/>
    </inkml:context>
    <inkml:brush xml:id="br0">
      <inkml:brushProperty name="width" value="0.1" units="cm"/>
      <inkml:brushProperty name="height" value="0.1" units="cm"/>
      <inkml:brushProperty name="color" value="#FFC114"/>
    </inkml:brush>
  </inkml:definitions>
  <inkml:trace contextRef="#ctx0" brushRef="#br0">3431 194 928,'0'0'2127,"3"-5"-1760,-1 1-255,-1 3-68,0-1 0,0 1 1,0-1-1,0 1 1,-1-1-1,1 1 1,0-1-1,-1 0 1,1 1-1,-1-1 1,0 0-1,1-2 1,1 1 524,-6 1-1044,-26-3 615,-47-2 0,59 6-122</inkml:trace>
  <inkml:trace contextRef="#ctx0" brushRef="#br0" timeOffset="1">3020 133 4610,'-32'-1'9,"-18"0"16</inkml:trace>
  <inkml:trace contextRef="#ctx0" brushRef="#br0" timeOffset="-1">2674 129 4691,'-893'-7'-26,"758"7"69,115-1 9,0 0 1,-39-7 0,50 6-6,1 0 0,0-1 0,0 1-1,0-2 1,0 1 0,0-1 0,1 0 0,0-1 0,-11-8-1,11 2 62,16 5 44,27 5 126,-24 2-234,783-13-279,-692 12 163,165 21-566</inkml:trace>
  <inkml:trace contextRef="#ctx0" brushRef="#br0" timeOffset="-3">2674 72 4573,'-28'2'-109,"-667"-22"1389,-346-32-889,662 51-371,666 1 95,344 1 246,-440 10-819,-2 7 0,278 65 0,-364-59 241,-98-23 207,-4-1 7,-1 0 0,1 0 1,0 0-1,0 0 0,0 0 0,0 0 1,0 1-1,-1-1 0,1 0 0,0 0 0,0 1 1,0-1-1,-1 1 0,1-1 0,0 1 0,0-1 1,-1 1-1,1-1 0,-1 1 0,1-1 0,0 1 1,-1 0-1,1-1 0,-1 1 0,1 0 1,-1 0-1,0 0 0,1-1 0,-1 2 0,-1-1-7,1-1 0,-1 1 0,0 0-1,0-1 1,0 1 0,0-1 0,0 1-1,0-1 1,0 0 0,-1 1-1,1-1 1,0 0 0,0 0 0,0 0-1,0 0 1,0 0 0,0 0 0,0 0-1,-1 0 1,1 0 0,-1-1 0,-7 1-29,-510 5 582,308-6-120,-609-29 489,232 3-312,473 19-383,-22 1-491,136 11-229,1 47-1597,0-26 121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37:17.95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9786 301 384,'-2'-4'4773,"1"1"-4716,0-1 0,0 1 0,0 0 0,-1 0 0,0 0 0,1 0-1,-1 0 1,0 0 0,-1 1 0,1-1 0,0 1 0,-1-1 0,1 1 0,-1 0 0,0 0 0,0 0-1,0 0 1,0 1 0,0-1 0,0 1 0,0 0 0,0-1 0,-7 0 0,-261-41 444,172 33-321,-560-48 730,270 49-980,35 2 54,-350-64 231,628 62-238,-342-20 43,-1 25-360,321 4-112,939 48-470,-667-34 963,513 49 141,11 41-635,-6 23-1873,-630-118 2728,-91-9 283,-349-19 121,107 3-482,-1675-66 575,844 35-757,-472-25-615,1335 50 396,188 16 306,49 6-191,1 0-32,1 0 1,-1 1-1,1-1 0,-1 0 1,1 0-1,-1 0 0,1 0 1,-1 0-1,1 0 0,-1-1 1,1 1-1,-1 0 1,1 0-1,0 0 0,-1 0 1,1 0-1,-1-1 0,1 1 1,-1 0-1,1 0 0,-1-1 1,1 1-1,0 0 0,-1-1 1,1 1-1,0-1 1,-1 1-1,1-1-18,1 0 0,0 0-1,-1 1 1,1-1 0,0 1 0,0-1 0,-1 0 0,1 1 0,0-1 0,0 1-1,0 0 1,0-1 0,0 1 0,-1 0 0,1 0 0,0-1 0,0 1 0,0 0-1,0 0 1,2 0 0,27-3-19,-23 2 9,459-8 20,-292 10-116,-142-1 111,127 0-268,233 28-1,-351-23 266,-23-3-44,-1 0 1,0 1-1,0 1 0,-1 0 0,28 12 0,-43-16 31,-1 0 0,1 1 0,0-1 1,-1 0-1,1 1 0,-1-1 0,1 0 0,0 1 1,-1-1-1,1 1 0,-1-1 0,1 1 0,-1-1 1,1 1-1,-1 0 0,1-1 0,-1 1 0,0-1 0,1 2 1,-8 5-147,-27 0 203,-295 4 775,212-10-655,-743 2 578,115-2-831,557 1 141,-474 8 420,2 36-1094,621-42 471,-212 19-563,1533-23-310,-1345 8-122,-629 6 2523,241-8-381,-512 37-760,682-30-535,281-13 287,-1 0 1,1 0-1,-1 0 1,1 0-1,-1 0 1,1 0-1,-1 0 0,1 0 1,-1 0-1,0 0 1,1 0-1,-1 1 1,1-1-1,-1 0 0,1 0 1,-1 0-1,1 1 1,0-1-1,-1 0 1,1 1-1,-1-1 0,1 0 1,-1 1-1,1-1 1,0 1-1,-1-1 1,1 1-1,0 0-6,0-1 0,1 1 0,-1-1 0,1 1 0,-1-1 0,0 0 0,1 1 0,-1-1-1,1 1 1,-1-1 0,1 0 0,-1 0 0,1 1 0,0-1 0,-1 0 0,1 0 0,-1 1 0,1-1 0,0 0 0,-1 0 0,1 0 0,-1 0 0,1 0 0,0 0 0,-1 0 0,1 0-1,-1 0 1,1 0 0,0-1 0,61 1 7,325-8 441,303-5-76,-497 14-1075,-374-11 1506,29 1-671,-364 9-246,-35-2-108,539 2 313,-20-1 228,-38-6 1,69 7-286,1 0 1,0 0 0,0 0 0,-1 0 0,1 0 0,0 0 0,0 0 0,-1-1 0,1 1-1,0 0 1,0 0 0,0 0 0,-1-1 0,1 1 0,0 0 0,0 0 0,0 0-1,0-1 1,0 1 0,-1 0 0,1 0 0,0-1 0,0 1 0,0 0 0,0 0 0,0-1-1,0 1 1,0 0 0,0 0 0,0-1 0,0 1 0,0 0 0,0-1 0,0 1 0,0 0-1,0 0 1,0-1 0,0 1 0,1 0 0,-1 0 0,0-1 0,0 1 0,0 0 0,0 0-1,0 0 1,1-1 0,-1 1 0,0 0 0,0 0 0,0 0 0,1-1 0,-1 1 0,0 0-1,0 0 1,0 0 0,1 0 0,-1 0 0,0 0 0,0 0 0,1-1 0,-1 1 0,0 0-1,1 0 1,-1 0 0,0 0 0,1 0 0,40-10 24,1 2 0,0 1-1,53-1 1,-22 2-7,665-51 549,-9 52-832,-556 19-1365,-22 2-2169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6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1898 128 8504,'5'0'2,"112"-2"15,-22 0-124,1318 2 538,-1364-2-448,76-13 0,-22 1 6,26 6 60,-49 2 14,115 5-1,-83 3-175,792-2 287,-584 20-146,-288-18-38,45-1 0,-50-2 24,0 1 0,43 6 0,-15 1-32,1-3 0,92-5 1,-50-1 98,191 14-221,-108-5 263,12 2-147,21-7 70,-111-4-107,271 2 64,130 4 72,-357 4-74,115 0 2,10 0-45,-226-4 44,-45 0-157,1 1 0,-1-1 1,0 0-1,0 0 0,0 0 0,-1 1 1,1-1-1,-1 7 0,0 11-1182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7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1304 105 8284,'80'7'-8,"91"-7"53,-111-1 31,-51 1-73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7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1013 465 7662,'-40'0'36,"-182"-1"-107,-289-37 0,461 31 156,-1 0 62,-78-19 1,158 17-1411,167-26 1233,-183 32 58,1 2 1,-1 0 0,19 1 0,-17 0-23,-13 0 61,-3-2-17,1 1 1,-1-1-1,0 0 1,0 1-1,0-1 0,0 1 1,0 0-1,0-1 1,-1 1-1,1 0 1,0 0-1,-1-1 1,1 1-1,0 0 1,-1 0-1,0 1 0,1-1 1,-1 0-1,1 0 1,-1 1-1,-2-1 1,-42-13-277,37 12 287,0 0 0,0 0 1,0-1-1,0 0 0,0 0 0,1-1 0,-1 0 1,1-1-1,-15-11 0,23 11-412,-1-3 388,2-1 1,-1 0-1,4-16 1,-3 21-60,0 1-1,0 0 1,1-1 0,0 1-1,0 0 1,-1 0-1,2 0 1,-1 0 0,0 1-1,1-1 1,4-4 0,17-25 87,-22 29-52,0-1 0,0 1 0,0 0-1,0 0 1,1 0 0,-1 0 0,1 0 0,-1 0-1,1 1 1,0-1 0,0 1 0,6-3 0,40-23-21,-49 28-35,29 0 188,109-1-300,158 3 210,-108 14-9,-86-7 93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7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1276 473 7449,'6'0'-2,"-6"0"5,0-1 0,0 1 0,-1 0 0,1-1 0,0 1 0,0-1 0,0 1 0,-1 0-1,1-1 1,0 1 0,0 0 0,-1-1 0,1 1 0,0 0 0,-1-1 0,1 1 0,0 0 0,-1 0 0,1-1 0,-1 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7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1013 501 6897,'-843'0'1131,"674"4"-1621,522-18 800,-53 1-424,59 10-51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7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1599 504 6192,'-46'-1'2,"-18"-1"63,-149 2 220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9:37.395"/>
    </inkml:context>
    <inkml:brush xml:id="br0">
      <inkml:brushProperty name="width" value="0.1" units="cm"/>
      <inkml:brushProperty name="height" value="0.1" units="cm"/>
      <inkml:brushProperty name="color" value="#FFC114"/>
    </inkml:brush>
  </inkml:definitions>
  <inkml:trace contextRef="#ctx0" brushRef="#br0">2810 52 2024,'0'0'5192,"-33"0"-4629,21 0-484,-1 1 0,0 0 0,1 0 1,-1 1-1,-17 5 0,-12 4 339,-79 8 0,57-11-434,30-5 141,0-1 0,-43-4 0,7 0 183,41 2-235,22 0-22,22 0-29,586 16 88,-386-16-68,-215 0-37,1 0 0,-1 0-1,0 0 1,1 0-1,-1-1 1,0 1-1,1 0 1,-1 0-1,0-1 1,0 1 0,1 0-1,-1 0 1,0-1-1,0 1 1,0 0-1,1-1 1,-1 1-1,0 0 1,0-1 0,0 1-1,0-1 1,0 1-1,0 0 1,1-1-1,-1 1 1,0 0 0,0-1-1,0 1 1,0-1-1,-1 1 1,1 0-1,0-1 1,0 1-1,0 0 1,0-1 0,0 1-1,0 0 1,0-1-1,-1 1 1,1 0-1,0-1 1,0 1-1,-1 0 1,1-1 0,0 1-1,0 0 1,-1 0-1,1-1 1,0 1-1,-1 0 1,1 0-1,0 0 1,-1-1 0,1 1-1,0 0 1,-1 0-1,1 0 1,0 0-1,-1 0 1,-21-4 15,0 0-1,0 2 1,-34 1 0,22 0-31,-106-3 73,-162-9 356,-291-17 149,592 30-463,5 0-43,247-1-125,459 10 175,-689-9-116,-14 0 23,0 0 0,0 1 0,0-1-1,0 1 1,0 1 0,9 2 0,-14-3 147,-122 9-75,-133-7 0,150-4 48,-13 1-26,-798-12 256,763 8-238,-199-18-198,335 19 296,14 3-198,0-2-119,6 0 75,65-2-70,-20 3 52,412-5 169,-272 8-115,-117-2-40,34-1 11,111 14 0,-197-10 41,48 3 10,-68-6-58,-16 4-105,-46 2 175,-70-1 1,77-4-49,-717-1-64,501-9 263,-113-2-284,369 10 160,14 0-78,25-1-49,1192 31-23,-1098-27 31,63 5 241,-170-5-198,-17-1-77,-23-1 13,-106 1 82,-335-14 357,-506-37 277,600 41-667,647 8-111,349 4 87,-13 52-48,-568-50 22,41 9-46,-153-10 538,10-1-512,-300 5 345,1-23 678,-136-2-269,477 17-584,-34-2 154,44 0-332,38 2-929,20 0-1684,-28 0 465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10.867"/>
    </inkml:context>
    <inkml:brush xml:id="br0">
      <inkml:brushProperty name="width" value="0.1" units="cm"/>
      <inkml:brushProperty name="height" value="0.1" units="cm"/>
      <inkml:brushProperty name="color" value="#E71224"/>
    </inkml:brush>
  </inkml:definitions>
  <inkml:trace contextRef="#ctx0" brushRef="#br0">295 16 2681,'0'0'1697,"3"0"-1353,1 0-325,-3 1 156,1-1 0,-1 0-1,1 0 1,0 0 0,-1 0 0,1 0 0,-1-1-1,1 1 1,-1 0 0,1-1 0,-1 1-1,1-1 1,-1 0 0,1 1 0,-1-1 0,2-1-1,-3 2-169,1 0 0,-1-1 0,0 1 0,0 0 0,0 0 0,0 0 0,0 0 0,0 0 0,0 0 0,1 0 0,-1 0 0,0 0-1,0 0 1,0-1 0,0 1 0,0 0 0,0 0 0,0 0 0,0 0 0,0 0 0,0 0 0,0-1 0,0 1 0,0 0 0,0 0 0,0 0 0,0 0-1,0 0 1,0 0 0,0-1 0,0 1 0,0 0 0,0 0 0,0 0 0,0 0 0,0 0 0,0 0 0,0-1 0,0 1 0,0 0 0,0 0 0,0 0-1,0 0 1,0 0 0,-1 0 0,1 0 0,0 0 0,0-1 0,0 1 0,0 0 0,0 0 0,0 0 0,-12-3 19,-18 3-112,27 0 137,-19-1 15,1 2 1,-1 0-1,-28 6 1,42-5-63,1 0 1,0 1 0,0 0 0,0 0 0,0 0 0,1 1 0,-1 0 0,1 0 0,0 1 0,0-1 0,0 1 0,1 1 0,-7 7 0,7-8 6,0 1 1,0 0 0,1 0 0,0 0-1,0 1 1,1 0 0,-1 0-1,2 0 1,-1 0 0,1 0-1,0 0 1,0 1 0,1-1-1,0 1 1,0-1 0,1 1-1,0-1 1,1 10 0,-1-15-8,1 0 1,0 0-1,-1 0 1,1 0-1,0-1 1,0 1-1,0-1 1,1 1-1,-1 0 1,0-1-1,1 0 1,-1 1-1,0-1 1,1 0-1,0 0 1,2 2-1,33 18 68,-24-15-45,69 32 209,-54-27-173,-1 1 0,37 23 0,-57-30-59,0-1-1,-1 1 1,1 1-1,-1-1 1,0 1 0,-1 0-1,0 0 1,0 1-1,0 0 1,-1 0-1,1 0 1,-2 0-1,5 12 1,-6-14 0,0 0 1,0 1-1,-1-1 1,0 1-1,0-1 1,0 1-1,-1 0 1,0-1-1,0 1 1,0 0-1,-1-1 1,0 1-1,0-1 1,0 1-1,-1-1 1,0 0-1,0 1 1,0-1-1,-1 0 1,1 0-1,-1 0 1,0-1-1,-1 1 1,1-1-1,-1 0 1,0 0-1,0 0 1,0 0-1,-1-1 1,1 1-1,-7 3 1,1-1 3,0-1 0,-1 0 0,0 0 0,1-1-1,-1 0 1,-1-1 0,-16 3 0,-1-3 243,-52 0-1,78-3-226,-1-1 0,0 0 0,1 0 0,-1 0 0,1 0 0,-1-1 0,1 1 0,-1-1-1,1 0 1,0 0 0,-5-4 0,-36-32-727,32 26-595,11 12 1139,1-1 0,-1 1 0,1-1 0,-1 1 0,1-1 0,-1 0 0,1 1-1,0-1 1,-1 1 0,1-1 0,0 0 0,-1 1 0,1-1 0,0 0 0,0 1 0,0-1-1,0 0 1,0 1 0,0-1 0,0-1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8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1276 501 6681,'323'0'-314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8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1013 456 7841,'-455'45'-263,"387"-45"115,67 0 49,8 0 210,510 0-616</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8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1611 406 7669,'-335'26'231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8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1875 382 7398,'237'14'-506,"-233"-13"439,-5 0 42,-14 1 61,-27-1 64,23-1-102,-145 2 288</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8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1290 379 7408,'321'1'9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9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1013 380 8364,'-340'-3'-972,"680"4"980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9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1611 385 8008,'-321'-2'406</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9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1888 361 8339,'419'13'-772,"-410"-13"706,7 2-175,0-1 0,23 7 1,-36-6 99,-10-1 79,-227 2 695,118-5-366,-42 1-68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9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1290 348 9115,'82'4'-14,"157"-2"-284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39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1027 338 9520,'-187'-8'213,"92"3"-388,377 16-149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13.409"/>
    </inkml:context>
    <inkml:brush xml:id="br0">
      <inkml:brushProperty name="width" value="0.1" units="cm"/>
      <inkml:brushProperty name="height" value="0.1" units="cm"/>
      <inkml:brushProperty name="color" value="#E71224"/>
    </inkml:brush>
  </inkml:definitions>
  <inkml:trace contextRef="#ctx0" brushRef="#br0">291 25 1456,'0'0'3033,"-23"-13"-2050,-58 11 83,54 2-808,24 0-252,1 1-1,0-1 1,0 1-1,0 0 1,0 0-1,0 0 1,0 0-1,0 0 1,0 0 0,0 0-1,0 1 1,1-1-1,-1 0 1,-2 4-1,-25 28 113,19-20 5,0-2-84,1 1-1,0 0 0,1 1 1,0 0-1,1 0 1,1 1-1,0 0 0,0 0 1,2 0-1,0 0 1,0 1-1,1 0 0,1 0 1,0 27-1,2-27 14,-1-2-57,1 0-1,1 0 1,4 23 0,-3-31 16,-1 0 0,1-1 0,0 1 0,0-1 1,0 1-1,1-1 0,-1 0 0,1 0 0,0 0 0,0 0 1,1-1-1,-1 1 0,8 4 0,-5-3 27,1-1 1,0-1-1,0 1 0,0-1 1,1 0-1,-1-1 0,1 0 0,-1 0 1,1-1-1,0 0 0,9 1 1,12-1 58,47-5-1,-68 3-91,-1-1 0,0 0 0,0 0 0,0-1 0,0 0 0,0 0 0,0-1 0,-1 1 0,10-8 0,-4 2 50,-1-1-1,1 0 0,17-21 0,58-82 1217,-82 104-1168,-2 1 0,1-1 0,-1 0-1,0 0 1,-1 0 0,0 0 0,0 0-1,-1 0 1,0 0 0,-1-1 0,0 1 0,-2-17-1,-2 19-102,1 0 0,-1 1 0,0-1 0,0 1 0,-1 0 0,0 0 0,0 1 0,0-1 0,-1 1 0,-8-7 0,-3 1 3,0 0 0,0 1 0,-1 0 0,-21-7-1,15 6-4,23 11-35,0 0 0,1-1 0,-1 1 0,0 0 0,0-1 0,0 1-1,1 0 1,-1 0 0,0 0 0,0 0 0,0 0 0,0 0 0,0 0 0,1 0-1,-1 0 1,0 0 0,0 0 0,0 0 0,0 1 0,1-1 0,-1 0-1,0 1 1,0-1 0,0 0 0,1 1 0,-1-1 0,0 1 0,1-1 0,-1 1-1,0 0 1,0 0 0,-5 16-4169</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1"/>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1611 362 8900,'-47'-1'12,"-227"-11"298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1888 361 8873,'209'-3'-4,"589"41"-1238,-1027-39 1447,99 3-87,-271-18 527,141 3-429</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1290 370 8885,'321'-5'-7</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7"/>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1611 381 8447,'-210'0'131,"99"-2"-89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1888 351 8290,'111'-6'121,"783"4"-345,-243 47-1550,-560-37 1278,-62-6 603,-36-2 446,-35-1-203,-434-15 218,-788 16 219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31.40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8113 0 280,'0'0'2591,"30"2"-1653,96 7-394,-100-7-367,0 1 0,32 8 0,-12-2-47,218 44 75,-218-42-148,-15-4 42,-20-3-103,1-1 1,0-1 0,21 2-1,-28-1 17,-11 2-68,-12 3 65,-36 5 131,0-2-1,-1-3 0,-55 1 1,-171-8 113,141-3-202,-365-40-102,354 24 196,1-2-390,239 24-969,-23-3 1319,651 14 678,-685-15-695,531 36 175,-232-8-666,-240-24 346,-48-4 152,1 2-1,67 13 1,9 14-197,82 17 182,-261-41 32,-183-8 844,-465-66 0,625 57-877,-161-5 0,266 25-653,22 1 572,1-2 0,0-2 1,0-2-1,72-5 1,-34 1 32,47-1 110,-21 0-166,0 4 0,126 19-1,-213-18 7,2 1-13,-19-3 5,-11 0-9,-1339-1 1132,1349 0-1417,607 28 512,-564-24-356,-1 1 0,86 22 0,-214-23 736,-1319 0-20,1190-12-865,997 8-1130,-791 0 1125,-137 0 290,-1774-24 919,1910 24-890,-266-20 98,253 16 148,24 5-213,-1 0 0,0 0 0,0-1 0,1 0 0,-1 0 1,9-2-1,13 0-20,991-9 255,-546 39-706,-468-28 431,-204 4 375,-114-3-324,-738-14 186,720-1-195,-170-8 146,-25 10-256,968 46 222,-212-10-364,426 11-274,-443-28 393,-157-2-56,-45-3-15,-37-1 179,-448-2 184,-955 6 509,823 11-1127,854-5 550,-90-2-66,60-5-171,76 4-111,-266-7 172,-15-1-46,-1 1 0,0 0 1,18 5-1,-72-2 104,-93 2 42,-139 3 48,-113-7 91,-567-9-31,650-7-67,-103-2 37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40.78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8952 21 1632,'-5'-20'3036,"-28"21"-2822,0 1 0,0 1 0,0 2 1,1 2-1,-36 11 0,38-9-181,-1-1-1,-1-1 1,1-2-1,-53 2 1,-145 5-140,-127-12 571,328-1-185,-40-8-1,40 5-186,-45-2 0,-1837 6 412,1772 10-287,-1 0-281,93-10 209,-82 12 1,-38 2-33,108-11-38,-75 13 1,-36 7-53,106-16-8,0 2-1,-69 19 0,94-18 74,0-1-1,-1-3 1,-59 3 0,-121-9 484,99-2-421,-517 23-226,406-2 211,-25 1-296,41-2 364,63-8-290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41:40.78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2527 287 7516,'332'-19'191,"-127"2"-7,47-2 236,1187 19-429,-1399-1 90,57-11 0,24-2 72,65 13-230,47-2 222,117 0-163,-185 5-129,404-2-67,-319-4-113,-396 18-333,25 0 615,-619-4 606,470-12-289,71 3-235,-583-22-127,728 16 173,-95-6-369,328 12-534,498-13 1724,369-18-126,-49 4-256,-393 19-318,-353 9-77,-214-3-95,-24 0-73,0 0 0,0 1 0,-1 1-1,1 0 1,0 0 0,0 2 0,-1-1 0,15 6-1,-23-5-19,-9-3-75,-244 2 109,-288-4 191,412-6-368,129 8-76,834-12 595,-307 28-243,-439-8-4,-121-8-159,-905 4-1032,1977-4 2612,-1054 0-1763,-52-3 335,-88-15 0,82 8 205,-48 1-900,633 9 910,-888-4-635,817 4 820,-435-4-311,-7 3-154,15-6-31,0 0-1,0 2 1,0 0 0,1 1 0,-1 1 0,24-1 0,-46 1-201,-24-3 234,-38-5 180,66 11-178,-283-43 203</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0:03.079"/>
    </inkml:context>
    <inkml:brush xml:id="br0">
      <inkml:brushProperty name="width" value="0.1" units="cm"/>
      <inkml:brushProperty name="height" value="0.1" units="cm"/>
      <inkml:brushProperty name="color" value="#FFC114"/>
    </inkml:brush>
  </inkml:definitions>
  <inkml:trace contextRef="#ctx0" brushRef="#br0">6139 97 3321,'0'0'470,"-22"-7"1260,17 4-1694,0 1 0,0-1 0,0 1 0,0 0 0,-1 1 0,1-1 0,-1 1 0,-10-1 0,-52 0-113,26 2 32,-88-3 110,54 2-47,-99-14 1,134 12 29,38 3 112,27 1 51,241 14-226,5 0 70,-263-15-88,-2 0-7,0-1 0,1 1 0,-1 1 0,1-1 0,-1 1 0,1 0 0,-1 0 0,8 3 0,-38-2-260,22-2 303,-761-24 460,523 0 232,538 45-667,-118-5-231,-74-6 154,-61-5-84,-34-3-14,-11-1-74,-815-37 411,584 21-204,125 6-20,106 9-44,5 0-21,630 40-328,-761-45 434,-713-60 608,659 60-499,357 20 127,-53-2-504,18-6 131,-36-2-255,114 19 0,-242-27 362,-1 2 1,-29 2-1,-17 0 270,-561-18-27,286 10-44,126 1-61,-668-10 481,885 16-634,4 0-20,153-1 164,629 20-1475,-731-14 300,-43-3 601,-35-1 536,-2013-3 3412,2206 2-3232,580 11-492,-738-10 207,34 1-687,60 10 1,-98-8-238,-19-1 840,-22-1 324,-180-3 197,-409 4 840,2 28-717,573-27-503,-99 11 96,135-11-203,14 1-100,22 2-45,119 4 377,173-8-1,-169-4-75,189 1-69,-1264 13 673,383 6 410,527-17-1115,22 1-86,34 1 107,240-2 349,-178-5-714,125 13 0,-202-5 23,-14-2 55,-13-2-256,-134-1 715,-699 10 809,816-10-863,-4-1-245,25 2 81,15 2 74,55 16-1916,-45-14-952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0:09.572"/>
    </inkml:context>
    <inkml:brush xml:id="br0">
      <inkml:brushProperty name="width" value="0.1" units="cm"/>
      <inkml:brushProperty name="height" value="0.1" units="cm"/>
      <inkml:brushProperty name="color" value="#FFC114"/>
    </inkml:brush>
  </inkml:definitions>
  <inkml:trace contextRef="#ctx0" brushRef="#br0">5226 62 3289,'0'0'1972,"-19"-5"-93,-888-12-2720,470-22 545,615 40 412,-81-3 244,-92 2-338,136 0 172,196 24 0,-316-19-63,-50-5 66,10 0-216,-218 10 99,18-1-371,-331-9 351,-321 7-403,48-6-495,374-6-466,238-2 716,151 8-1045,-13-1 2557,-93-10 0,78 3-792,-137 6 0,104 3 29,-370 2 681,486-3-1448,0 0-355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14.813"/>
    </inkml:context>
    <inkml:brush xml:id="br0">
      <inkml:brushProperty name="width" value="0.1" units="cm"/>
      <inkml:brushProperty name="height" value="0.1" units="cm"/>
      <inkml:brushProperty name="color" value="#E71224"/>
    </inkml:brush>
  </inkml:definitions>
  <inkml:trace contextRef="#ctx0" brushRef="#br0">0 229 3105,'0'0'4397,"15"-1"-4028,3-1-288,24-1 147,44-10 0,-82 12-196,0 0-1,1-1 1,-1 0-1,0 1 1,0-1-1,0-1 0,-1 1 1,1-1-1,0 1 1,-1-1-1,1 0 0,-1 0 1,0-1-1,0 1 1,-1 0-1,1-1 0,0 0 1,-1 0-1,0 0 1,0 0-1,0 0 0,-1 0 1,1 0-1,-1-1 1,0 1-1,0 0 1,-1-1-1,1 1 0,-1-1 1,0 1-1,0-1 1,-1 1-1,1-1 0,-1 1 1,0 0-1,0-1 1,-2-5-1,1 6-28,0-1-1,0 0 1,-1 1-1,1 0 1,-1-1-1,0 1 1,0 0-1,0 1 1,-1-1-1,1 0 1,-1 1-1,0 0 1,0 0-1,-8-5 1,9 7-6,1 0 0,-1-1 1,1 2-1,-1-1 0,1 0 0,-1 0 1,1 1-1,-1-1 0,0 1 0,1 0 1,-1 0-1,0 0 0,1 0 1,-1 0-1,0 1 0,1-1 0,-1 1 1,1-1-1,-1 1 0,1 0 1,-1 0-1,1 0 0,-1 1 0,1-1 1,0 1-1,0-1 0,0 1 0,-4 3 1,1 1 5,0 1 1,0-1 0,0 2 0,1-1-1,0 0 1,0 1 0,1 0-1,0 0 1,0 0 0,1 0 0,0 0-1,-2 17 1,1 11 29,3 64-1,1-52-15,-1 706 434,-2-744-381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0:12.894"/>
    </inkml:context>
    <inkml:brush xml:id="br0">
      <inkml:brushProperty name="width" value="0.1" units="cm"/>
      <inkml:brushProperty name="height" value="0.1" units="cm"/>
      <inkml:brushProperty name="color" value="#FFC114"/>
    </inkml:brush>
  </inkml:definitions>
  <inkml:trace contextRef="#ctx0" brushRef="#br0">4298 18 856,'0'0'1489,"0"0"-1433,2-3 6,-2 2 77,0 0-37,0 0 0,0 1 0,0-1 0,0 0 0,0 1 0,0-1 1,0 0-1,0 0 0,0 1 0,-1-1 0,1 0 0,0 1 0,-1-1 0,1 0 0,0 1 0,-1-1 1,0 0-1,-1935 1 2161,1606 14-2244,114-2 18,-276 33-203,227-16-267,-151 19-308,-13 1 678,351-38 60,43-6 360,-54 3 180,79 9-1515,10-13-170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0:59.276"/>
    </inkml:context>
    <inkml:brush xml:id="br0">
      <inkml:brushProperty name="width" value="0.1" units="cm"/>
      <inkml:brushProperty name="height" value="0.1" units="cm"/>
      <inkml:brushProperty name="color" value="#FFC114"/>
    </inkml:brush>
  </inkml:definitions>
  <inkml:trace contextRef="#ctx0" brushRef="#br0">7946 85 784,'0'0'998,"6"-3"-982,16-8 69,-16 8 1645,-35 3-1888,24 0 209,-73 1 597,0-3-1,-144-24 1,200 23-543,1 0-1,-39 1 0,4 0 65,-123 0-148,16 2 56,-122-9-43,25 7 1,133 4 12,-281-19-43,134 14 30,139 5-112,-275 9 21,364-9 34,-64 11 0,65-6 59,-65 2 1,-8-10-63,-213 4-91,-496 17 356,537-9-275,97-6 139,-68 7-202,44-6 234,28-3 42,11 1-275,-25 3 218,-116 6-141,-84-7 146,233-8-9,-435 2-125,118 11 202,422-6 838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04.286"/>
    </inkml:context>
    <inkml:brush xml:id="br0">
      <inkml:brushProperty name="width" value="0.1" units="cm"/>
      <inkml:brushProperty name="height" value="0.1" units="cm"/>
      <inkml:brushProperty name="color" value="#FFC114"/>
    </inkml:brush>
  </inkml:definitions>
  <inkml:trace contextRef="#ctx0" brushRef="#br0">1933 18 40,'0'0'4197,"-21"0"-4128,-282 2-316,-604-17 1757,873 12-1617,-1 1 0,0 2 0,1 1 0,-65 12 0,78-9-62,0-1 0,0-1-1,-32-1 1,-26 2 224,44 3-870,-20 1 1550,-123-7-315,176 0-456,5 6-2768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14.430"/>
    </inkml:context>
    <inkml:brush xml:id="br0">
      <inkml:brushProperty name="width" value="0.1" units="cm"/>
      <inkml:brushProperty name="height" value="0.1" units="cm"/>
      <inkml:brushProperty name="color" value="#FFC114"/>
    </inkml:brush>
  </inkml:definitions>
  <inkml:trace contextRef="#ctx0" brushRef="#br0">1 8 1696,'0'0'758,"16"-1"-1248,50-2 1363,-46 1-284,-16 2-650,0-1-1,0 1 1,1-1-1,-1 1 0,0 1 1,0-1-1,1 1 1,-1-1-1,0 1 0,0 0 1,6 3-1,2 0-913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14.804"/>
    </inkml:context>
    <inkml:brush xml:id="br0">
      <inkml:brushProperty name="width" value="0.1" units="cm"/>
      <inkml:brushProperty name="height" value="0.1" units="cm"/>
      <inkml:brushProperty name="color" value="#FFC114"/>
    </inkml:brush>
  </inkml:definitions>
  <inkml:trace contextRef="#ctx0" brushRef="#br0">2205 0 640,'0'0'416,"-24"1"-481,-193 0 2340,-1652 6-3265,1820-7 269,4 2-826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15.364"/>
    </inkml:context>
    <inkml:brush xml:id="br0">
      <inkml:brushProperty name="width" value="0.1" units="cm"/>
      <inkml:brushProperty name="height" value="0.1" units="cm"/>
      <inkml:brushProperty name="color" value="#FFC114"/>
    </inkml:brush>
  </inkml:definitions>
  <inkml:trace contextRef="#ctx0" brushRef="#br0">1476 1 992,'0'0'1030,"-24"0"-908,-184 0-239,-445 38 694,593-33-620,-218 9 895,140-8-540,24-6 3,159 2-1038,-19 0-394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20.702"/>
    </inkml:context>
    <inkml:brush xml:id="br0">
      <inkml:brushProperty name="width" value="0.1" units="cm"/>
      <inkml:brushProperty name="height" value="0.1" units="cm"/>
      <inkml:brushProperty name="color" value="#FFC114"/>
    </inkml:brush>
  </inkml:definitions>
  <inkml:trace contextRef="#ctx0" brushRef="#br0">316 0 136,'0'0'1955,"-23"0"-1412,5 0-422,-142 5 839,116 1-729,30-4-191,0 0 1,0 0-1,-15-1 1,40 7-546,3-5-545,0-1-767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1:21.697"/>
    </inkml:context>
    <inkml:brush xml:id="br0">
      <inkml:brushProperty name="width" value="0.1" units="cm"/>
      <inkml:brushProperty name="height" value="0.1" units="cm"/>
      <inkml:brushProperty name="color" value="#FFC114"/>
    </inkml:brush>
  </inkml:definitions>
  <inkml:trace contextRef="#ctx0" brushRef="#br0">1612 20 576,'0'0'2823,"-8"-2"-2561,-9-3-184,-1 1 1,0 1 0,-1 0-1,-21 0 1,-87 4 10,51 1 78,-540 40 1326,178-5-831,360-26-689,57-7 65,-1-1 0,-26 0 0,41-3-61,2 0-36,1 0 0,-1 0-1,1 0 1,-1 0-1,1 0 1,-1 1-1,1 0 1,0 0-1,-1 0 1,1 1-1,-5 2 1,9 10-2136,0-9 1007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2:35.860"/>
    </inkml:context>
    <inkml:brush xml:id="br0">
      <inkml:brushProperty name="width" value="0.1" units="cm"/>
      <inkml:brushProperty name="height" value="0.1" units="cm"/>
      <inkml:brushProperty name="color" value="#E71224"/>
    </inkml:brush>
  </inkml:definitions>
  <inkml:trace contextRef="#ctx0" brushRef="#br0">1778 0 544,'0'0'1831,"-2"0"-2018,-310 16 585,-278 33 230,408-35-659,-509 8 1486,696-22-1708,-1 1 0,1-1 0,-1 1 0,1 0-1,-1 0 1,8 4 0,1 1-2109</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2:36.878"/>
    </inkml:context>
    <inkml:brush xml:id="br0">
      <inkml:brushProperty name="width" value="0.1" units="cm"/>
      <inkml:brushProperty name="height" value="0.1" units="cm"/>
      <inkml:brushProperty name="color" value="#E71224"/>
    </inkml:brush>
  </inkml:definitions>
  <inkml:trace contextRef="#ctx0" brushRef="#br0">1600 42 696,'0'0'707,"20"-3"-770,63-13 130,-80 16 60,1-1 0,0 0 0,-1 1 0,1-2 0,-1 1 0,1 0-1,-1-1 1,1 0 0,-1 1 0,4-4 0,-6 4-109,0 0 0,0 1 0,-1-1 0,1 1-1,0-1 1,0 1 0,0-1 0,0 1 0,0 0 0,0-1 0,0 1-1,0 0 1,0 0 0,0 0 0,0 0 0,0 0 0,1 0 0,-324 13 242,-956 53 1367,1117-66-590,160 0-953,16 0-77,-4-1-346,0 2 1,0 0-1,-1 0 0,1 1 0,0 0 1,0 1-1,-1 0 0,13 6 0,-13-4-1344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15.756"/>
    </inkml:context>
    <inkml:brush xml:id="br0">
      <inkml:brushProperty name="width" value="0.1" units="cm"/>
      <inkml:brushProperty name="height" value="0.1" units="cm"/>
      <inkml:brushProperty name="color" value="#E71224"/>
    </inkml:brush>
  </inkml:definitions>
  <inkml:trace contextRef="#ctx0" brushRef="#br0">306 33 4761,'0'0'1199,"7"0"-1038,37 0 1358,-44 0-1491,1 0-1,-1 0 0,0 0 0,0 0 1,1 0-1,-1 0 0,0-1 0,0 1 1,0 0-1,1 0 0,-1 0 0,0 0 1,0-1-1,0 1 0,0 0 0,0 0 1,1 0-1,-1-1 0,0 1 0,0 0 1,0 0-1,0 0 0,0-1 0,0 1 1,0 0-1,0 0 0,0-1 0,0 1 1,0 0-1,0 0 0,0-1 0,0 1 1,0 0-1,0 0 0,0-1 0,0 1 1,0 0-1,0 0 0,0-1 0,-1 1 1,1 0-1,0 0 0,0 0 0,0-1 1,0 1-1,0 0 0,-1 0 1,1 0-1,0 0 0,0-1 0,0 1 1,-1 0-1,1 0 0,0 0 0,-346-22 428,345 22-508,0 0 0,1 1 1,-1-1-1,0 0 0,1 1 0,-1-1 0,1 1 0,-1-1 1,0 1-1,1-1 0,-1 1 0,1 0 0,-1-1 0,1 1 1,0-1-1,-1 1 0,1 0 0,-1-1 0,1 1 0,0 0 1,0 0-1,0-1 0,-1 1 0,1 0 0,0 0 0,0-1 1,0 1-1,0 0 0,0 0 0,0 0 0,0-1 0,0 1 1,1 0-1,-1 0 0,0-1 0,0 1 0,1 0 0,-1 0 1,10 3-1417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2:43.687"/>
    </inkml:context>
    <inkml:brush xml:id="br0">
      <inkml:brushProperty name="width" value="0.1" units="cm"/>
      <inkml:brushProperty name="height" value="0.1" units="cm"/>
      <inkml:brushProperty name="color" value="#E71224"/>
    </inkml:brush>
  </inkml:definitions>
  <inkml:trace contextRef="#ctx0" brushRef="#br0">0 7 1488,'0'0'1187,"11"-1"-1280,90-4 173,2 5 120,394 5 363,-346 8-842,26 2-226,244-9 499,-280 3-799,136 0 497,-263-9 257,-10 1 217,1-1-1,0 0 0,-1 0 0,1 0 1,-1 0-1,1-1 0,-1 0 0,1 0 1,-1 0-1,1 0 0,-1-1 1,0 1-1,0-1 0,0 0 0,6-4 1,-10 6-175,0-1 1,0 1 0,0 0 0,0 0 0,0 0 0,0 0 0,0 0 0,0 0 0,-1 0 0,1 0 0,0 0 0,0 0 0,0 0 0,0 0 0,0 0 0,0 0 0,0 0 0,0 0-1,0 0 1,0-1 0,0 1 0,0 0 0,0 0 0,0 0 0,0 0 0,0 0 0,0 0 0,0 0 0,0 0 0,0 0 0,0 0 0,0-1 0,0 1 0,0 0 0,0 0-1,0 0 1,0 0 0,0 0 0,0 0 0,0 0 0,0 0 0,0 0 0,0 0 0,0-1 0,0 1 0,0 0 0,0 0 0,0 0 0,0 0 0,0 0 0,0 0 0,0 0 0,0 0-1,0 0 1,1 0 0,-1 0 0,0 0 0,0 0 0,0 0 0,0 0 0,0 0 0,0-1 0,0 1 0,0 0 0,0 0 0,1 0 0,-12 1-877,1 0 536,-14 1-473</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3:47.638"/>
    </inkml:context>
    <inkml:brush xml:id="br0">
      <inkml:brushProperty name="width" value="0.1" units="cm"/>
      <inkml:brushProperty name="height" value="0.1" units="cm"/>
      <inkml:brushProperty name="color" value="#E71224"/>
    </inkml:brush>
  </inkml:definitions>
  <inkml:trace contextRef="#ctx0" brushRef="#br0">2363 28 4417,'0'0'1066,"6"-4"-793,21-12-49,-20 10 937,-10 4-1094,-5 2-261,-3 2 158,1-1 0,-20 8 1,-7 0 5,-202 19 312,-2-19-264,156-6 167,-227 9-205,-103 3 198,-161-11 468,450-4-626,-142 10-7,226-1-162,43 18 431,1-16-298,0-1-1,1 0 0,0 1 1,10 18-1,1 5-20,0 13 122,13 83-1,-2-6 18,-15-86-54,-2 0 1,-2 1-1,-1 0 0,-1 39 1,-4-45 847,20-33-273,35-3-541,94-17 1,1 0 42,36 11-95,40-3-161,322-23 320,-325 19-12,26-1-32,110 32-137,-50 11-59,-255-21 168,-53-6-56,0 0 0,-1 0 0,1 0 0,-1 0 0,0 0 0,1-1 0,-1 1 0,0 0-1,0 0 1,1-1 0,-1 1 0,0 0 0,0 0 0,-1-3 0,1-31-111,0 24 65,7-241-251,-7 83 133,0 168 92,0 0-1,-1 0 0,1 0 0,0-1 0,-1 1 0,1 0 1,-1 0-1,0 0 0,1 0 0,-1 0 0,0 0 0,0 0 1,0 0-1,1 0 0,-1 0 0,0 0 0,0 1 0,0-1 0,0 0 1,-3 0-1,3 0 24,0 0 0,0 0 0,-1 0 0,1 0 1,0 0-1,0 0 0,0 0 0,0 0 0,0 0 0,0-1 1,-1-1-1,-20-20-182,-19-51 280,8 20-53,30 52-69,1-1 0,0 1 0,-1 0 0,1 0 0,-1 0 0,0 0 0,0 0 0,1 0 0,-1 1 0,0-1 0,-1 1 0,-5-2 0,-43-6-226,31 7 197,12 1 62,0 0-1,0 1 0,0 0 1,0 1-1,1 0 0,-1 0 1,-16 5-1,25-6-50,0 0 0,0 0 1,0 0-1,0 0 0,1 1 0,-1-1 0,0 0 1,0 0-1,0 0 0,0 0 0,0 0 0,1 0 1,-1 0-1,0 0 0,0 0 0,0 1 0,0-1 0,0 0 1,0 0-1,0 0 0,1 0 0,-1 0 0,0 1 1,0-1-1,0 0 0,0 0 0,0 0 0,0 0 1,0 0-1,0 1 0,0-1 0,0 0 0,0 0 1,0 0-1,0 0 0,0 1 0,0-1 0,0 0 0,0 0 1,0 0-1,0 0 0,0 1 0,0-1 0,0 0 1,-1 0-1,1 0 0,0 0 0,0 0 0,0 1 1,0-1-1,0 0 0,0 0 0,0 0 0,-1 0 1,1 0-1,0 0 0,0 0 0,0 0 0,0 1 0,0-1 1,-1 0-1,1 0 0,0 0 0,0 0 0,0 0 1,0 0-1,-1 0 0,13 5-1713,4-4-627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4:41.217"/>
    </inkml:context>
    <inkml:brush xml:id="br0">
      <inkml:brushProperty name="width" value="0.1" units="cm"/>
      <inkml:brushProperty name="height" value="0.1" units="cm"/>
      <inkml:brushProperty name="color" value="#E71224"/>
    </inkml:brush>
  </inkml:definitions>
  <inkml:trace contextRef="#ctx0" brushRef="#br0">3516 0 3593,'0'0'1948,"-18"0"-78,-410 19-1607,-147 12 299,146-14 254,0-1-314,146-6-572,0 0 41,208-10 50,-290 6 5,238 0 75,-117 10-101,-15-3 314,288-11-864,56 9 0,-25-2-989,2-2-1026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5:23.23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0 2032,'0'0'0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5:23.59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53 1632,'0'-46'272,"0"39"-272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5:25.92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1 205 104,'0'0'3671,"9"-8"-3177,32-25-346,-39 31-139,1 0-1,-1 0 1,1 1-1,0-1 1,-1 1 0,1 0-1,0-1 1,0 1-1,0 1 1,0-1 0,0 0-1,1 1 1,-1-1-1,0 1 1,5 0 0,3 0 65,55-6 342,107 4 1,65 20-2,-165-12-179,207 14 749,-212-13 63,82-7-133,-179-2-1290,-398-48 413,176 20-371,210 26 327,25 4 4,0-2 1,0 0 0,0 0-1,0-2 1,-24-8-1,39 12-75,22 1-909,-10-2 1081,529 32 707,-2 36-798,-430-52 146,-69-12-187,-30-1 131,-39-2-248,-66 0 254,-575-22 55,186-21 4,396 37 64,58 5-206,-1-1 0,1-2 0,-51-12 609,96-20-349,-10 29-307,0-1 0,0 1 0,1 1 0,0-1 0,8-8 0,-10 13-14,0 0 0,-1 0 0,1 0 1,0 0-1,0 1 0,0-1 1,0 1-1,1-1 0,-1 1 0,0 0 1,0 1-1,1-1 0,-1 1 0,1-1 1,5 1-1,23 2 5,0 1 0,0 2 0,0 1 0,36 11 0,-59-14 5,136 31-52,163 16 0,-84-33-244,-41-7 305,-64-6 15,-37-1 259,28 1-216,-40-3 184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5:30.675"/>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4850 78 1712,'-27'0'5615,"-179"-15"-4576,80 17-921,-3-1 142,-148-16-1,173 7-154,-136 7-1,109 3 27,-191-6 242,-225 4-95,285 19-313,-43 7 65,-92-13 68,168-9-63,-123 16 31,101-1 39,99-3-187,92-8 124,-69 1 1,-46-2-23,-78-7 120,171 8-143,-12 1-66,725-30 125,-249 16-36,-210 7 48,-15-1-200,317-7 22,-209-23 172,-142 13-89,109-17 14,-48 12 96,81-7-100,69 11-44,24 17 147,47-2-156,-229-2 128,40-3 43,-156 3-33,73-3 77,-133 7-173,1 0-1,-1 1 1,1-1 0,-1 0-1,1 1 1,-1-1-1,1 0 1,-1 1 0,1-1-1,-1 1 1,1-1 0,-1 1-1,0-1 1,1 1 0,-1-1-1,0 1 1,0-1 0,1 1-1,-1-1 1,0 1-1,0 0 1,0-1 0,0 1-1,0-1 1,0 1 0,0 0-1,0-1 1,0 1 0,0 0-1,0 24-1159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25:36.928"/>
    </inkml:context>
    <inkml:brush xml:id="br0">
      <inkml:brushProperty name="width" value="0.4" units="cm"/>
      <inkml:brushProperty name="height" value="0.8" units="cm"/>
      <inkml:brushProperty name="color" value="#FF2500"/>
      <inkml:brushProperty name="tip" value="rectangle"/>
      <inkml:brushProperty name="rasterOp" value="maskPen"/>
    </inkml:brush>
  </inkml:definitions>
  <inkml:trace contextRef="#ctx0" brushRef="#br0">5932 84 808,'0'0'2033,"32"0"-938,30 0-1266,-19 7 1844,-84-4-911,-75-3 0,71-2-344,-56 4 0,-138 5 488,168-8-736,13 1 78,-85-12 0,-10-12 3,83 12-152,-88-18-57,109 21-35,-2 3-1,1 1 1,-72 4-1,110 1 5,-399 0 1,241 7-408,-651-7 284,767 2 132,-82 12-1,35-5 80,11-3 126,-72 11-184,100-11 31,0-3 0,-64-5 0,24 0-90,-316 0-138,331 10 160,33-2 98,-94 7-338,107-9 308,-67-2-1,63-3-143,-140 10-13,-86-9 630,231 2-275,-55 10-1,55-6-239,-57 1 0,-567-7-1880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7:37.57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4210 303 200,'0'0'3242,"-22"-8"-2897,-848 24-438,29-7-141,551-10-1,158-9 833,-4 0-443,-231-5-125,352 12-40,18 0 77,29-3 133,-23 5-157,434-33 106,-318 28-148,1486-19 993,-1254 26-795,-371-1 150,-130-10-169,11 0-75,-648 8-104,404 4-407,-1273 2-712,1625-4 1149,-95-3 248,103 1-159,1 0 0,-1-1-1,1 0 1,-30-12 0,45 15-104,-1-1 1,1 1-1,0-1 1,-1 0 0,1 1-1,0-1 1,0 0-1,0 0 1,0 0 0,0 0-1,0 0 1,0 0-1,-1-1 1,4-5 10,11 1-52,52-3 143,101-3 0,-89 9-119,698-9-85,-568 13 29,-18 2-453,0 8 0,220 43-1,-388-51 450,-10-1-12,0-1 1,0 1 0,0 1 0,-1-1-1,1 2 1,-1 0 0,0 0 0,0 1-1,13 8 1,-23-13 59,0 0 1,1 0-1,-1 0 0,1 0 0,-1 1 0,0-1 0,1 0 1,-1 0-1,0 1 0,0-1 0,1 0 0,-1 1 1,0-1-1,0 0 0,1 1 0,-1-1 0,0 1 1,0-1-1,0 0 0,0 1 0,1-1 0,-1 1 1,0-1-1,0 0 0,0 1 0,0-1 0,0 1 0,0-1 1,0 0-1,0 1 0,0-1 0,0 1 0,0-1 1,-1 0-1,1 1 0,0-1 0,0 1 0,0-1 1,0 0-1,-1 1 0,1-1 0,0 0 0,0 1 1,-1-1-1,1 0 0,0 1 0,-1-1 0,1 0 0,0 0 1,-1 1-1,1-1 0,0 0 0,-1 0 0,-23 7-406,-73 4 584,0-4 0,-101-7 0,93-1 150,-954-28 750,979 23-993,-416-50 543,486 55-532,-15-4 109,24 5-187,1 0-1,-1 0 1,0-1 0,1 1 0,-1 0-1,0 0 1,1 0 0,-1-1 0,1 1-1,-1 0 1,1-1 0,-1 1 0,1 0 0,-1-1-1,1 1 1,-1-1 0,1 1 0,-1-1-1,1 1 1,-1-1 0,1 1 0,0-1 0,-1 1-1,1-1 1,0-1 0,24-2-155,1024-7 839,-618 48-669,-313-23-178,15 5-421,-166-14 534,-286 2 109,103-1-141,-271 14 64,81-1-697,-649-7-336,1068-20 1929,19 1-788,-1 1-1,1 2 1,35 0-1,106 4 105,-81 1-218,850 19-643,-886-18 567,0 1-1,0 4 1,-1 2-1,62 17 1,-114-25 85,-1-1 1,0 1-1,0-1 1,1 1-1,-1-1 1,0 1-1,0 0 1,0-1-1,1 1 1,-1 0-1,0 0 1,0 0-1,0 0 1,0 0-1,1 2 1,-2-2-11,0-1 0,1 1 0,-1 0 0,0-1 1,0 1-1,0 0 0,0-1 0,0 1 0,0 0 0,0-1 1,0 1-1,0 0 0,0-1 0,0 1 0,-1-1 1,1 1-1,0 0 0,0-1 0,-1 1 0,1 0 1,0-1-1,-1 2 0,-1 0-18,0 0 1,-1 0-1,1 0 1,0 0-1,-1 0 1,1 0-1,-1-1 0,1 1 1,-1-1-1,0 0 1,0 1-1,-3 0 1,-26 5 29,0 0 1,0-3-1,-36 2 1,-102-5 492,91-2-318,-263 1 17,296-5 202,-1-1 0,1-2 0,-80-26 0,0 0-105,98 27-173,0 0 0,1-2-1,0-1 1,0-1 0,2-1 0,-1-2 0,-37-25 0,61 37-102,0 0 0,0 0 1,0 0-1,0 0 1,0 0-1,0 0 0,1-1 1,-1 1-1,1-1 0,-1 1 1,1-1-1,0 1 1,0-1-1,0 0 0,-1-5 1,0-44 56,3 31-238,1 18 143,-1 0 0,1 1 0,0 0 0,0 0-1,0-1 1,1 1 0,-1 0 0,0 1 0,1-1 0,-1 0-1,1 1 1,0-1 0,5-1 0,3-4 46,-3 2 20,0 1-1,0 0 0,0 0 0,0 0 1,0 1-1,1 0 0,0 1 0,-1 0 1,16-2-1,6 2-100,48 2-1,-28 1 12,10-1 23,24-1 42,-1 3-1,131 21 1,-116-7 61,165 5 0,-10-10-199,250 6 177,197-17 298,-658-3-364,80-13 0,-4-2 214,84 12-196,-5 0 182,-117-3-236,58-2 133,116 3-67,-252 8-20,-1 1 1,1-1-1,-1 0 0,1 0 1,-1 1-1,0-1 0,1 1 1,-1-1-1,0 1 0,1 0 1,-1-1-1,0 1 0,0 0 1,0 0-1,0 0 0,0 0 0,0 0 1,0 0-1,0 0 0,0 0 1,0 0-1,0 0 0,-1 1 1,1-1-1,0 0 0,-1 1 1,1-1-1,-1 0 0,1 1 1,-1-1-1,0 1 0,0 2 1,2 6 30,-2 1 0,1 0 0,-3 17 0,1-8-126,2-4 125,-1-1 0,-1 1 0,-1 0 0,0-1 0,-6 22 0,5-32-28,1 0 0,-1 0 1,0 0-1,0-1 0,0 1 0,-8 7 0,-10 16 2,13-7 2,7-20-4,1 1 1,0 0-1,-1 0 1,0 0-1,1 0 0,-1-1 1,0 1-1,0 0 1,0-1-1,0 1 1,0-1-1,-1 1 1,1-1-1,0 1 1,-1-1-1,1 0 1,-1 0-1,1 1 1,-1-1-1,0 0 0,1-1 1,-4 3-1,-19 5-4,0-1-1,-1-1 0,1-2 1,-49 4-1,-106-7 135,86-3-205,-1428 2-1193,1057-8 1379,171 1 226,-159 3-287,423 5-38,1 2 0,0 1 0,0 1 1,1 1-1,-1 2 0,-50 20 0,59-18 26,-85 36-135,90-41 332,0-1 0,0 0 0,0-2 0,0 1 0,-28 0 0,114-3-1304,-33 0-544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9:14.50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11143 449 1736,'-30'-2'5359,"7"-2"-5344,0 1 0,0 1 0,0 1 0,-35 4 0,1-2 3,-259 16-50,70-2-25,-205-13 313,234-4-112,54-7-107,-1 0-66,37 7 204,-129-18 1,-296-10 124,368 26-115,-241 11-328,34-4 241,205-5-138,-556-9 280,74 9-256,344 4 121,211-2-114,-140 18 1,-97 4-25,204-17 110,-317 19-196,174-14 243,39-4-52,53 1-177,66-4 105,-134 20 0,-190 29 5,250-32 54,-249 25-27,346-40-43,76-4 8,-1 0 0,1 2 0,-34 8 0,14-1 24,0-2 0,-63 0 0,22-1-166,-114-1 261,1 1-158,-231 6 154,415-14-126,-1-1 1,-28-7-1,-27-3 123,53 9-110,0-1-1,-1 0 1,2-2-1,-1-1 0,-36-16 1,54 19-2,1 0 0,-1 0 0,2-1 1,-1 0-1,0 0 0,1 0 0,0 0 0,0-1 0,0 0 1,1 0-1,0 0 0,0-1 0,0 1 0,1-1 0,0 0 0,1 0 1,-3-9-1,-2-10 8,1-1 1,1 0-1,-2-34 1,-1-1-106,3 38 77,0-39-1,56 63-791,52 6 819,91 3 64,57-8-68,272-2 11,-460-4 79,102-20 1,42-4 61,-133 22-70,92-22 0,-94 15 27,102-8 0,150-6-37,-6 0-124,693 12 187,-908 16-90,349 16-55,252 16-461,-435-48 607,-147 5-230,229-24 309,-329 33-213,382-25 257,462 19-611,-443 23 249,-148-3-16,323-7-17,-21-3 136,-296-4-208,-6 21-115,-127-6 282,-46-5-97,260 11 191,-349-19-63,442-7 144,-99 3-71,-219 4 63,-130 1-135,1-1 0,-1 1 0,0 0-1,1 1 1,-1 0 0,0 0 0,0 0 0,0 1-1,-1 0 1,1 1 0,0-1 0,-1 1 0,0 0-1,0 1 1,0 0 0,5 6 0,-4-4 6,-1 0 0,0 1 0,0 0 0,0 0-1,-1 0 1,-1 1 0,1 0 0,-1 0 0,-1 0 0,0 1 0,4 15 0,2 43-77,-2 2-1,-3 82 1,-6-151 49,0 1 0,0-1 0,0 0 0,0 0 0,-1 0 0,1 0 0,0 0 0,0 0 0,-1-1 1,1 1-1,-3 0 0,-2 1 19,-42 11-160,0-3-1,-82 9 1,-9 0-948,4 2-135,-2-6-1,-179-3 0,262-6 1065,25-1-65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18.314"/>
    </inkml:context>
    <inkml:brush xml:id="br0">
      <inkml:brushProperty name="width" value="0.1" units="cm"/>
      <inkml:brushProperty name="height" value="0.1" units="cm"/>
      <inkml:brushProperty name="color" value="#E71224"/>
    </inkml:brush>
  </inkml:definitions>
  <inkml:trace contextRef="#ctx0" brushRef="#br0">0 140 2833,'0'0'3724,"5"-11"-3342,-1 3-439,3-4 570,-1-1 0,-1 0 0,0 0 0,-1 0 0,0 0 0,-1-1 0,2-15 0,-5 28-522,6 28-515,2 0 532,0-1 0,2 0 0,1-1 0,1 0 0,28 41 0,-18-28 14,21 46 0,-18-17-17,-20-49-3,1-1 0,1 0-1,0-1 1,1 1 0,1-1 0,18 24-1,-27-40 2,0 1-1,0-1 1,1 0-1,-1 1 0,0-1 1,0 0-1,1 0 1,-1 1-1,0-1 1,1 0-1,-1 0 0,0 0 1,1 1-1,-1-1 1,0 0-1,1 0 1,-1 0-1,1 0 0,-1 0 1,0 0-1,1 0 1,-1 0-1,1 0 1,-1 0-1,0 0 0,1 0 1,-1 0-1,0 0 1,1 0-1,-1 0 1,1 0-1,-1 0 0,0 0 1,1-1-1,-1 1 1,0 0-1,1-1 1,12-16 211,5-33 212,-16 44-392,7-24 133,-3 10-49,1-1-1,17-35 1,-24 56-133,1 0-1,-1 0 1,0-1-1,0 1 1,1 0-1,-1 0 1,0 0-1,1-1 1,-1 1-1,0 0 1,1 0-1,-1 0 1,0 0-1,1 0 1,-1 0-1,0 0 1,1 0-1,-1 0 1,0 0-1,1 0 1,-1 0-1,1 0 1,-1 0-1,0 0 1,1 0-1,-1 0 1,0 0-1,1 0 1,-1 0-1,0 1 1,1-1-1,-1 0 1,0 0-1,0 0 1,1 1-1,-1-1 1,0 0-1,0 0 1,1 1-1,-1-1 1,0 0-1,0 1 1,15 15 69,-12-13-89,8 8 53,1 0-1,0 0 0,0-2 0,1 1 1,0-2-1,1 0 0,0 0 0,0-1 1,1-1-1,-1 0 0,2-1 0,-1-1 1,0 0-1,1-2 0,27 3 0,-41-5 9,0-1 0,-1 1 0,1-1-1,-1 0 1,0 0 0,1 1 0,-1-1-1,1 0 1,-1 0 0,0 0 0,0-1-1,0 1 1,0 0 0,0 0 0,0-1-1,0 1 1,0 0 0,1-4 0,17-32 146,-16 31-109,12-34 125,-2 0 0,16-83 1,-25 104-193,-1 1 20,-1 0-1,0 0 1,-1-1-1,-1 1 1,-3-26-1,2 40-22,0 1 0,0 0 0,-1 0-1,1 0 1,-1-1 0,0 2-1,1-1 1,-1 0 0,-1 0-1,1 0 1,0 1 0,-1 0-1,1-1 1,-1 1 0,0 0 0,1 0-1,-1 0 1,0 1 0,0-1-1,-6-2 1,9 4 39,-3 1-917,2 0 728,1-1-1,-1 1 1,0-1 0,0 1 0,1-1 0,-1 1-1,1 0 1,-1-1 0,0 1 0,1 0-1,-1-1 1,1 1 0,-1 0 0,1 0-1,0 0 1,-1-1 0,1 1 0,0 0-1,0 0 1,-1 1 0,-1 3-1631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9:14.82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826 1 184,'0'0'0</inkml:trace>
  <inkml:trace contextRef="#ctx0" brushRef="#br0" timeOffset="1">0 12 224,'0'0'0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9:15.172"/>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2210 48 536,'0'0'567,"-27"-2"-160,-171-14 46,-66 8-888,35 2 399,-330 1-743,309 8 1066,-136-14-5,209 8 434,137 3-742,-40 0-154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3:59:17.04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4976 317 656,'0'0'811,"-31"-2"-384,-191-14-122,-271-27 445,4 13-567,227 19 19,-116-7-25,-275-20-189,601 34 100,-377-29 267,237 11-207,10 2 732,-226 25-1455,211 3 670,-156 12-401,-65 2 338,269-9 58,144-13 67,-20 3 121,24 3-390,12 7-75,29 23 300,42 51 0,-41-31 345,-41-56-444,0 1 0,0 0 0,0-1 0,0 1 0,0 0 0,0-1-1,0 1 1,-1-1 0,1 1 0,0 0 0,0-1 0,-1 1 0,1-1 0,-1 1-1,1-1 1,0 1 0,-1-1 0,1 1 0,-1-1 0,1 1 0,-1-1-1,1 0 1,-1 1 0,1-1 0,-1 0 0,1 0 0,-1 1 0,0-1 0,1 0-1,-2 1 1,-18 0 384,17-1-312,0 0 1,0-1 1,0 1-1,0-1 0,0 0 0,1 0 1,-1 0-1,0 0 0,1-1 1,-1 1-1,0-1 0,1 1 1,0-1-1,-1 0 0,1 0 1,0 0-1,0 0 0,0 0 0,-2-4 1,-6-8 206,0-1 1,-8-17-1,-1-3-173,9 20-105,0 0 0,1-1 0,1 0 0,1-1 0,0 0 0,1 0 0,-5-25 0,10-35-963,9 72 250,-7 5 634,0-1-1,0 1 1,0 0 0,0 0-1,0 0 1,-1 0 0,1 0-1,0 0 1,1 0-1,22 0-711,-3 0-629</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0:39.871"/>
    </inkml:context>
    <inkml:brush xml:id="br0">
      <inkml:brushProperty name="width" value="0.1" units="cm"/>
      <inkml:brushProperty name="height" value="0.1" units="cm"/>
      <inkml:brushProperty name="color" value="#FFC114"/>
    </inkml:brush>
  </inkml:definitions>
  <inkml:trace contextRef="#ctx0" brushRef="#br0">3805 2 9181,'-1601'6'-27,"586"33"46,843-34-29</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1:00.011"/>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2183 46 1640,'0'-4'2170,"0"-37"-111,-27 41-2445,18 1 398,-1 0 1,0 1-1,1 0 1,0 1-1,-15 6 1,-18 5-31,-38 6 1,17-3 41,-2-3 0,-107 10 0,-128-5 140,187-2-370,76-10 218,-45 3 0,-5-5-39,-215 6-119,-125-11-132,243-8-288,159 9 595,16-1 26,0 1 1,0-1-1,0-1 1,0 1 0,0-2-1,0 1 1,1-1-1,-12-4 1,19 6-53,0-1 0,0 1 0,0-1 0,0 1 0,0-1 0,0 1 1,0-1-1,1 0 0,-1 1 0,0-1 0,0 0 0,1 1 0,-1-1 0,0 0 0,1 0 0,-1-1 0,1 2 2,0-1 0,0 1 1,-1-1-1,1 1 0,0-1 0,0 1 0,0-1 0,1 1 1,-1-1-1,0 1 0,0-1 0,0 1 0,0-1 0,0 1 1,0-1-1,1 1 0,-1-1 0,0 1 0,0 0 0,1-1 0,-1 1 1,1-1-1,1-1 18,0 0 1,1 0-1,-1 0 0,0 1 1,1-1-1,-1 1 1,1 0-1,4-2 1,41-15 82,2 2 0,0 2 1,61-9-1,503-12-42,-471 33 6,150 4-337,-129 15-243,-141-14 288,0 2 0,-1 0 0,35 14 0,-34-11 28,0-1 1,0 0 0,27 2-1,47-1 262,59 8-865,-98-7 723,83 0 1,-60-5 109,-29 2-43,22 1 402,-74-7-409,1 0 10,0 0-1,-1 0 1,1 0-1,0 0 1,0 0-1,-1 0 0,1 0 1,0 0-1,-1 1 1,1-1-1,0 0 1,-1 0-1,1 1 1,-1-1-1,1 0 1,0 1-1,-1-1 1,1 0-1,-1 1 1,2 0 54,-2 1-141,0 0-1,0-1 1,-1 1 0,1-1 0,0 1 0,-1-1 0,1 1 0,-1-1 0,0 1 0,1-1 0,-1 1 0,-1 1-1,-9 2 111,-1-1 0,1 0 0,-1-1-1,0 0 1,0-1 0,0 0 0,0-1-1,-20-1 1,-29 5-10,-53 8 65,-164-3 1,134-8 323,-451 5 655,564-8-874,-58-11 1,58 6-8,-59-1 0,46 6-90,0-2 0,0-1 0,-61-15 0,80 15-53,0 1 0,0 1 0,0 1 0,-29 2 0,20 0 153,-43-3 0,-32-7 513,97 8 64,10 0-930,-1 0 1,1 1-1,-1-1 0,1 1 1,-1 0-1,0 0 0,1 0 0,-1 0 1,1 0-1,-1 0 0,1 1 1,-1-1-1,1 1 0,-6 2 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1:13.011"/>
    </inkml:context>
    <inkml:brush xml:id="br0">
      <inkml:brushProperty name="width" value="0.1" units="cm"/>
      <inkml:brushProperty name="height" value="0.1" units="cm"/>
      <inkml:brushProperty name="color" value="#FFC114"/>
    </inkml:brush>
  </inkml:definitions>
  <inkml:trace contextRef="#ctx0" brushRef="#br0">1643 1 704,'0'0'2455,"-36"3"-460,-1-1-2003,0 2-1,-70 18 1,38-8 28,-157 11-41,40-7-151,70-13 173,110-4 205,10-1 40,461-33-1180,-346 20 1140,320-8-850,-487 15 1807,18 6-1154,-549 25 295,436-7-519,-710 73-47,656-88 1037,207-3-762,322-13-22,367-28-938,-697 41 968,-24 0 238,-20-1 18,23 0-276,1 1 1,-1 0-1,1 1 0,-1 1 1,1 1-1,-33 9 0,12 2-1410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1:20.180"/>
    </inkml:context>
    <inkml:brush xml:id="br0">
      <inkml:brushProperty name="width" value="0.1" units="cm"/>
      <inkml:brushProperty name="height" value="0.1" units="cm"/>
      <inkml:brushProperty name="color" value="#FFC114"/>
    </inkml:brush>
  </inkml:definitions>
  <inkml:trace contextRef="#ctx0" brushRef="#br0">2990 745 1664,'0'0'1346,"14"-16"298,-789 62 399,600-24-1925,56-7-255,-124 1 0,185-15 208,1 3-1,-68 12 0,277-14-339,88-29 431,-115 10-170,-4 2-65,619-53-96,-640 68-310,-99 0 631,-26 0-93,-274 24 430,83-3-384,-292 8 558,-237 14 21,245-24 159,503-19-1510,665-13 689,-514 7-396,618-15-1489,-827 11 2637,-190 4-802,125 7 145,-898-5 1416,664 5-1244,352-1-501,7 0 89,9 0 132,914-8-405,-304 4-1047,-381 5 837,-297-1 797,-998 23 2305,917-14-2435,-241 23 139,552-30-24,0-14-257,117-2 165,-206 14-1540,-137 2 1449,-48 9 0,-33 3-25,-585 29 544,654-39-529,203-3-69,-117-1 97,-20 0 3,-7 0 8,-220 15 326,142-7-289,41-7 285,39-2-343,-1 0 0,0 1-1,1-1 1,-1 0 0,1 0 0,-1 0-1,1-1 1,0 1 0,-1 0-1,0-2 1,-4-6 56,1 1 0,1-1-1,-1 1 1,1-1 0,1 0-1,0-1 1,0 1 0,1-1-1,-1-10 1,-1-16 31,0-43 0,-1-18 16,4 90-79,-6-50 16,-2 1-1,-33-107 1,41 161-51,0 0-1,0 0 1,0-1 0,0 1 0,0-1-1,1 1 1,0 0 0,-1-1 0,1 1-1,0-1 1,0 1 0,0-1 0,0 1-1,1-1 1,-1 1 0,2-5 0,0 5 16,-1 0 0,1 0 0,0 0 0,0 1 1,0-1-1,0 0 0,0 1 0,0-1 1,0 1-1,0 0 0,1 0 0,-1 0 0,0 0 1,1 0-1,3 0 0,34-10-21,1 3 0,0 1-1,0 3 1,60 0 0,59-7 20,193-24-33,-217 14 95,249-25-102,-125 22 90,-81 5-112,189 1 23,-235 9 202,-1-1-309,32 0 207,-52 2-193,-9 7 218,41-3-40,5 2-109,-79 3 3,-70-1 30,12 6-105,0 26 98,-3 0-1,0 1 0,-2 0 0,4 51 1,-5-38 11,0 9 58,-5-34-45,2 0 0,0 0 0,1 0 1,1 0-1,11 30 0,-13-43 19,-1 1 1,0 0 0,0 0-1,-1 0 1,0 0 0,-1 0-1,-1 15 1,0-1-121,-1-21 112,-1 0-1,0 0 1,0-1 0,0 1 0,0-1 0,0 1 0,-6 0 0,5 0 8,-30 9 41,0-2-1,0-1 1,-55 6-1,-25 5-61,14-1 20,59-12-72,-68 19 1,-72 40-2988,142-53-1352</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1:35.395"/>
    </inkml:context>
    <inkml:brush xml:id="br0">
      <inkml:brushProperty name="width" value="0.1" units="cm"/>
      <inkml:brushProperty name="height" value="0.1" units="cm"/>
      <inkml:brushProperty name="color" value="#FFC114"/>
    </inkml:brush>
  </inkml:definitions>
  <inkml:trace contextRef="#ctx0" brushRef="#br0">2288 46 2921,'0'0'-4,"-27"-5"1383,19 1-1369,1 1 1,0-1 0,-1 2 0,0-1 0,0 1 0,0 0 0,0 1 0,-12-1 0,-69 2 67,40 1-97,-182 13 352,92-3-182,76-2-87,43-6-28,0 0 1,-26 0-1,46-3 102,24 0-125,535-25 140,-345 11-253,-54 10 214,-227 4-19,-263 9 269,-523 76 97,-153 10 665,786-88-672,218-7-630,4 0-28,148-7 287,171-30 1,-102 8-92,618-56-4,-220 47-1932,-1360 67 2952,538-17-300,-305 27-184,503-37-558,13 1-41,17 0-21,415-15 184,1-34 67,-15 1-194,-376 43-2,-24 1 132,-46 1-13,-649 16 623,468-6-547,-189 14-41,3 25 191,379-46-605,17 0-19,17-1 262,518-21 312,-330-2-343,420-22 170,-630 43-111,-905 36 720,671-19-604,185-11-146,353-4 256,214-2-117,-334-16-106,-185 16 27,-1 0 0,0 1-1,1-1 1,-1 0-1,0 0 1,1 0-1,-1 0 1,0 0 0,1 0-1,-1 0 1,0 0-1,1 0 1,-1 0-1,0-1 1,1 1 0,-1 0-1,0 0 1,1 0-1,-1 0 1,0 0-1,1-1 1,-1 1 0,0 0-1,0 0 1,1 0-1,-1-1 1,0 1-1,0 0 1,1 0 0,-1-1-1,0 1 1,0 0-1,0-1 1,0 1-1,1 0 1,-1-1 0,0 1-1,0 0 1,0-1-1,-15-6-6,-45 1 75,-1 2-1,-75 4 0,45 2-173,80-2 59,-1 0 0,1 1-1,0 0 1,-11 3 0,17-2-60,0-1 1,0 1-1,1 0 1,-1 0 0,1 1-1,-1-1 1,1 1 0,0 0-1,0 0 1,-6 7-1,-8 9-1274,5-2-649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2:01.441"/>
    </inkml:context>
    <inkml:brush xml:id="br0">
      <inkml:brushProperty name="width" value="0.1" units="cm"/>
      <inkml:brushProperty name="height" value="0.1" units="cm"/>
      <inkml:brushProperty name="color" value="#FFC114"/>
    </inkml:brush>
  </inkml:definitions>
  <inkml:trace contextRef="#ctx0" brushRef="#br0">1776 11 776,'0'0'608,"1"0"-532,-1 0 1,0 0-1,0-1 0,0 1 0,1 0 0,-1-1 1,0 1-1,0-1 0,0 1 0,0 0 0,0-1 1,0 1-1,0 0 0,0-1 0,0 1 1,0 0-1,0-1 0,0 1 0,0-1 0,0 1 1,0 0-1,0-1 0,0 1 0,0 0 0,0-1 1,-1 1-1,1 0 0,0-1 0,-25 2 251,-38 7 0,-20 2 598,-92 7-40,52-3-886,21-13 273,103 2-1355,-1-2 1018,1 0-1,-1 0 1,1 0 0,-1 0-1,1 0 1,0 0-1,-1-1 1,1 1-1,0 0 1,0 0 0,-1 0-1,1-1 1,0 1-1,0-1 1,0 1 0,0 0-1,0-1 1,0 1-1,0-1 1,0 0-1,0 1 1,0-1 0,0 0-1,0 0 1,1 0-1,-1 0 1,2 0 0,45 2 619,-37-2-700,911 0 41,-920 0 620,-3-1-473,1 0-1,-1 0 1,0 0 0,1 1-1,-1-1 1,0 0-1,0 0 1,0 1 0,0-1-1,0 1 1,0-1 0,0 1-1,0-1 1,0 1 0,0-1-1,0 1 1,0 0 0,0 0-1,0-1 1,0 1 0,-2 0-1,-25-4-78,27 4 41,-194-2 114,101 4-71,-1015-2-628,1503 5 1010,90-10-27,-483 5-60,-4 0-130,-293-8 651,-495 37 52,681-21-909,-184 6-105,293-14-28,120 2-414,-38 1 646,140-4-76,239 2-153,-388 2 14,-56-1 78,-50-2 324,-1051 0 296,1086 1-652,0-1 0,0 0 0,0 0 0,0 1 0,0-1 1,-1 1-1,1-1 0,0 1 0,0-1 0,0 1 0,0-1 0,-1 1 1,1 0-1,0-1 0,-1 1 0,1 0 0,0 0 0,0 0 1,3 4-226,11 9-930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2:47.219"/>
    </inkml:context>
    <inkml:brush xml:id="br0">
      <inkml:brushProperty name="width" value="0.1" units="cm"/>
      <inkml:brushProperty name="height" value="0.1" units="cm"/>
      <inkml:brushProperty name="color" value="#FFC114"/>
    </inkml:brush>
  </inkml:definitions>
  <inkml:trace contextRef="#ctx0" brushRef="#br0">6893 49 6081,'0'0'2290,"-5"0"-2155,-164-11 928,19 0-468,-571 6-59,100 1-307,-1168-13 846,517 69-1185,611-14-138,640-37 169,-977 36-926,571-32-4661,369-5 1074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20.181"/>
    </inkml:context>
    <inkml:brush xml:id="br0">
      <inkml:brushProperty name="width" value="0.1" units="cm"/>
      <inkml:brushProperty name="height" value="0.1" units="cm"/>
      <inkml:brushProperty name="color" value="#E71224"/>
    </inkml:brush>
  </inkml:definitions>
  <inkml:trace contextRef="#ctx0" brushRef="#br0">214 11 3697,'0'0'3979,"1"-1"-3931,0 0-1,1 0 0,-1 0 0,1 0 1,-1 0-1,1 0 0,-1 0 1,1 1-1,0-1 0,2 0 0,1 8-45,0 1 0,0 0 0,-1 0 0,0 0-1,-1 1 1,0 0 0,0-1 0,-1 1-1,0 0 1,-1 0 0,2 13 0,-3-6 13,0 1 0,0-1 0,-2 1 0,0-1 0,-1 0 0,0 1 0,-2-1 0,-9 25-1,9-30 23,0-1 0,-1 0-1,0-1 1,0 1-1,-1-1 1,0-1 0,-1 1-1,0-1 1,0 0-1,-1-1 1,0 0-1,0 0 1,-16 8 0,21-14 61,1 0 0,0 0 1,-1 0-1,0 0 1,1 0-1,-1-1 1,1 0-1,-1 0 1,1 0-1,-1 0 0,0-1 1,1 1-1,-1-1 1,1 0-1,-1 0 1,1 0-1,-5-2 0,4 1-73,0 1-1,0-1 0,1 0 0,-1-1 0,0 1 0,1-1 0,0 1 0,-1-1 1,1 0-1,0 0 0,1-1 0,-1 1 0,0-1 0,-3-5 0,5 0 94,-1 0 0,1-1-1,1 1 1,-1 0 0,1-1 0,1 1-1,3-15 1,-2 14-98,1 0-1,1 1 1,0 0 0,0 0 0,1 0-1,0 0 1,1 1 0,9-12 0,59-59 71,-64 69-73,-8 8-19,10-10 21,0 0 0,2 0-1,26-17 1,-38 28-35,-1 0-1,1 0 0,-1 1 1,1-1-1,-1 1 1,1-1-1,0 1 0,-1-1 1,1 1-1,0 0 1,0 0-1,-1 0 0,1 0 1,0 0-1,-1 0 1,1 1-1,0-1 0,-1 0 1,1 1-1,0-1 1,-1 1-1,4 1 0,-2 0 4,0 1 0,0-1-1,0 1 1,-1-1-1,1 1 1,-1 0 0,1 0-1,-1 0 1,3 7 0,2 4-15,0 1 0,-2-1 1,8 30-1,47 154 44,-38-133 2,-17-53 15,0 0 1,0 0-1,2-1 1,-1 0-1,1 0 1,11 12-1,-17-22-124,-1 0 0,0-1 0,1 1 0,-1-1 0,0 1 0,1-1 0,-1 1 0,1-1 0,-1 1 0,1-1 0,-1 0 0,1 1 0,-1-1 1,1 0-1,-1 1 0,1-1 0,0 0 0,-1 0 0,1 1 0,0-1 0,-1 0 0,1 0 0,-1 0 0,1 0 0,0 0 0,-1 0 0,1 0 0,0 0 0,-1 0 0,1 0 0,0 0 0,-1 0 0,2-1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3:15.928"/>
    </inkml:context>
    <inkml:brush xml:id="br0">
      <inkml:brushProperty name="width" value="0.1" units="cm"/>
      <inkml:brushProperty name="height" value="0.1" units="cm"/>
      <inkml:brushProperty name="color" value="#FFC114"/>
    </inkml:brush>
  </inkml:definitions>
  <inkml:trace contextRef="#ctx0" brushRef="#br0">4450 15 1120,'0'0'2918,"1"-1"-2916,1-1 12,-2 2 7,0 0-1,0 0 1,1 0 0,-1-1-1,0 1 1,0 0-1,0 0 1,0 0 0,1-1-1,-1 1 1,0 0-1,0 0 1,0-1 0,0 1-1,0 0 1,0 0-1,0-1 1,0 1 0,0 0-1,0 0 1,0-1-1,0 1 1,0 0 0,0 0-1,0-1 1,0 1-1,0 0 1,0 0 0,0-1-1,-1 1 1,1 0-1,0 0 1,0-1 0,0 1-1,0 0 1,-1 0-1,1 0 1,0-1 0,0 1-1,0 0 1,0 0-1,-1 0 1,1 0 0,0-1-1,0 1 1,-1 0-1,1 0 1,0 0 0,0 0-1,-1 0 1,1 0 0,0 0-1,0 0 1,-1 0-1,1 0 1,0 0 0,0 0-1,-1 0 1,1 0-1,0 0 1,0 0 0,-1 0-1,1 0 1,0 0-1,-1 1 1,-18-3-298,19 2 333,-57 0-42,-169 8-615,154-3 710,-104-5 0,68-2-16,71 2-383,-14-1 492,-99 12-1,99-5-214,-1-2 0,-65-4 0,47-1-201,-41 11-162,75-8 411,-38 6-1,-9 2 26,-68 6-146,83-7-69,-69 0 0,-49 0 566,0 1-180,-47 4-404,1 1 107,47-8 450,123-4-409,-87 0 266,-36 3 93,-362 3-568,356-10 209,-62-7-1341,218 6 1723,0 0 0,0-3 0,-42-10 0,69 15-1491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3:20.860"/>
    </inkml:context>
    <inkml:brush xml:id="br0">
      <inkml:brushProperty name="width" value="0.1" units="cm"/>
      <inkml:brushProperty name="height" value="0.1" units="cm"/>
      <inkml:brushProperty name="color" value="#FFC114"/>
    </inkml:brush>
  </inkml:definitions>
  <inkml:trace contextRef="#ctx0" brushRef="#br0">1087 0 720,'0'0'698,"-23"5"99,-70 20 841,42-12-1768,1-2 0,-2-2 0,-61 3 1,11-1 290,-448 59-3309,497-62 2809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03:22.881"/>
    </inkml:context>
    <inkml:brush xml:id="br0">
      <inkml:brushProperty name="width" value="0.1" units="cm"/>
      <inkml:brushProperty name="height" value="0.1" units="cm"/>
      <inkml:brushProperty name="color" value="#FFC114"/>
    </inkml:brush>
  </inkml:definitions>
  <inkml:trace contextRef="#ctx0" brushRef="#br0">966 105 1176,'0'0'2842,"-25"0"-3143,-131 0-541,133-2 1392,68-5-560,57 1 1,-43 3 130,1340-54 187,-3520 68 1896,1960-19-873,160 8-1535,5 0-169,966-13 704,-441 7-979,-412 6 101,-384-5 933,103 5-97,-863 13-185,879-7-444,1394 2 399,-1226-8-27,380 16-1125,-362-10 450,-31-3 111,-25-2 541,-415 1 881,-477-4 1430,583-16-1759,585 19-274,-115-2-241,928 1-1318,-1018 2 727,-50-2 446,-6 0 75,-491-11 1198,275 4-829,-40-6-193,-99-1 746,357 14-1002,6 0-114,109 0 322,637 8 200,-424-5-222,-327-3-76,-4 0 6,-451 2 312,-485-5 115,828 1-700,111 2 113,22 0-228,212 18-881,-169-12-766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24:53.53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1 232,'0'0'856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24:58.948"/>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5795 200 208,'-34'2'1395,"-556"25"412,-380 42-1033,698-68-528,152-1-346,119 0 43,25 0-278,260-1 983,349 2-726,-336 14-619,369 66 0,-647-78 686,-10-2 15,1 0 0,-1 1 1,0 0-1,0 1 0,14 6 1,-27-10 44,-1 0 0,1 1 0,0-1 0,-1 1 0,1 0 0,0 0 0,-7 2 0,-9-1-36,-465-11 423,-77-4-190,-153 4 487,247 9-844,266-7-151,364 9 278,293 6 261,263 1-330,150 28 309,-805-29-284,224 33-200,-376-37 514,-346-24-289,181 5 21,131 10 97,-717-30 250,1 33-102,630 14-403,-65 1 301,272-12-255,7 0-73,608-13 600,-81-9-81,3 32-306,-382 2-172,0 6 1,226 57 0,-365-72 82,-12-3 2,0 0 0,0 0 0,0 1 0,0 0 0,0-1 1,0 1-1,0 0 0,0 0 0,0 0 0,-1 0 0,4 2 0,-19 3-480,-397-4 1327,209-4-677,-1195-17 505,715 6-440,97 14 74,341 19-417,188-15 91,228-2-139,762-3-53,-652 8-322,396 62 0,-663-68 552,39 6-58,-1 1 0,65 22-1,-107-26-26,-31-1-351,-1438-5 1365,746-36-246,168 3 71,391 26-1164,2095 8 852,-1847 1-739,1 5 1,156 29-1,-231-29 239,-21-6 78,0 0 0,0 0 1,-1 0-1,1 0 0,0 0 0,0 0 0,0 0 1,0 0-1,0 0 0,0 0 0,0 0 0,0 0 1,0 1-1,0-1 0,0 0 0,0 0 0,0 0 1,0 0-1,0 0 0,0 0 0,0 0 1,0 0-1,0 0 0,0 0 0,0 0 0,0 1 1,0-1-1,0 0 0,0 0 0,0 0 0,0 0 1,0 0-1,0 0 0,0 0 0,0 0 1,0 0-1,0 0 0,0 0 0,0 0 0,0 0 1,0 1-1,1-1 0,-1 0 0,0 0 0,0 0 1,0 0-1,0 0 0,0 0 0,0 0 1,0 0-1,0 0 0,0 0 0,0 0 0,0 0 1,0 0-1,1 0 0,-1 0 0,0 0 0,0 0 1,-38 2 159,-831-26 109,862 24-266,-1207-72 1109,771 66-1064,294 6 42,140 2-284,14 2-63,16 4-78,18-1 309,0-2 0,42 1 0,-66-5 23,1557 36-631,-1565-37 632,726 35-360,-718-33 337,29 3-288,-1 2 0,55 16 0,-98-23 304,8 3-100,-21 0 118,-539-47 567,316 18-239,-638-38 727,-117-11-666,843 56-329,250 17-938,197 1 1158,379 3-165,1 34-729,-641-32 507,41 3-131,0 4 0,86 22 0,-210-32 425,-206-17 62,81 2-79,-265-8 17,-313-20 66,103 24-43,632 20-256,14 2-131,25 3-47,453 28 224,-284-27-11,-39 0 93,-3-2-65,217 36 1,-309-29-175,-101-10 304,-1343 0 56,1346-1-150,0 1-1,-45 10 1,-21 3-198,95-15 58,-20 0 427,26-1-338,1-1 1,0 1-1,0 0 1,0-1-1,0 1 1,0-1-1,0 1 1,0-1-1,0 1 0,0-1 1,0 0-1,0 0 1,0 1-1,0-1 1,0 0-1,1 0 1,-1 0-1,0 0 1,-1-2-1,-3-7 1,-2 0-1,1 0 1,-2 1 0,1 0-1,-1 0 1,-10-8-1,12 11 17,1 0 0,0 0-1,0 0 1,1-1-1,0 1 1,0-1-1,0 0 1,1-1-1,-4-10 1,-1-10 4,-6-36 1,9 40 187,1-5-188,1-1 0,2 1 1,3-47-1,0 8-43,-1 67 3,-1 0 1,0 0-1,1 0 0,-1 0 0,1 1 0,-1-1 1,1 0-1,-1 0 0,1 1 0,0-1 0,-1 0 1,1 1-1,0-1 0,-1 1 0,1-1 0,0 0 1,0 1-1,0 0 0,0-1 0,-1 1 0,1 0 1,0-1-1,0 1 0,0 0 0,0 0 0,0 0 0,0 0 1,0 0-1,0 0 0,0 0 0,1 0 0,42 0 252,-29 1-175,45-1-108,112 16 1,79 11 236,-42-6-278,88-2 195,2-24-169,-218 2-40,76 0 103,152-7-85,-56-6 134,249-19 103,-456 31-158,267-21 61,-195 23-200,65-5 398,20-2-11,-71 5-347,287 1 226,-45 3-67,-278-6-94,39-1-174,21 5 382,164 4-307,-263 4 126,97 20 0,-107-14-410,-26-6 356,0-1 0,0 0-1,41 2 1,42 3 69,-82-9 0,-1 0 0,1 1 0,29 7 0,-48-9-58,-1 1 0,1-1 0,0 0 0,-1 1 0,1 0 1,-1-1-1,1 1 0,-1 0 0,1 0 0,-1 1 0,0-1 0,1 0 0,-1 1 0,0-1 0,0 1 1,0 0-1,0 0 0,0 0 0,-1 0 0,1 0 0,0 0 0,-1 0 0,0 1 0,1-1 0,-1 0 1,0 1-1,0-1 0,-1 1 0,2 4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25:01.366"/>
    </inkml:context>
    <inkml:brush xml:id="br0">
      <inkml:brushProperty name="width" value="0.1" units="cm"/>
      <inkml:brushProperty name="height" value="0.1" units="cm"/>
      <inkml:brushProperty name="color" value="#FFC114"/>
    </inkml:brush>
  </inkml:definitions>
  <inkml:trace contextRef="#ctx0" brushRef="#br0">15 17 4657,'0'0'688,"-15"-16"-4217,27 16 3529,3 0-224,6 2-1032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4:25:03.937"/>
    </inkml:context>
    <inkml:brush xml:id="br0">
      <inkml:brushProperty name="width" value="0.1" units="cm"/>
      <inkml:brushProperty name="height" value="0.1" units="cm"/>
      <inkml:brushProperty name="color" value="#FFC114"/>
    </inkml:brush>
  </inkml:definitions>
  <inkml:trace contextRef="#ctx0" brushRef="#br0">4522 109 3577,'0'0'1153,"25"-16"-947,7-2-85,73-51 690,-95 63-2122,-18 8 980,-8 0 447,1 0 0,-1 1 0,1 0-1,-23 9 1,-19 4-36,-640 79 251,600-86-286,-1009 42-178,218-19-219,727-21 222,-614 26-1630,741-37 1845,15 1 124,-1-1 1,-26-4-1,39 1-63,7 3-133,0 0-1,0 0 0,1 0 1,-1 0-1,0 0 0,0 0 1,0 0-1,0 0 1,0 0-1,0 0 0,0 0 1,0 0-1,1 0 0,-1 0 1,0 0-1,0 0 0,0 0 1,0 0-1,0 0 0,0 0 1,0-1-1,0 1 1,0 0-1,0 0 0,0 0 1,1 0-1,-1 0 0,0 0 1,0 0-1,0 0 0,0 0 1,0-1-1,0 1 0,0 0 1,0 0-1,0 0 1,0 0-1,0 0 0,0 0 1,0 0-1,0 0 0,0-1 1,0 1-1,0 0 0,0 0 1,0 0-1,0 0 0,0 0 1,0 0-1,0 0 1,-1 0-1,1-1 0,0 1 1,0 0-1,47-4 39,84 5 0,-35 1-60,635-8-294,442 3 1288,-389 44-1338,-461-20 538,-310-20-145,-285-14 417,30 0-267,-849 10-59,559 5-201,297-3 137,-657 15 47,237-1-390,644-13 298,8 1-16,0-1 0,0 0 0,1 0 0,-1 0 1,0 0-1,1 0 0,-1-1 0,0 1 0,1-1 0,-1 0 0,1 0 1,-1 0-1,1 0 0,-1 0 0,-3-3 0,6 4-5,-1 0 0,1 0 0,0 0-1,0-1 1,0 1 0,0 0 0,0 0 0,-1 0 0,1 0-1,0-1 1,0 1 0,0 0 0,0 0 0,0 0-1,0-1 1,0 1 0,0 0 0,0 0 0,0 0-1,0-1 1,0 1 0,0 0 0,0 0 0,0 0-1,0-1 1,0 1 0,0 0 0,0 0 0,0-1-1,0 1 1,0 0 0,0 0 0,0 0 0,0 0-1,0-1 1,0 1 0,1 0 0,-1 0 0,0 0 0,0 0-1,0-1 1,0 1 0,0 0 0,1 0 0,-1 0-1,0 0 1,17-5 29,120-2 100,-108 6-94,811 3 73,11 31-67,-745-28-41,255 24-1425,490 101 0,-835-127 1288,-10-2 26,-1 0-1,1 0 1,-1 0-1,0 1 1,0 0-1,8 3 1,-13-5 97,0 0 0,0 0 0,0 0 0,0 0 0,0 0 0,0 0 0,-1 0 0,1 0 0,0 0 0,0 0 0,0 0 0,0 0 0,0 0 0,0 0 1,0 0-1,0 0 0,0 0 0,-1 0 0,1 0 0,0 0 0,0 0 0,0 0 0,0 0 0,0 0 0,0 0 0,0 0 0,0 0 0,-1 0 0,1 0 0,0 0 0,0 0 0,0 0 0,0 0 0,0 0 0,0 0 0,0 0 1,0 0-1,0 0 0,0 0 0,0 1 0,-1-1 0,1 0 0,0 0 0,0 0 0,0 0 0,0 0 0,0 0 0,0 0 0,0 0 0,0 0 0,0 1 0,0-1 0,0 0 0,0 0 0,0 0 0,0 0 0,0 0 0,0 0 1,0 0-1,0 0 0,0 1 0,0-1 0,0 0 0,0 0 0,0 0 0,1 0 0,-16 1 73,-880-51 2880,603 27-2512,-226-30-175,234 21 249,232 26-406,-349-23-166,664 41-42,1088 44 568,-374 6 657,-876-50-1077,488 75-2140,-510-68 1278,-79-19 809,0 0 0,0 0 0,0 0 0,0 0-1,0 0 1,0 0 0,0 0 0,0 0 0,0 1-1,0-1 1,0 0 0,0 0 0,0 0 0,0 0 0,0 0-1,0 0 1,0 0 0,0 0 0,0 0 0,0 1-1,0-1 1,0 0 0,0 0 0,0 0 0,0 0-1,0 0 1,0 0 0,0 0 0,0 0 0,0 0 0,0 1-1,0-1 1,0 0 0,0 0 0,1 0 0,-1 0-1,0 0 1,0 0 0,0 0 0,0 0 0,0 0 0,-16 1-38,-169-2 258,-433-29 556,315 13-575,-1415-141 1208,1701 156-1351,-1 0 101,0-1 0,0 0 0,0-2 0,-28-9 0,38 6 433,9 8-556,0-1 1,0 0-1,0 1 0,-1-1 0,1 1 1,0-1-1,0 1 0,0-1 1,0 1-1,0 0 0,0-1 1,0 1-1,0 0 0,0 0 1,0 0-1,0 0 0,2 0 1,235-15 282,216 8-338,489 56-1,-888-43-508,-1 2 0,0 3 0,-1 2 0,95 36 0,-121-30-1129,-26-19 1626,-1 0 0,0 0 0,0 0 0,0 1 0,1-1-1,-1 0 1,0 0 0,0 1 0,0-1 0,0 0 0,0 0 0,1 1 0,-1-1 0,0 0-1,0 0 1,0 1 0,0-1 0,0 0 0,0 1 0,0-1 0,0 0 0,0 0-1,0 1 1,0-1 0,0 0 0,0 1 0,0-1 0,0 0 0,0 0 0,-1 1 0,1-1-1,0 0 1,0 0 0,0 1 0,-20 4-1599,-130-6 1766,-131-14 349,149 4-688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54.782"/>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9176 781 4674,'16'2'6</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58.667"/>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9024 761 4726,'19'2'-73,"18"3"78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58.666"/>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12861 274 1408,'0'0'3554,"-29"-4"-2972,-29 3-465,-101-15-1,132 13 113,-1 1-1,-38 3 0,43 0-6,-1-1 0,0-1 0,-41-6 0,48 4-139,0 1 1,-25 0-1,-9-1 67,-151-13 267,-16 3-202,81 6-7,-152 5-89,39 1 19,89-13-39,-48 0 82,229 22-283,17 7 186,1-2 1,1-2 0,47 9 0,-35-9-99,590 143-1141,-571-140 753,106 7 0,-141-18 115,1-3 0,37-3 1,-46-1 184,-1-2 1,41-15 0,20-4 98,-54 19-265,0 1 1,1 1-1,-1 2 1,1 1-1,58 7 0,-36 5 510,85 29-1,-27-6-1025,-105-32 1074,7 2-292,0 0 0,-1-1 0,22 1 847,-40-7-901,1-1-1,-2 1 0,1 0 1,0 0-1,-1 0 0,1 1 0,-1-1 1,0 1-1,0 0 0,0 0 0,0 0 1,0 0-1,0 1 0,-9-3 1,-9-1 93,-35-5 0,-42-2 173,1 4 0,-172 8 0,189 8-230,14-1 182,0-3 0,-129-8-1,-1-28 717,42 20-800,99 10-2,-213 5-132,84 3 27,-197 4 468,-136-10 210,496-2-630,0 0-1,-39-9 0,-18-3 155,-25-1-202,60 8 184,-77-3-1,-219 21-295,168-10 184,-255-6-61,336-3 232,-38-1 158,-243 17-357,274-8 214,-174-22-1,54 1-341,71 8 192,-219-48 0,248 38-62,-123-8 0,174 28 4,-69 7 0,8 1 187,-223 4-289,-120-7 193,425-4-93,-58-11 0,30 4-25,-183-23 22,-144-13 151,143 32-335,-166-17-31,277 16 198,-223 10 0,202 6 40,-1359 6-631,1215 14 367,266-17 102,-43 0 258,-24 4-227,79-5 126,-49-2 1,59-2-25,0 0 1,0 2 0,0 0 0,-43 11 0,42-8-21,-1-1 1,0-1 0,0-1 0,0-2 0,-35-3 0,-5 1 34,-211-11 67,239 11-53,18 1 14,0 0 0,1-2 0,-1 0 0,-23-7 0,28 7-26,1 0 1,-1 1-1,1 1 0,-1 0 0,-28 3 0,3-1-6,38 0-26,-1-1 0,1 0 1,-1 1-1,1 0 0,0 0 0,-1-1 0,1 1 0,0 1 0,-1-1 0,1 0 0,0 0 0,0 1 0,0 0 0,0-1 0,0 1 1,1 0-1,-1 0 0,0 0 0,1 0 0,-1 0 0,-1 4 0,-4 6-71,1 1 0,-8 23 0,7-17 40,4-7-54,0 0-1,1 1 0,0-1 0,1 0 1,1 1-1,0 0 0,2 16 0,0 12-482,-3-38 554,1 0 1,0 0-1,0 1 0,1-1 0,-1 0 0,0 0 0,1 0 0,0 0 1,0 0-1,0 0 0,0 0 0,1 0 0,-1 0 0,1 0 0,-1-1 1,1 1-1,0-1 0,0 1 0,0-1 0,0 1 0,1-1 0,-1 0 1,1 0-1,-1 0 0,1-1 0,0 1 0,0-1 0,5 3 1,4-2 96,1 0 0,0-1 1,0 0-1,0-1 0,0 0 1,21-4-1,22 0-212,-35 3 94,-1-1 0,35-8-1,13-2-162,286 0 1254,-328 12-1062,-10 0-2,321 10 254,-188 8-379,296 21 242,-360-34-278,-5-3 180,147-17-1,-101 4 34,-1-12 134,276-11-161,-340 34-58,-42 1-21,1-1 0,22-3 0,-38 2 90,0-1 1,0 1-1,0 0 0,0-1 0,0 0 0,5-4 0,25-9-39,2 9 23,1 3 0,1 1 0,52 4-1,-11 0 268,-45-1-243,0 2-1,66 14 1,67 28-28,-99-26 110,-25-5-159,-26-8 41,0-1 0,35 5 0,-5-4 81,123 8-140,-65-13 230,107-3-216,-118-2-5,103 7-1,-126 1 209,61 6-211,-52-1-336,150-4 0,-149-6 248,-54 0 264,40-7-1,-40 4-8,41-2-1,-61 6-103,401 13-1063,-314-9 1275,-60-4-119,1 2 0,34 6 0,292 48-247,-276-44 140,87 5-17,-81-8 22,312 40-83,-349-40-410,106 1-1,-24 2 599,-95-7 37,206 5-218,-90-7-112,106 22-634,-66-4 597,83-6-134,-66 1 448,-134-7-396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21.182"/>
    </inkml:context>
    <inkml:brush xml:id="br0">
      <inkml:brushProperty name="width" value="0.1" units="cm"/>
      <inkml:brushProperty name="height" value="0.1" units="cm"/>
      <inkml:brushProperty name="color" value="#E71224"/>
    </inkml:brush>
  </inkml:definitions>
  <inkml:trace contextRef="#ctx0" brushRef="#br0">1 19 3793,'0'0'3858,"0"0"-3824,0 0-1,0-1 1,1 1 0,-1 0 0,0 0-1,0 0 1,1-1 0,-1 1-1,0 0 1,0 0 0,1 0 0,-1 0-1,0 0 1,1-1 0,-1 1-1,0 0 1,1 0 0,-1 0 0,0 0-1,1 0 1,-1 0 0,0 0-1,0 0 1,1 0 0,-1 0 0,0 0-1,1 0 1,-1 1 0,0-1-1,1 0 1,-1 0 0,4 7-32,0-1-1,0 1 1,-1 0 0,0 0-1,0 0 1,-1 1 0,0-1-1,2 16 1,2 2 40,7 34 158,8 107-1,-11-77 10,-4-68 2138,-5-32-1724,-2-14-536,-8-44-1,4 44-62,-1-46-1,6 60-12,-1-1 0,2 1 0,0 0 0,0 0 0,1-1 0,0 1-1,1 0 1,0 1 0,1-1 0,0 1 0,1-1 0,0 1 0,13-18-1,-7 12-45,-5 7 55,0 0-1,0 1 1,13-12-1,-17 17-62,1 1 0,0 0 0,-1 0 0,1 1 0,0-1 0,0 0 0,0 1-1,0 0 1,1 0 0,-1 0 0,0 0 0,0 0 0,1 1 0,-1-1 0,5 1 0,-1 0-125,-2-1-63,-1 1 0,0 0 1,1-1-1,-1 2 1,1-1-1,-1 0 0,1 1 1,-1 0-1,0 0 1,1 0-1,-1 1 1,0-1-1,0 1 0,0 0 1,0 0-1,0 1 1,0-1-1,-1 1 0,7 6 1,0 1-1736</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06.856"/>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3980 61 4113,'-2'-8'5498,"-423"18"-5015,364-6-493,-344 7-485,331-14 506,-118-6 11,-42 5-126,139 5 81,77 0-44,-1 1 0,-24 5-1,24-3-24,1-1 1,-28 1-1,-4-4 173,-141 1-6,-252-32 1,295 19-180,94 10 174,-65-12 0,17 1-54,0 4-1,-122 6 1,207 3-4,-741 4-1145,638-4 2271,362 2-3757,-181 1 1729</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12.746"/>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9177 211 3929,'0'0'1371,"-27"-5"1028,-24-4-2267,37 6-37,0 0-1,-30-1 1,-221-4-1003,-38 2 948,207 1-172,-102-17 1,103 9-14,-104 0-1,24-2 744,117 11-501,-94 5 1,58 1-212,-226-1 765,135 6-348,-60 4-78,-369 3-500,72-21 149,207 4 244,23 2-6,-169-7 118,98 7-286,197 2 153,134-1-170,-368-17-29,104-1 264,-126 16-968,54-11 712,172 3-1403,-8-1-1031,113-2 2515,31 2 144,44 7-16,-74-7 51,0 3 0,-112 9 0,116 10-240,-63 4 1058,39-1-689,-62-4-377,38-1 5,2-1 3,60 0 258,34-2-73,49-5-449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23.348"/>
    </inkml:context>
    <inkml:brush xml:id="br0">
      <inkml:brushProperty name="width" value="0.1" units="cm"/>
      <inkml:brushProperty name="height" value="0.1" units="cm"/>
      <inkml:brushProperty name="color" value="#FFC114"/>
    </inkml:brush>
  </inkml:definitions>
  <inkml:trace contextRef="#ctx0" brushRef="#br0">6069 115 2801,'0'0'1848,"5"-1"-1888,32-2 1332,-66-2-988,-68-12-158,-142-15 1437,120 26-1201,-166-31 0,243 31-314,-1 1 0,-68 3 1,100 2-34,11 0-76,102 6 139,727 113-210,-761-115 90,-54-5 109,-46-2-129,-428-25 99,155 11 397,-199 6 107,477 10-460,19 0 100,17 1 111,147 7-57,175 31 0,-270-26-398,-41-7 48,-1-1-1,1-1 1,21 0 0,-40-3 122,-12-1 2,-51-11 22,-116-6 0,-67 14 76,34 1-76,159 1-91,-498-25 199,207 6-272,602 29 5,-118 6-317,197 44 0,-399-66 454,-95 1 1,46 3 155,-81-7-121,-439-13 660,193 16-690,497 20 172,53 1-347,190 29-355,-285-38 275,-30-4 234,-10-1 98,-649-9-82,-4 0 331,782 21-512,89 8 181,48 3-704,-222-22 471,-33-2 339,-35-2-46,-583-15 205,460 7-30,-388-18 581,412 30-1067,144 0 215,9 0 7,55 0 1,269 5-8,-229 2-79,128 24 1,-195-24-175,-11-1 3,0-1-1,46 1 0,-92-13 621,-16 3-412,0 1 1,-60 5-1,26-1-49,-385-11 274,0-1 0,391 12-109,-20-1 20,-93-10-1,264 0-56,82 3-53,182 15 0,-190 18-612,-118-17 366,0-2 1,73 3 0,-115-10 277,0 0 0,0 0 0,0 0 0,0 0 0,0 0 0,1 0 0,-1 0-1,0 0 1,0 0 0,0 0 0,0 0 0,0 0 0,0 0 0,1 0 0,-1 0 0,0 0 0,0 0 0,0 0 0,0 0 0,0 0 0,1 0 0,-1 0-1,0 0 1,0 0 0,0 0 0,0 0 0,0 0 0,0 0 0,0-1 0,0 1 0,1 0 0,-1 0 0,0 0 0,0 0 0,0 0 0,0 0-1,0 0 1,0-1 0,0 1 0,0 0 0,0 0 0,0 0 0,0 0 0,0 0 0,0-1 0,0 1 0,0 0 0,0 0 0,0 0 0,0 0 0,0 0-1,0 0 1,0-1 0,0 1 0,0 0 0,0 0 0,0 0 0,0 0 0,0 0 0,0-1 0,-10-5 221,-11 4-258,0 0 1,0 1 0,-32 3-1,-3-1-258,-487-44-182,244 11 1361,-10 24-832,298 8-58,135-1 186,-7-2 27,197 23 1,-245-10-339,14 4 8,132 4 0,-830-55-591,199 17 1090,640 17 72,215 5 13,297 9-707,-237-17 167,-341 23-757,-110-9 713,71 0-1,-30-9 65,98 3 121,-130 3-149,66 4 0,-86-8 152,46 9-1,-11-1-249,-55-11 356,-14 1-150,-11 0-76,-103 0-87,-120-17 1,130 8 237,127 10-99,637 27 1528,-620-21-1495,-15-1-50,41 0 1,-69-5 70,-21 0-3084,8 0 669</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41.3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4265 0 1296,'0'0'842,"-28"1"890,-8 4-721,-16 2 232,33-6-1019,0 1-1,1 1 1,-29 8 0,43-11-219,-21 8 339,-1-1-1,-37 5 1,-27 2 197,53-7-363,0-2 0,-41 1 0,-105-3 117,27 3-85,-117 1-338,145-6 219,-137-3 244,76-7-131,90 8-269,-122 3 149,161 2-38,-118-10 0,-5-3-96,43 3 97,-127 4 155,137 4-121,-24-12-156,92 4 178,-112-18-158,13 3-10,112 15 89,-1 3 0,-73 3 0,47 1-4,48 0-58,0 2 0,-48 11 0,-113 45 125,168-52-258,-1 4 311,24-8-255,13-2 153,203-1 162,-114-14-129,199 14-263,-192-10 362,12-6-162,-105 16 10,46-1-54,0 3 0,116 19 0,-105-9-38,-54-10-14,1 1 0,-1 1 0,1 2 0,36 13 0,-19-5-255,0-2-1,1-2 0,0-1 1,0-2-1,42 2 0,95-2 324,-10 0-222,-135-7-2126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5:44.0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2163 0 1632,'0'0'1467,"-34"2"-46,-63 26-514,43-15-546,-40 10 372,-130 15 1,103-33-582,-130 6-61,142-6 238,-1-5 0,-109-14 1,42 3-114,127 9-261,0 2 1,-53 7-1,73-2 35,-42 14 0,51-13-12,-1 0 1,0-2-1,0 0 0,-32 1 0,-17-3 149,35 0-140,-1-2-1,-45-5 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6:13.748"/>
    </inkml:context>
    <inkml:brush xml:id="br0">
      <inkml:brushProperty name="width" value="0.1" units="cm"/>
      <inkml:brushProperty name="height" value="0.1" units="cm"/>
      <inkml:brushProperty name="color" value="#FFC114"/>
    </inkml:brush>
  </inkml:definitions>
  <inkml:trace contextRef="#ctx0" brushRef="#br0">4342 68 1512,'0'0'788,"0"-5"-745,0-1-212,-1-28 1704,1 33-1504,0 0-1,0 0 1,0 0 0,-1 0 0,1 0-1,0 0 1,-1 0 0,1 0-1,0 0 1,-1 0 0,1 0 0,-1 1-1,0-1 1,1 0 0,-1 0-1,0 1 1,1-1 0,-1 0-1,0 1 1,0-1 0,1 1 0,-1-1-1,0 1 1,0-1 0,0 1-1,0-1 1,0 1 0,0 0 0,0 0-1,0-1 1,-2 1 0,35 0-363,0 1 0,59 9 1,-87-9 339,14 3 325,0-1 0,28 2 0,-182 3 1303,13-9-798,-178 6-161,-46 10 229,230-5-630,-21 0-187,-565-9 702,546 7-693,6 2-154,31-3 130,78-5 129,-32 6-191,60-6-23,0-1 1,0 0 0,-15-2 0,-24 1 111,-268 6 47,186-8-70,-163-8 192,-89 10 126,177 9-401,0 0 103,-220 5 154,405-8-252,25-6-81,-1 0-1,1 0 1,-1 0 0,1 0-1,-1 0 1,1 0 0,0 1-1,-1-1 1,1 0 0,-1 0-1,1 0 1,-1 1 0,1-1 0,0 0-1,-1 0 1,1 1 0,0-1-1,-1 0 1,1 1 0,0-1-1,-1 1 1,1-1 0,0 0-1,0 1 1,-1-1 0,1 1-1,0-1 1,0 1 0,0-1-1,0 0 1,0 1 0,-1-1-1,1 1 1,0-1 0,0 1-1,0-1 1,0 1 0,1-1-1,-1 1 1,0-1 0,0 1-1,0-1 1,0 1 0,0-1 0,0 0-1,1 1 1,-1-1 0,0 1-1,0-1 1,1 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39:19.443"/>
    </inkml:context>
    <inkml:brush xml:id="br0">
      <inkml:brushProperty name="width" value="0.1" units="cm"/>
      <inkml:brushProperty name="height" value="0.1" units="cm"/>
      <inkml:brushProperty name="color" value="#FFC114"/>
    </inkml:brush>
  </inkml:definitions>
  <inkml:trace contextRef="#ctx0" brushRef="#br0">1974 33 1176,'0'0'1354,"4"3"-2158,14 0 1379,-1 0 1,31 0 0,4 1-206,-26-1-668,9 2 2026,-32-5-1290,-5 0-106,-18-5-208,-168-22-150,28 5 76,143 19-435,31 7 169,31 6 195,449 74-603,-481-81 568,50 4 549,-101-15 560,-4 3-869,-353-27 864,84 21 3,303 11-1085,-327-5 677,39 37-712,-80-22 329,168-5-49,56 4 60,119-6-185,-191 9 1053,227-8-1878,37 11-1287,-12-9-189</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40:21.646"/>
    </inkml:context>
    <inkml:brush xml:id="br0">
      <inkml:brushProperty name="width" value="0.1" units="cm"/>
      <inkml:brushProperty name="height" value="0.1" units="cm"/>
      <inkml:brushProperty name="color" value="#FFC114"/>
    </inkml:brush>
  </inkml:definitions>
  <inkml:trace contextRef="#ctx0" brushRef="#br0">2305 8 904,'0'0'2182,"0"-1"-2057,0-2 374,-43 2 312,-12 0-582,-102 5 317,-47 19-1141,-55-13 675,148-13-2456,46-3 4840,-20 0-3253,-47-4 1246,-119 1-702,-25 4 554,172 6-902,-131 7 673,-4-3 1160,177-5-1132,35 8-1230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1:31.952"/>
    </inkml:context>
    <inkml:brush xml:id="br0">
      <inkml:brushProperty name="width" value="0.1" units="cm"/>
      <inkml:brushProperty name="height" value="0.1" units="cm"/>
      <inkml:brushProperty name="color" value="#FFC114"/>
    </inkml:brush>
  </inkml:definitions>
  <inkml:trace contextRef="#ctx0" brushRef="#br0">3477 4 1424,'0'0'1447,"-8"0"1138,-26-3-2106,-85 17 657,-123 1-361,-90 3-63,123-26-319,140 4-549,-34-4 486,-48-1-26,-135 2-300,-2 19 100,225-8-397,-101 9 115,-142 11-497,-19-24 551,93-11 160,194 8 292,-104-11 86,33 3-359,40 5-92,33 2 110,9 0-149,1 2 0,-1 0-1,-28 3 1,46 1-852,2 2-1278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1:37.940"/>
    </inkml:context>
    <inkml:brush xml:id="br0">
      <inkml:brushProperty name="width" value="0.1" units="cm"/>
      <inkml:brushProperty name="height" value="0.1" units="cm"/>
      <inkml:brushProperty name="color" value="#FFC114"/>
    </inkml:brush>
  </inkml:definitions>
  <inkml:trace contextRef="#ctx0" brushRef="#br0">3027 166 3089,'0'0'3046,"0"1"-2988,0-1 0,-1 1 0,1-1 0,0 1 1,0-1-1,0 0 0,-1 1 0,1-1 0,0 1 0,0-1 1,-1 0-1,1 1 0,0-1 0,-1 0 0,1 0 1,0 1-1,-1-1 0,1 0 0,-1 0 0,1 1 1,-1-1-1,1 0 0,0 0 0,-1 0 0,1 0 0,-1 0 1,1 1-1,-1-1 0,1 0 0,-1 0 0,1 0 1,0 0-1,-1 0 0,0-1 0,-364 17 224,-13-1-692,69-17 213,0-15 1,1-13-1,-320-73 0,537 84 384,0 5-1,-2 3 0,-156 3 1,231 9-269,-1 1 0,1 2 0,0-1 0,0 2 0,1 1 0,-1 0 0,1 1 0,-27 15 0,44-22 59,-1 0-1,1 0 1,0 0-1,0 1 1,-1-1-1,1 0 1,0 0-1,0 0 1,-1 1 0,1-1-1,0 0 1,0 0-1,0 1 1,-1-1-1,1 0 1,0 0-1,0 1 1,0-1-1,0 0 1,0 1-1,-1-1 1,1 0-1,0 0 1,0 1 0,0-1-1,0 0 1,0 1-1,0-1 1,0 0-1,0 1 1,0-1-1,0 0 1,1 1-1,-1-1 1,0 0-1,0 0 1,0 1-1,0-1 1,0 0 0,0 1-1,1-1 1,-1 0-1,0 0 1,0 1-1,0-1 1,1 0-1,-1 0 1,0 0-1,0 1 1,1-1-1,11 8-315,8-1-127,2-3-643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7:22.439"/>
    </inkml:context>
    <inkml:brush xml:id="br0">
      <inkml:brushProperty name="width" value="0.1" units="cm"/>
      <inkml:brushProperty name="height" value="0.1" units="cm"/>
      <inkml:brushProperty name="color" value="#E71224"/>
    </inkml:brush>
  </inkml:definitions>
  <inkml:trace contextRef="#ctx0" brushRef="#br0">0 260 3745,'0'0'2274,"20"-1"-986,-6 0-960,53-3 195,0-4 0,95-23 1,-159 30-524,0 0 1,-1 0 0,1-1-1,-1 1 1,1-1 0,-1 1-1,0-1 1,1 0 0,-1 0-1,0 0 1,0 0 0,0 0 0,0 0-1,-1-1 1,1 1 0,-1-1-1,1 1 1,-1-1 0,0 1-1,0-1 1,0 0 0,0 0-1,0-4 1,2-7 39,-2 0 1,0 0-1,0-22 0,-1 22-99,-1 12 42,1-1-1,-1 1 0,0 0 0,0-1 0,0 1 1,0 0-1,0 0 0,0 0 0,0 0 0,-1 0 1,1 0-1,-1 0 0,1 0 0,-1 0 0,0 1 1,0-1-1,0 1 0,1-1 0,-2 1 0,1 0 1,0 0-1,-3-2 0,-51-18-166,56 21 185,-5-1 12,-1 0 0,0 0 0,1 1-1,-1 0 1,1 0 0,-1 0 0,0 0-1,1 1 1,-1 0 0,1 1 0,-1-1 0,1 1-1,0 0 1,-1 0 0,1 1 0,0-1-1,1 1 1,-9 6 0,1 0-15,1 0 1,0 1-1,1 0 1,0 1-1,1 0 1,-11 15-1,12-13 17,1 0 0,0 0 0,1 0-1,0 1 1,1 0 0,1 0 0,-5 26-1,4-5 52,2 1-1,2 36 1,1-67-29,0 0 0,0-1 0,0 1 1,1-1-1,0 1 0,0 0 0,0-1 0,0 0 0,1 1 1,0-1-1,0 0 0,3 6 0,-2-7 49,-1 0 0,1 0 0,0-1 0,0 1 0,0-1 0,0 0-1,0 0 1,0 0 0,1 0 0,-1 0 0,1-1 0,-1 0 0,1 1 0,0-1 0,5 0 0,44 8 22,80 3 1,-8-9-2950,-114-3 2349,39 0-3895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1:38.447"/>
    </inkml:context>
    <inkml:brush xml:id="br0">
      <inkml:brushProperty name="width" value="0.1" units="cm"/>
      <inkml:brushProperty name="height" value="0.1" units="cm"/>
      <inkml:brushProperty name="color" value="#FFC114"/>
    </inkml:brush>
  </inkml:definitions>
  <inkml:trace contextRef="#ctx0" brushRef="#br0">2389 53 2985,'0'0'4182,"-20"1"-3854,-1020 26 48,715-31 432,-385-56-1,616 51-1087,-105 2 0,201 25-2294,4-14 2404,0-1-1,1 0 1,-1-1 0,1 0-1,0 0 1,0 0 0,0-1 0,0 0-1,0 0 1,0-1 0,0 0-1,9-1 1,7 2-563,26 1-1528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1:39.290"/>
    </inkml:context>
    <inkml:brush xml:id="br0">
      <inkml:brushProperty name="width" value="0.1" units="cm"/>
      <inkml:brushProperty name="height" value="0.1" units="cm"/>
      <inkml:brushProperty name="color" value="#FFC114"/>
    </inkml:brush>
  </inkml:definitions>
  <inkml:trace contextRef="#ctx0" brushRef="#br0">2141 104 2921,'0'0'4917,"1"-1"-4873,0 0 1,-1 0 0,1 0-1,0 0 1,-1 0-1,0 0 1,1 0 0,-1 0-1,0 0 1,1 0-1,-1 0 1,0 0 0,0-1-1,0 1 1,0 0-1,0 0 1,0 0 0,0 0-1,-1-2 1,-372-15 796,227 16-633,-937-45 1254,612 33-2054,399 14-2343,128 0 346,-27 0-304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3:02.770"/>
    </inkml:context>
    <inkml:brush xml:id="br0">
      <inkml:brushProperty name="width" value="0.1" units="cm"/>
      <inkml:brushProperty name="height" value="0.1" units="cm"/>
      <inkml:brushProperty name="color" value="#FFC114"/>
    </inkml:brush>
  </inkml:definitions>
  <inkml:trace contextRef="#ctx0" brushRef="#br0">1697 1 2865,'0'0'1499,"5"1"-1337,-2 2-131,25 10 2680,-39-9-2805,-1-1 0,0 0 0,0-1 0,-22 1 0,12-1 12,-377 9-3813,258-13 3821,-291-9 929,-7-1-235,249 9-1011,162 3-1560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3:03.317"/>
    </inkml:context>
    <inkml:brush xml:id="br0">
      <inkml:brushProperty name="width" value="0.1" units="cm"/>
      <inkml:brushProperty name="height" value="0.1" units="cm"/>
      <inkml:brushProperty name="color" value="#FFC114"/>
    </inkml:brush>
  </inkml:definitions>
  <inkml:trace contextRef="#ctx0" brushRef="#br0">1744 51 5801,'0'0'2202,"-17"-4"-2070,-23-3-180,0 2 0,0 1 0,-50 3 0,-281 12 1070,-444-41 0,751 23-587,-128 3 0,187 5-758,1-1-1,-1 1 1,0 1 0,0-1-1,1 0 1,-1 1 0,1 0-1,0 0 1,-1 1-1,1-1 1,0 1 0,-6 5-1,0 2-3952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4:43.207"/>
    </inkml:context>
    <inkml:brush xml:id="br0">
      <inkml:brushProperty name="width" value="0.1" units="cm"/>
      <inkml:brushProperty name="height" value="0.1" units="cm"/>
      <inkml:brushProperty name="color" value="#FFC114"/>
    </inkml:brush>
  </inkml:definitions>
  <inkml:trace contextRef="#ctx0" brushRef="#br0">496 229 232,'0'0'2761,"-263"-157"-3337,174 129 159,17 4-1511,1 4 1872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4:43.577"/>
    </inkml:context>
    <inkml:brush xml:id="br0">
      <inkml:brushProperty name="width" value="0.1" units="cm"/>
      <inkml:brushProperty name="height" value="0.1" units="cm"/>
      <inkml:brushProperty name="color" value="#FFC114"/>
    </inkml:brush>
  </inkml:definitions>
  <inkml:trace contextRef="#ctx0" brushRef="#br0">0 1 328,'0'0'952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4:44.608"/>
    </inkml:context>
    <inkml:brush xml:id="br0">
      <inkml:brushProperty name="width" value="0.1" units="cm"/>
      <inkml:brushProperty name="height" value="0.1" units="cm"/>
      <inkml:brushProperty name="color" value="#FFC114"/>
    </inkml:brush>
  </inkml:definitions>
  <inkml:trace contextRef="#ctx0" brushRef="#br0">2581 122 1328,'0'0'2067,"-11"-6"-1863,2 2-175,-1 0 0,0 0 0,0 1 0,0 0 0,0 0 0,0 1 0,0 1 0,-18-1-1,-750-14 1992,370-14-1547,-399-13 210,416 43-1301,391 0 610,0 0 0,0 0 0,-1 0-1,1 0 1,0 0 0,0 0 0,0 0-1,0 0 1,-1 0 0,1 0 0,0 0 0,0 0-1,0 0 1,-1 0 0,1 0 0,0 0-1,0 0 1,0 0 0,-1 0 0,1 0-1,0 1 1,0-1 0,0 0 0,0 0-1,-1 0 1,1 0 0,0 0 0,0 0-1,0 0 1,0 1 0,0-1 0,0 0-1,-1 0 1,1 0 0,0 0 0,0 1 0,0-1-1,0 0 1,0 0 0,0 0 0,0 1-1,0-1 1,0 0 0,0 0 0,0 0-1,0 1 1,11 7-351,18 1 395,0-2 0,1-1 1,33 3-1,5 0 13,1255 222 1022,-525-90-1524,-733-129 443,-22-3 212,1-2 1,60 2-1,-125-11-319,1 0 0,-29-6 0,-24-4-44,-648-23-673,406 25 1387,-970-50 696,1089 56-1641,441 12 21,307 48-1,-431-39 316,291 37-196,-378-52 350,-33-2 39,-8-4-14,-39-18 183,0 2 1,-2 2 0,-64-16 0,91 29-384,0 1 0,-1 0-1,1 2 1,-1 0 0,0 2 0,0 0 0,0 2 0,1 0 0,-1 1 0,-31 9-1,6 7-2750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20.89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5953 359 1880,'0'0'1998,"0"-4"-1910,-1 0-97,1 3 21,0 1 0,-1-1 0,1 0 0,0 0-1,0 0 1,-1 1 0,1-1 0,0 0 0,0 0 0,0 0-1,0 0 1,0 1 0,0-1 0,0 0 0,1 0-1,-1 0 1,0 1 0,0-1 0,1 0 0,-1 0-1,0 1 1,1-1 0,-1 0 0,1 1 0,-1-1 0,1 0-1,-1 1 1,1-1 0,-1 0 0,1 1 0,-1-1-1,1 1 1,0-1 0,0 1 0,-1 0 0,1-1 0,0 1-1,0 0 1,-1-1 0,1 1 0,0 0 0,0 0-1,-1 0 1,1 0 0,0 0 0,0-1 0,0 2 0,0-1-1,-1 0 1,1 0 0,0 0 0,1 1 0,181-1-1539,-182-3 1626,0 0 0,0 0 1,0 0-1,-1 1 0,1-1 1,-1 0-1,0 0 0,0 0 0,0 0 1,0 0-1,-1 0 0,1 1 1,-1-1-1,-1-4 0,-2 4-4,0 1-1,0-1 0,-1 0 0,1 1 1,-1 0-1,1 0 0,-1 1 1,0-1-1,0 1 0,-8-1 0,-51-3 143,10 5 388,-101-14 1,2-4-228,77 11 119,17 2-439,-34-4 193,59 2-196,-34-7 137,-1 3 1,-107-4-1,-626 17 367,455 10-219,8 0-157,213-3-91,0 0-23,-1-7-21,-158-6 171,283 4-242,-420-22-35,61 14 226,275 8-262,-320 6-8,206-3-4,-17 1 194,-26 21-249,-10 2 76,-105-21 229,78-3-623,288-31 245,1 14 166,0 1 0,1 0 0,1 0-1,0 1 1,1 0 0,25-18 0,-3 1 269,-27 23-236,0 0 0,1 0 0,0 0 0,0 1 0,0 1 0,15-7 0,-14 10-11,0-1 0,0 2 0,0-1 0,1 1 0,13 2 0,8 0 109,-21-1-106,0 0 1,1 1-1,18 5 1,22 4 154,29-7-124,1-4-1,-1-3 0,102-18 1,187-7 2,4 27-100,-192 2 160,-123 0-134,102 14 0,-86-7 113,98 0-1,-43-4 59,-22-4-217,-66-1 67,75 8 0,-91-5 104,35 0-1,3 0 15,634 13-44,-496-16-30,-52 8-30,-75-2-71,-33-3 56,74 6 205,-98-6-201,-1 1 0,1 1 0,-1 0 0,26 11 0,-32-12 65,-1 0 0,1-1-1,0 0 1,0 0-1,15 0 1,22 4-162,40 10 214,0-3 0,94 1 0,-22-1-170,65 1-2,11-32 165,-198 14-136,31-3 213,128-18-249,-174 21 216,8-2-129,0 1-1,40 0 1,30-7-101,-77 4 179,-2 0-19,-19 8-135,2-2-5,-10-3-77,-10-3 26,-50-7 131,-2 2 0,-101-6 1,126 15-50,-60-2-424,-135 8 0,216 1 479,0 0 0,0 2-1,-24 7 1,20-5-172,-41 7 0,5-5 353,23-3-369,-59 1 0,-178 1 263,147-6-32,91-2 129,38 0-152,-1 0 1,1 1 0,0-1-1,-1 0 1,1 0 0,-1 0-1,1 0 1,0 0 0,-1 0-1,1 0 1,-1 0 0,1 0-1,0 0 1,-1 0 0,1 0-1,0 0 1,-1 0 0,1 0-1,-1-1 1,1 1 0,0 0-1,-1 0 1,1 0 0,0-1-1,-1 1 1,1 0 0,0 0-1,-1-1 1,1 1 0,0 0-1,0 0 1,-1-1 0,1 1-1,0 0 1,0-1 0,0 1 0,0-1-1,-1 1 1,1 0 0,0-1-1,0 1 1,0 0 0,0-1-1,0 1 1,0-1 0,0 1-1,0 0 1,0-1 0,0 1-1,0-1 1,0 1 0,0 0-1,0-1 1,1 0-4,0-1 0,0 1 1,-1 0-1,1 0 0,0 0 0,0 0 1,0 0-1,0 1 0,0-1 0,0 0 1,0 0-1,0 1 0,0-1 0,1 0 1,1 0-1,31-6-12,0 1-1,0 2 1,0 1 0,1 2 0,36 3 0,-6-1-259,-9 2 116,98 18 0,-8-1-451,-75-10-94,-70-10 713,-15 0-70,-66-4 126,0-4-1,-113-26 0,-64-8 65,169 38 27,153 8-532,220 44 716,353 108 0,-632-155-343,93 24-119,-86-23 158,-1 0 0,0-1-1,1-1 1,-1 0 0,0-1-1,16-2 1,-14 1-103,0 1-1,1 0 1,13 2-1,-1-1-720,7-2 840,-7-3-102,-20 3 45,-1 1 0,0-1 0,1 1 0,-1 0 0,1 1-1,-1 0 1,1 0 0,-1 0 0,1 1 0,-1 0 0,0 0 0,1 0-1,-1 1 1,11 4 0,5 6-28,-10-6 16,1 1 0,-1 0 0,21 17-1,-30-18-38,-2 0 0,1 0 0,-1 0 0,0 1 0,0-1-1,0 0 1,-1 8 0,-2-13 60,0 0-1,0 0 1,0 0 0,0 0-1,0-1 1,0 1-1,0 0 1,0-1 0,0 0-1,0 1 1,0-1-1,-4 0 1,4 0-33,-178 4 128,118-4-229,-68-8 211,-226 2-174,278 5 243,-15 0-113,-106 13-1,-400 16 384,235-18-311,292-10-15,-50 1 34,-185-22 0,250 16-166,-1 2 0,-63 5 1,24 0-201,-563-2-472,361-6 1074,-133 2-1608,236-6 1399,4 7-502,-273-40-1,402 37-35,-126 4 1,93 4 526,-202 2 146,294-4-297,-1 1-1,1-1 0,0 1 1,0 0-1,-1 1 1,1-1-1,0 1 1,-6 3-1,6-3 19,0 0 0,1 0 1,-1-1-1,0 0 0,0 1 0,0-1 0,0-1 1,-6 2-1,-65 8 918,51-7-1004,16-3 615,15-19-335,-4 13-145,1 0 0,-1 0 1,1 1-1,0-1 0,0 1 0,10-9 1,-9 9 71,1-1 0,-1 0 0,0 0 1,4-8-1,-6 8-46,0-1 1,-1 0-1,1 0 1,-2 0-1,1 0 1,-1 0-1,0-1 1,0 1-1,-1 0 1,-1-13-1,1 12-34,0 5-34,-1 1-1,0 0 1,1-1 0,-1 1 0,0 0 0,0-1 0,0 1 0,-1 0 0,-2-4 0,3 4-1,-1 0-1,1 0 1,-1-1 0,1 1 0,0 0 0,0-1-1,0 1 1,0-1 0,1 1 0,-1-4-1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24.33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1 536,'0'0'536</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24.69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75 1376,'82'-69'1441,"-82"65"-1393,0 2-48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0.076"/>
    </inkml:context>
    <inkml:brush xml:id="br0">
      <inkml:brushProperty name="width" value="0.1" units="cm"/>
      <inkml:brushProperty name="height" value="0.1" units="cm"/>
      <inkml:brushProperty name="color" value="#E71224"/>
    </inkml:brush>
  </inkml:definitions>
  <inkml:trace contextRef="#ctx0" brushRef="#br0">2 26 1296,'0'0'3730,"0"-3"-2777,0 1-851,0 2-19,-1-1 1,1 0-1,0 0 0,0 1 0,0-1 0,0 0 0,0 0 1,0 0-1,0 0 0,0 1 0,0-1 0,0 0 1,0 0-1,0 0 0,1 1 0,-1-1 0,0 0 0,1 0 1,-1 1-1,0-1 0,1 0 0,-1 0 0,1 1 1,-1-1-1,1 1 0,0-2 0,0 2 54,-1 0-124,1 0-1,-1 0 0,0 0 0,1 0 0,-1 0 0,1 1 1,-1-1-1,0 0 0,1 0 0,-1 0 0,1 1 0,-1-1 1,0 0-1,1 0 0,-1 1 0,0-1 0,1 0 0,-1 0 1,0 1-1,0-1 0,1 0 0,-1 1 0,0-1 0,0 1 1,0-1-1,1 1 0,-1 0 22,82 225 625,-58-154-599,-3 0 0,-3 1-1,-4 1 1,-3 1 0,3 112 0,-14-159-26,2 0 1,0 1-1,2-1 1,2 0-1,9 30 0,-15-57-148,0-1-1,0 1 0,0-1 0,0 1 0,1-1 0,-1 0 0,0 1 0,0-1 0,1 1 0,-1-1 0,0 0 0,1 1 0,-1-1 0,0 0 0,1 1 0,-1-1 0,1 0 0,-1 1 0,0-1 1,1 0-1,-1 0 0,1 0 0,-1 1 0,1-1 0,0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29.4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6357 178 576,'0'0'1524,"21"-3"-1501,162-12-388,-110 20 257,-51-3 1130,-1-1 1,1 0-1,30-4 1,-27-5 294,-21 7-1218,0-1 1,0 1-1,0 0 0,0 0 1,0 0-1,7 0 0,-53 4-101,0 2 0,-51 12 0,-26 4 2,-165-10 552,236-12-490,-63 2 69,-121-2 132,137-7-131,-113-26-1,195 32-162,-95-18 170,-159-8-1,144 20 196,-47 0-366,56 8 177,-341 6-221,-64 11 135,213 8-99,217-17 126,-108-3 0,5-2-14,139-1-240,22-2 169,-36 6 0,34-2-14,0-2-1,-36-2 0,-37 3 181,-70 6-457,33 1 194,110-10 109,-295-9-254,45-8 337,134 7-265,0 0 228,-190-11-310,283 16 60,-91-11 308,-68-6-166,-285 14 50,427 8-103,215-8-931,18 0 496,761 8-1383,-712-6 1989,237 2 44,-422 4-36,1 0 0,-1-2-1,0-1 1,0 0-1,0-2 1,36-12 0,-44 11 16,0 2 0,0 0 0,1 0 0,32-1 1,71 5-29,-58 1-64,-9 2 317,70 12 0,-80-9-246,83 18-401,145 46 0,-250-64-1327</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35.15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6722 67 856,'0'0'1416,"3"0"-1325,18 0 2258,-33 4-2305,-41 10 425,-109 16 1,-106-22-292,52-4 24,-278 3 841,314-8-927,-60-9-106,92 1 157,-215-5-374,262 8 356,-59-1-451,-118-7-78,248 14 419,-259-8 150,29 1-239,9 2 84,190 0-112,-227-24 93,180 17-48,-184 5-1,206 7 5,45 3-4,-63 10 0,89-10 119,-61 9-160,-260 31 171,265-40-51,27-2 32,-55 8 0,-33 6-54,59-12 194,42-3-208,0 1-1,0 2 1,-59 12 0,41-4-13,-1-3 1,-88 4-1,85-8-128,-327 0 391,205-6-257,108 3 191,-74-2-147,127-1-74,-8 1 134,-1-1-1,0-1 1,1-1-1,0-1 1,-30-10-1,103 11-173,42 4 150,523 13-100,-212-7-228,-241-7 386,69-9-68,792 4-42,-856-6 13,-65 12-42,150 20 0,-64 6-9,-167-24-4,43 0 0,-51-2-128,101 9 184,-16 0 80,-33-3-162,0 2-1,71 20 0,-18-4-286,-27-18-3854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49.827"/>
    </inkml:context>
    <inkml:brush xml:id="br0">
      <inkml:brushProperty name="width" value="0.1" units="cm"/>
      <inkml:brushProperty name="height" value="0.1" units="cm"/>
      <inkml:brushProperty name="color" value="#FFC114"/>
    </inkml:brush>
  </inkml:definitions>
  <inkml:trace contextRef="#ctx0" brushRef="#br0">3058 0 416,'0'0'4445,"-11"0"-4832,-318 14 1143,-50 0-298,194-12-235,97 0-180,-205 13 990,58-7-619,89-7-269,-63 1 136,-78 4-236,-503 16 285,722-22-269,67 0-79,0 0 1,-1 0-1,1-1 0,0 1 0,0 0 1,-1 0-1,1 0 0,0 0 1,0 0-1,-1 1 0,1-1 0,0 0 1,0 0-1,-1 1 0,1-1 0,0 1 1,0-1-1,0 1 0,0 0 1,0-1-1,0 1 0,0 0 0,0 0 1,0 0-1,0 0 0,0 0 0,0-1 1,1 2-1,-1-1 0,0 0 1,1 0-1,-1 0 0,1 0 0,-1 0 1,1 0-1,-1 1 0,1-1 1,0 0-1,0 0 0,0 1 0,-1-1 1,1 0-1,0 0 0,1 1 0,-1-1 1,0 0-1,1 3 0,5 2-347,67 13-1966,-30-12-2321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50.499"/>
    </inkml:context>
    <inkml:brush xml:id="br0">
      <inkml:brushProperty name="width" value="0.1" units="cm"/>
      <inkml:brushProperty name="height" value="0.1" units="cm"/>
      <inkml:brushProperty name="color" value="#FFC114"/>
    </inkml:brush>
  </inkml:definitions>
  <inkml:trace contextRef="#ctx0" brushRef="#br0">1924 64 3577,'0'0'2940,"-7"-9"-2564,-20-28 17,25 35-370,0 0 1,0 1 0,0-1 0,-1 1 0,1-1 0,0 1 0,-1 0 0,1 0 0,0 0 0,-1 0 0,1 1 0,-1-1 0,0 0 0,1 1-1,-1 0 1,0 0 0,1 0 0,-1 0 0,1 0 0,-1 0 0,-4 2 0,-6-1-26,-75-1 160,-104 14 0,-795 78 2189,807-78-2394,-191 4 247,371-17-297,0-1 0,0 1-1,0 0 1,0 0 0,0-1 0,0 1-1,0 0 1,0-1 0,0 1-1,1 0 1,-1-1 0,0 1 0,0 0-1,1-1 1,-1 1 0,0 0-1,1-1 1,-1 1 0,1 0 0,5 2-90,1-1 0,-1 0 0,0 0 0,0-1 0,1 0 1,-1 0-1,1 0 0,6-1 0,-1 1-16,120 7-1128,-68-6-29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50.927"/>
    </inkml:context>
    <inkml:brush xml:id="br0">
      <inkml:brushProperty name="width" value="0.1" units="cm"/>
      <inkml:brushProperty name="height" value="0.1" units="cm"/>
      <inkml:brushProperty name="color" value="#FFC114"/>
    </inkml:brush>
  </inkml:definitions>
  <inkml:trace contextRef="#ctx0" brushRef="#br0">1224 0 2721,'0'0'2415,"-27"1"-1696,5 0-560,-158 11 849,-605 11 1560,593-24-6185,175 1-852</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56.532"/>
    </inkml:context>
    <inkml:brush xml:id="br0">
      <inkml:brushProperty name="width" value="0.1" units="cm"/>
      <inkml:brushProperty name="height" value="0.1" units="cm"/>
      <inkml:brushProperty name="color" value="#FFC114"/>
    </inkml:brush>
  </inkml:definitions>
  <inkml:trace contextRef="#ctx0" brushRef="#br0">2179 172 4081,'0'0'277,"17"1"175,121 8 3245,-711-18-3186,11-35-547,205-7 78,-211-22 941,377 69-1069,141 4-6,48 0 72,1 0 0,0 0 0,0 0 0,-1 0 0,1 0 0,0 0 0,0 1 0,-1-1 0,1 0 0,0 1 0,0-1 0,0 1 0,-1-1 0,1 1 0,0 0 0,0-1 0,0 1 0,0 0 0,0 0 0,0 0 0,1-1 0,-1 1 0,0 0 0,0 0 0,0 0 0,1 1 0,-1-1 0,1 0 0,-1 0 0,1 0 0,-1 0 0,1 1 0,0-1 0,-1 0 0,1 0 0,0 1 0,0-1 0,0 0 0,0 3 0,1-4-1,-1 1 0,1-1 0,-1 1 1,1-1-1,-1 1 0,1-1 0,0 1 0,-1-1 1,1 0-1,-1 1 0,1-1 0,0 0 1,-1 1-1,1-1 0,0 0 0,0 0 1,-1 0-1,1 1 0,0-1 0,0 0 0,0 0 1,6 1-108,67 14-1915,-36-9-725</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8:58:57.549"/>
    </inkml:context>
    <inkml:brush xml:id="br0">
      <inkml:brushProperty name="width" value="0.1" units="cm"/>
      <inkml:brushProperty name="height" value="0.1" units="cm"/>
      <inkml:brushProperty name="color" value="#FFC114"/>
    </inkml:brush>
  </inkml:definitions>
  <inkml:trace contextRef="#ctx0" brushRef="#br0">2077 23 5705,'0'0'2498,"0"-1"-2468,0 1 1,0-1-1,0 1 0,0-1 1,0 0-1,0 1 0,0-1 1,0 1-1,0-1 0,0 1 1,-1-1-1,1 1 1,0-1-1,0 1 0,-1-1 1,1 1-1,0-1 0,0 1 1,-1-1-1,1 1 0,-1-1 1,1 1-1,0 0 0,-1-1 1,1 1-1,-1 0 0,0-1 1,-1096 15 1132,1020-13-973,-490-1 684,416-12-686,-27 1-822,334 19-657,-72-1-933,-34-6-382</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5T09:03:15.806"/>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32.148"/>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20657 359 200,'0'0'1955,"1"0"-1872,48-5 4639,-441 7-3109,282 5-1403,-173 5 178,146-7-160,-515-2 579,430-15-757,-77 7 175,-303 5-205,353-17 123,169 9 3,-78 0-243,-29-3 288,-269-2-228,310 14 108,-30 9-117,118-5-110,-89 2 236,-94 1 20,93 0-54,-110 10-168,-146 11 254,353-29-215,-13 1 62,-102-12 1,13-5 76,-205 5 0,22 3-328,269 3 456,-209-8-343,-9 1 204,83 14-304,-211-4 102,231-15 173,-43 0 43,221 17-72,-433-9-252,-6 4 512,297 17-377,-70 2 96,65-12 101,-190-6-174,295 0 22,-106-4-209,-129-12-353,-1-1-27,14 9 312,-88 29-644,60 12 1035,81-12-18,7 0 57,54-1 130,62-4-873,-254-5 1045,203-9-640,-40 0 20,-193 5 338,-129 13-418,492-16 326,-65 0 309,-95-12 0,90 5-464,-145 5 1,111 4 73,-1801-2 517,1667 17-191,-122 8-217,299-22-66,0 0 66,-110 8 11,-44-5 68,153-6 114,-341 12-248,255-7 326,-69-1-147,-1588-1-116,1801-2-48,0 1-1,0 0 1,0 2 0,0 0-1,-23 9 1,-25 6-47,-26-6-67,82-12 173,-10 2-158,0 1-1,1 1 1,-21 8 0,37-13 60,1-4-79,1-2 128,0-1 0,0 1 0,0 0 0,1-1 0,-1 1 0,2 0 0,-1 0-1,1 0 1,0 0 0,0 0 0,0 0 0,1 1 0,4-8 0,30-33 219,-30 39-206,-1 1 0,0-1-1,0 0 1,-1-1 0,0 1-1,0-1 1,-1 0 0,0 0 0,5-15-1,-3 6 226,-5 14-238,0 0 0,0-1-1,0 1 1,0 0 0,0-1-1,-1 1 1,1-5 196,41 9-253,0-2 84,0-1-1,-1-3 1,1-1-1,42-12 1,-26-1-14,-12 4-9,51-9-1,-37 5 111,-46 14-71,0 0 1,21-4-1,8 3-135,-24 4 138,0-1 0,34-10 0,-1-2-92,0 2 0,67-6 0,-64 10 30,-7 4 25,56 1 0,-23 1 26,275 1-123,-183 4-13,929-2 407,-827-15-462,-94 14 318,229 5-88,-339 1-164,296 14 210,-222-12-182,89 0 113,264 10-7,-147-2-128,-113 0 206,53 1-19,730-14-245,-912 3 197,151 27 0,-150-16-212,127 4 320,-90-7-167,232-8 0,-207-7-127,9-6 34,-41 3 138,48 1 91,-15 2-253,302-5 183,-267 27-8,-65-4-244,149-5 157,-17 0-113,15 2 99,-45-2-238,-109-3-600,192 14-733,-181-15 1254,11 1 590,5-1-225,-18-2-235,6 2 27,16 1 182,51 3-107,-120-8-1004,326-1-904,-218-4 1807,-173 2-273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38.308"/>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11967 35 1584,'0'0'4777,"-22"0"-4297,0 2-404,0 1-1,0 0 0,0 2 0,-23 8 0,-14 3 38,-67 17 136,75-18-235,1-2 0,-2-2 0,-52 3 0,19-7 14,-54 3-17,-61-9 25,-212-3 124,392 1-156,-524-14 89,378 4-243,38 2 356,-46-2-253,-61-2 285,82 5-292,1 0 240,-1401 5 1066,1293-11-1056,1-1-177,64 4 180,96 3-333,-227-13 198,-189 13-285,305 11 166,-64 4-226,219-5 258,-352 15-69,-443-11-642,522-7 480,-12-16 208,110 2-808,85 4 1420,-47-2-1148,72 13-443,-137 1 800,203 3-299,-73 16 0,-7 2 1056,-123 10-804,115-17 386,-295 21 193,-111-21-1774,-76-18-2139,600 3 3506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0.962"/>
    </inkml:context>
    <inkml:brush xml:id="br0">
      <inkml:brushProperty name="width" value="0.1" units="cm"/>
      <inkml:brushProperty name="height" value="0.1" units="cm"/>
      <inkml:brushProperty name="color" value="#E71224"/>
    </inkml:brush>
  </inkml:definitions>
  <inkml:trace contextRef="#ctx0" brushRef="#br0">1 1 4001,'0'0'2471,"5"23"-1693,36 128-19,33 233 1,-64-340-759,-6-33-662,-2-1 1,1 1 0,-2 1 0,2 12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38.664"/>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1 0 328,'0'0'0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43.723"/>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8558 1 1528,'0'0'2175,"8"0"-1989,43 0 1127,-55 0-1308,0 1-1,0 0 1,0 1-1,1-1 0,-1 1 1,0-1-1,1 1 1,-4 2-1,-15 7-49,-374 81 795,327-83-630,-84 2 1,41-5-216,-270 16 382,141-20-110,126-3-99,-174-4 83,155 4-57,-221 6 142,128-3-33,39-1-40,-389 0 198,265-4-395,276 3 42,-497 21 596,324-11-515,11-1-26,-103 1 56,59-5 28,-605 14-28,779-19-132,-251-21 23,45 1-6,-757 8 379,995 15-373,1 0 0,0 3 0,-60 16 0,-20 4 15,-9-7-17,-105 20 28,172-30-38,0-2 1,-109-1-1,165-6 28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51.263"/>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3:59.480"/>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05.483"/>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11.467"/>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21.192"/>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32.612"/>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47.836"/>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4:56.720"/>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9:51.854"/>
    </inkml:context>
    <inkml:brush xml:id="br0">
      <inkml:brushProperty name="width" value="0.1" units="cm"/>
      <inkml:brushProperty name="height" value="0.1" units="cm"/>
      <inkml:brushProperty name="color" value="#FFC114"/>
    </inkml:brush>
  </inkml:definitions>
  <inkml:trace contextRef="#ctx0" brushRef="#br0">2810 52 2024,'0'0'5192,"-33"0"-4629,21 0-484,-1 1 0,0 0 0,1 0 1,-1 1-1,-17 5 0,-12 4 339,-79 8 0,57-11-434,30-5 141,0-1 0,-43-4 0,7 0 183,41 2-235,22 0-22,22 0-29,586 16 88,-386-16-68,-215 0-37,1 0 0,-1 0-1,0 0 1,1 0-1,-1-1 1,0 1-1,1 0 1,-1 0-1,0-1 1,0 1 0,1 0-1,-1 0 1,0-1-1,0 1 1,0 0-1,1-1 1,-1 1-1,0 0 1,0-1 0,0 1-1,0-1 1,0 1-1,0 0 1,1-1-1,-1 1 1,0 0 0,0-1-1,0 1 1,0-1-1,-1 1 1,1 0-1,0-1 1,0 1-1,0 0 1,0-1 0,0 1-1,0 0 1,0-1-1,-1 1 1,1 0-1,0-1 1,0 1-1,-1 0 1,1-1 0,0 1-1,0 0 1,-1 0-1,1-1 1,0 1-1,-1 0 1,1 0-1,0 0 1,-1-1 0,1 1-1,0 0 1,-1 0-1,1 0 1,0 0-1,-1 0 1,-21-4 15,0 0-1,0 2 1,-34 1 0,22 0-31,-106-3 73,-162-9 356,-291-17 149,592 30-463,5 0-43,247-1-125,459 10 175,-689-9-116,-14 0 23,0 0 0,0 1 0,0-1-1,0 1 1,0 1 0,9 2 0,-14-3 147,-122 9-75,-133-7 0,150-4 48,-13 1-26,-798-12 256,763 8-238,-199-18-198,335 19 296,14 3-198,0-2-119,6 0 75,65-2-70,-20 3 52,412-5 169,-272 8-115,-117-2-40,34-1 11,111 14 0,-197-10 41,48 3 10,-68-6-58,-16 4-105,-46 2 175,-70-1 1,77-4-49,-717-1-64,501-9 263,-113-2-284,369 10 160,14 0-78,25-1-49,1192 31-23,-1098-27 31,63 5 241,-170-5-198,-17-1-77,-23-1 13,-106 1 82,-335-14 357,-506-37 277,600 41-667,647 8-111,349 4 87,-13 52-48,-568-50 22,41 9-46,-153-10 538,10-1-512,-300 5 345,1-23 678,-136-2-269,477 17-584,-34-2 154,44 0-332,38 2-929,20 0-1684,-28 0 465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3.970"/>
    </inkml:context>
    <inkml:brush xml:id="br0">
      <inkml:brushProperty name="width" value="0.1" units="cm"/>
      <inkml:brushProperty name="height" value="0.1" units="cm"/>
      <inkml:brushProperty name="color" value="#E71224"/>
    </inkml:brush>
  </inkml:definitions>
  <inkml:trace contextRef="#ctx0" brushRef="#br0">180 30 656,'0'0'1207,"-1"5"-1807,0-1 640,0-1 0,0 0 1,0 0-1,-1 0 0,1 0 0,-1 0 1,0 0-1,0 0 0,0 0 0,0-1 1,0 1-1,0-1 0,-1 1 0,1-1 1,-1 0-1,0 0 0,1 0 0,-1 0 1,0-1-1,0 1 0,-5 1 0,-32 19 565,28-15-211,1-1-1,-1 0 1,-16 6 0,27-12-354,1 0 1,-1 0 0,0 0 0,1 0 0,-1 0 0,1 1 0,-1-1 0,0 0 0,1-1 0,-1 1 0,1 0-1,-1 0 1,0 0 0,1 0 0,-1 0 0,1-1 0,-1 1 0,0 0 0,1 0 0,-1-1 0,1 1 0,-1 0-1,1-1 1,-1 1 0,1-1 0,-1 1 0,1 0 0,-1-2 0,-6-19 472,7 18-460,-1 0-1,1 1 1,0-1 0,0 0-1,1 0 1,-1 0 0,1 1 0,-1-1-1,1 0 1,0 1 0,0-1-1,0 0 1,0 1 0,2-4-1,16-15-56,-16 17 79,1-1-1,-1 1 0,1 0 1,0 1-1,0-1 1,0 1-1,1 0 0,-1 0 1,1 0-1,-1 0 0,7-2 1,-3 3-63,0 0 1,1 0 0,-1 1 0,0 0-1,0 0 1,12 2 0,-20-1-16,1 0 1,0 1-1,-1-1 1,1 1-1,-1-1 0,1 1 1,-1 0-1,0-1 1,1 1-1,-1-1 0,1 1 1,-1 0-1,0-1 0,0 1 1,1 0-1,-1-1 1,0 1-1,0 0 0,0 0 1,0-1-1,0 1 1,0 0-1,0 0 0,0 0 1,1 24-45,-1-23 43,-1 2 12,0-1 1,1 1-1,-1 0 1,-1-1-1,1 1 1,-1-1-1,1 1 1,-1-1-1,0 0 0,0 1 1,0-1-1,-1 0 1,1-1-1,-1 1 1,0 0-1,0-1 1,0 1-1,0-1 0,0 0 1,-6 3-1,4-2 6,0 0 0,0 0 0,0-1 0,0 0 0,-1 0 0,1-1 0,-1 1 0,1-1 0,-1 0 0,1-1 0,-1 1 0,1-1 0,-1 0 0,-6-1 0,12 1-10,-1 0 0,1 0 0,0 0 0,-1 0 0,1 0 0,-1 0 0,1 0 0,-1 0 0,1 0 0,0 0 0,-1-1 0,1 1 0,-1 0 0,1 0 0,0 0 0,-1 0 0,1-1 1,0 1-1,-1 0 0,1-1 0,0 1 0,-1 0 0,1 0 0,0-1 0,-1 1 0,1 0 0,0-1 0,0 1 0,0-1 0,-1 1 0,1 0 0,0-1 0,0 1 0,0-1 0,0 1 0,0 0 0,0-1 0,0 0 1,13-13 343,28-6 170,-30 16-514,1 0 0,0 1 0,1 1 1,-1 0-1,0 0 0,1 1 0,13 1 0,-25 0-20,-2 2-388,1-1 377,-1 1 1,1-1-1,-1 1 0,0-1 1,0 1-1,0-1 0,0 0 1,0 0-1,0 1 0,0-1 1,0 0-1,0 0 0,-1 0 1,1 0-1,0 0 0,-1 0 0,1-1 1,-1 1-1,1 0 0,-1-1 1,1 1-1,-1-1 0,1 1 1,-3-1-1,-42 8 202,40-8-315,6 0 157,0 0-1,-1 0 1,1 1 0,0-1 0,-1 0-1,1 0 1,0 0 0,-1 0 0,1 0 0,0 0-1,-1 0 1,1 0 0,0 0 0,-1 0-1,1 0 1,0 0 0,-1 0 0,1 0 0,0 0-1,-1-1 1,1 1 0,0 0 0,-1 0-1,1 0 1,0 0 0,0-1 0,-1 1 0,1 0-1,0 0 1,-1-1 0,1 1 0,0 0-1,0 0 1,0-1 0,-1 1 0,1 0-1,0-1 1,0 1 0,0 0 0,0 0 0,0-1-1,0 1 1,0 0 0,-1-1 0,1 1-1,0-1 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5:03.408"/>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5:11.030"/>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5:20.225"/>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3366 161 1736,'11'3'4132,"-27"3"-4062,0-1 0,-1 0 1,1-1-1,-1-1 0,-29 2 0,-133 0 171,34-3-59,-200 0-21,179-4-65,-497 2 82,364 15-1,208-14 167,-99 14-1,-70 7-271,242-21-71,-179 21 147,154-16-98,-43 9-31,46-7 19,-2-2 0,-46 1 0,-20 3-7,33-10 244,49-1 34,22 0-289,-1-1 1,1 1-1,0-1 1,0 0-1,0 0 0,0 0 1,1-1-1,-1 1 1,0-1-1,1 0 1,0 0-1,0 0 0,0 0 1,-3-5-1,-2-4 4,1 1 0,1-1-1,-7-17 1,-13-25-94,22 47 74,1 0 1,1-1 0,-1 1 0,1-1 0,0 0-1,1 0 1,0 0 0,0-11 0,-7-31-166,8 50 156,0-1 1,0 0-1,1 1 0,-1-1 0,0 1 0,0-1 0,0 1 1,0-1-1,0 1 0,1-1 0,-1 1 0,0-1 0,0 1 0,1-1 1,-1 1-1,0-1 0,1 1 0,-1 0 0,0-1 0,1 1 0,-1 0 1,1-1-1,-1 1 0,1 0 0,-1-1 0,1 1 0,-1 0 0,1 0 1,-1 0-1,1-1 0,-1 1 0,1 0 0,-1 0 0,1 0 1,-1 0-1,1 0 0,-1 0 0,1 0 0,0 0 0,-1 0 0,1 0 1,34 1-34,-24-1 70,16 1 29,0 2-1,34 7 1,-34-4-23,0-2 1,37 1-1,108-5-86,-161-1 7,-1 0 0,0-1 0,1 0 0,9-5 0,16-2 176,11 2-134,1 2 0,64 0 1,14-9-2,-34 13 28,123 4-138,-184 1 117,133 7 6,14-8 194,171-6-226,-272 1-64,26-3 26,-52 1 161,56 3 1,-70 1-235,313 0 225,-337 1-153,0 0 0,0 1 0,13 3 0,-13-2 114,0 0 0,0-1 0,14 0 0,310 1-252,-314-2 191,0 1 1,34 9-1,-21-4 207,-34-7-212,0 1 0,0 0 0,0 0 0,-1 0 0,1 0 0,0 0 1,0 1-1,0-1 0,-1 0 0,1 1 0,-1-1 0,1 1 0,-1 0 0,0-1 1,1 1-1,-1 0 0,0 0 0,1 2 0,17 44 56,-10-24-50,33 56-44,-41-77 51,1 1-1,-1-1 0,0 0 0,-1 0 0,1 1 1,-1-1-1,1 0 0,-1 1 0,0-1 1,0 1-1,-1-1 0,1 0 0,-1 1 0,1-1 1,-3 6-1,0-3 26,0-1 0,0 1-1,-1-1 1,0 0 0,-9 10 0,2-2-81,7-9 59,-1-1 0,0 1-1,0-1 1,0 0 0,0 0 0,0 0 0,0 0 0,-1-1 0,1 0 0,-10 2 0,-59 11-141,2-8 243,-84-3-1,-34 5-83,140-9-9,-111 4 3,-143 2-225,172-8 114,-707 2 289,593 14-318,40-4 216,114-7-210,-70 5 96,69-5 199,66-3-248,-1 1-1,-30 5 0,39-4 102,0-1 1,-38-2 0,-16 1 89,-90 2-40,85-3-196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5:44.438"/>
    </inkml:context>
    <inkml:brush xml:id="br0">
      <inkml:brushProperty name="width" value="0.1" units="cm"/>
      <inkml:brushProperty name="height" value="0.1" units="cm"/>
      <inkml:brushProperty name="color" value="#FFC114"/>
    </inkml:brush>
  </inkml:definitions>
  <inkml:trace contextRef="#ctx0" brushRef="#br0">6348 57 760,'0'0'2753,"0"-17"-1116,0 16-1557,0 0-1,-1 0 0,1 0 0,0 0 0,0 1 1,-1-1-1,1 0 0,-1 0 0,1 0 0,-1 0 1,1 1-1,-1-1 0,1 0 0,-1 0 0,0 1 1,1-1-1,-1 1 0,0-1 0,0 0 0,1 1 1,-1-1-1,0 1 0,0 0 0,0-1 0,0 1 1,0 0-1,1-1 0,-1 1 0,0 0 0,0 0 1,0 0-1,-2 0 0,-37 0-659,28 0 808,-93-1 109,-183 7 4,38-4 731,128-4-795,40 0-279,29 0 57,-84 8 0,16 4 164,-165-8 0,136-4-403,71 1 296,-114-17 1,159 14-110,-45 2 0,13 1 20,-44-1-79,-43-3 270,-51 1-114,123 5-20,-689-1 435,543 8-286,-1 1-148,-103-2 30,-3-2-318,-27 14 274,154-4 74,21-2-238,61-6 182,-12 1-69,-71 9 130,139-11-194,-121-5-1,85-3 64,-96 4-157,203 11-566,-1-12 663,-1 0 1,1 0 0,0 0-1,0 0 1,0 0 0,0 0-1,0-1 1,0 1 0,0 0-1,0-1 1,0 1-1,0-1 1,0 1 0,1-1-1,0 1 1,30 7-1626,48 7 1,-19-5-2734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5:47.195"/>
    </inkml:context>
    <inkml:brush xml:id="br0">
      <inkml:brushProperty name="width" value="0.1" units="cm"/>
      <inkml:brushProperty name="height" value="0.1" units="cm"/>
      <inkml:brushProperty name="color" value="#FFC114"/>
    </inkml:brush>
  </inkml:definitions>
  <inkml:trace contextRef="#ctx0" brushRef="#br0">3235 0 1344,'0'0'2351,"-24"5"-1117,2-1-901,0 1 0,-25 8 1,23-5-127,-34 5 1,-103-1 926,14-2-760,-30 1 20,136-7-258,-71-4 1,51-1-25,-363 20 595,309-12-459,-118-6 1,95-4-195,-778 3 625,740-9-693,-160 6-176,361 5-2040,3-1-327</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6:14.986"/>
    </inkml:context>
    <inkml:brush xml:id="br0">
      <inkml:brushProperty name="width" value="0.1" units="cm"/>
      <inkml:brushProperty name="height" value="0.1" units="cm"/>
      <inkml:brushProperty name="color" value="#FFC114"/>
    </inkml:brush>
  </inkml:definitions>
  <inkml:trace contextRef="#ctx0" brushRef="#br0">2919 1 3369,'0'0'1568,"6"0"-602,-9 0-258,-15 1 4,-100 3-891,-104 4 327,-54 4-38,-208-1 153,305-13 28,59 1-437,-133 2 454,95 13-203,-3 0 132,-138-6 132,-20-3-127,233-5-105,-100 14 0,167-12-317,-4 2 715,45-3-18,481 33-229,-261-12-287,364 42 134,-431-43-360,4-14 288,-10 0-234,-320-7-263,37 2 442,-5-8 41,-175-31 1,66 6-5,210 30-142,24 3-136,32 5-114,-38-7 347,395 61 176,-18-4-72,-328-47-200,-24-5 17,1 0-1,40 2 0,-55-7 84,-286-16 340,196 10-360,-507-54 459,506 51-506,220 18-801,-99-2-656,-5-2-1301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6:25.053"/>
    </inkml:context>
    <inkml:brush xml:id="br0">
      <inkml:brushProperty name="width" value="0.1" units="cm"/>
      <inkml:brushProperty name="height" value="0.1" units="cm"/>
      <inkml:brushProperty name="color" value="#FFC114"/>
    </inkml:brush>
  </inkml:definitions>
  <inkml:trace contextRef="#ctx0" brushRef="#br0">4379 1 1240,'4'0'5800,"-66"0"-5618,-123 15-1,51 5-242,-93 19 123,165-28-87,-75 4 0,-19 3 211,-59 13 49,-316 27 221,456-52-358,-203 9-55,-594-24 295,427 7-470,229 4 289,-332 3-262,309-8-81,366-8 361,220 6-60,-194 7-95,220-2 93,-337-2-110,-1-2 1,62-14-1,-56 9 11,58-4 1,115-9-56,-147 17 4,86-4 56,-85 9 153,324 7-161,-331-4-148,123 11 298,-125-9-178,75-2 0,-16-2 80,387 14 240,-233-22 41,-271 7-392,-14 0-105,-1097 2 147,527 10-160,512-12 173,-392 6 147,-50 5 65,305 1-200,4 0-34,545 2 47,982 95 205,-550-52-148,-615-55-233,-50-2 23,187 24 0,-242-14-1570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6:36.690"/>
    </inkml:context>
    <inkml:brush xml:id="br0">
      <inkml:brushProperty name="width" value="0.1" units="cm"/>
      <inkml:brushProperty name="height" value="0.1" units="cm"/>
      <inkml:brushProperty name="color" value="#FFC114"/>
    </inkml:brush>
  </inkml:definitions>
  <inkml:trace contextRef="#ctx0" brushRef="#br0">1 299 3929,'0'0'1699,"5"-24"1081,4 16-2724,1 1 0,-1 0 0,1 1 0,0 0 0,1 1 0,-1 0 0,1 0 0,0 1 0,0 1 0,15-3 0,21-9 57,-11 4-144,1 2 1,65-8 0,-5 2 145,175-18-95,-148 22-104,159 6 423,-158 7-510,-24-1 287,149 18 1,-205-13-108,77 12 152,206 56 1,-273-57-94,-1 3-1,0 2 1,90 51 0,-119-57-250,-10-8 217,0 2-1,20 16 0,-35-25-22,1-1 0,-1 0-1,0 0 1,0 0 0,0 0 0,0 0-1,1 0 1,-1 1 0,0-1 0,0 0-1,0 0 1,0 0 0,1 0-1,-1 0 1,0 0 0,0 0 0,1 0-1,-1 0 1,0 0 0,0 0 0,0 0-1,1 0 1,-1 0 0,0 0 0,0 0-1,0 0 1,1 0 0,-1 0-1,0 0 1,0-1 0,0 1 0,0 0-1,1 0 1,-1 0 0,0 0 0,0 0-1,0 0 1,0-1 0,1 1 0,-1 0-1,0 0 1,0 0 0,0 0 0,0-1-1,0 1 1,0 0 0,0 0-1,0 0 1,0-1 0,1 1 0,-1 0-1,0 0 1,0 0 0,0-1 0,0 1-1,0 0 1,0-1 0,2-23 88,-7-27 38,0 37-170,0 0 1,-13-23-1,-7-20 212,19-6 99,6 59-413,0 13-135,-1 3 298,-1-1-1,0 0 0,0 0 0,-1 0 1,-6 13-1,-6 24-164,5 28 197,9-58-22,0-1 1,-2 0 0,0 0 0,-6 18 0,8-33-52,-1 1 1,0 0 0,0 0-1,0-1 1,0 1-1,0-1 1,-1 0 0,1 0-1,-1 0 1,1 0-1,-1 0 1,0 0 0,0-1-1,0 1 1,0-1-1,0 0 1,0 0 0,0 0-1,-4 1 1,-14 3 154,-42 3 0,24-3-143,13 0-88,5 0 28,0-2 0,-28 2 0,60-6 98,0 0 0,1-1 0,-1 0 0,0-1 0,0 0 0,-1-1 0,1 0 0,19-10 0,256-94-140,-222 86 162,-56 19-56,1 0 0,0-1 0,-1 0 0,1-1 0,-1 0 0,0 0 0,7-7 0,-15 12 168,0-1-187,1 0 0,-1 0 0,0 0-1,-1 0 1,1 0 0,0-1 0,0 1 0,0 0-1,-1 0 1,1 0 0,0 0 0,-1 0-1,1 0 1,-1 0 0,1 0 0,-1 1-1,0-1 1,1 0 0,-1 0 0,-1-1-1,-4-1 61,0-1-1,0 1 1,1-1-1,-1-1 1,1 1-1,0-1 1,0 0-1,-7-10 1,-32-52 142,27 40-80,-14-34-247,8 14 484,18 38-423,-2-3-280,6 23 133,4 3 240,1 0-1,0-1 1,0 0-1,1 0 1,10 16 0,8 25-5,-17-33-29,-1 0 1,-1 1-1,-2 0 1,0 0-1,-2 42 1,0-43-90,-1-20 97,-1 0-1,1 1 0,-1-1 0,1 0 1,-1 0-1,0 0 0,0 0 0,0-1 1,0 1-1,1 0 0,-4 0 1,1 1 22,-20 7 85,-40 10 0,39-12-138,-40 16 0,-42 26 39,106-49 3,1 1 1,0-1-1,-1 0 1,1 0 0,0 0-1,-1 0 1,1 0-1,0 0 1,-1 0-1,1 1 1,0-1-1,0 0 1,-1 0 0,1 0-1,0 1 1,0-1-1,-1 0 1,1 0-1,0 1 1,0-1 0,0 0-1,0 0 1,-1 1-1,1-1 1,0 0-1,0 1 1,0-1-1,0 0 1,0 0 0,0 1-1,0-1 1,0 0-1,0 1 1,0-1-1,0 0 1,0 1 0,0-1-1,0 1 6,1-1 0,-1 0 0,1 0 0,0 0 0,-1 0-1,1 1 1,-1-1 0,1 0 0,0 0 0,-1 0 0,1 0 0,-1 0 0,1-1 0,0 1 0,-1 0-1,1 0 1,-1 0 0,1 0 0,-1-1 0,1 1 0,-1 0 0,1 0 0,-1-1 0,1 1 0,0-1-1,244-151 35,-149 91-62,-81 52 166,21-14-926,-33 21 529,-5 2 50,-20 12 87,-118 56 128,61-32 57,37-20-205,33-13 136,0 0 0,0 0 0,0 1 0,0 1 0,1-1 0,0 1 0,-12 9 229,36-15-246,-1-2 37,0 0-1,0-1 1,0 0 0,0-1 0,0-1 0,16-9 0,11-3-81,-37 16 40,15-5 37,1-2-1,-2 0 1,1-1-1,-1 0 1,32-25 0,-47 30-356,-6 4 117,-13 7 35,-19 10 200,-191 95 323,189-97-473,-24 13 256,55-22-36,13-10 10,26-26-73,1 2 0,70-43 0,-58 40 228,-43 29-239,1 0-1,-1 0 1,0-1 0,0 0 0,0 0-1,0 0 1,-1 0 0,1-1-1,-1 1 1,-1-1 0,5-7 0,-6 9 28,0 0 0,0 0 0,-1-1 0,1 1 0,0 0 0,-1 0 0,0 0 0,0 0 0,0 0 0,0 0 0,0-1 0,-1 1 1,0 0-1,1 0 0,-1 0 0,0 0 0,0 0 0,-1 0 0,1 1 0,-1-1 0,-1-3 0,-4-4-3,0-1 0,0 0 0,2 0-1,-1-1 1,1 0 0,1 0 0,0 0 0,1 0-1,0-1 1,1 1 0,0-1 0,1 0 0,1-13 0,0 26 97,0 14-516,16 232 336,-16-244-12,0 0-1,0 0 1,0 1-1,-1-1 0,1 0 1,-1 0-1,1 0 1,-1 0-1,0 0 0,0 1 1,0-1-1,0-1 0,0 1 1,0 0-1,0 0 1,-1 0-1,1 0 0,-1-1 1,1 1-1,-1-1 0,0 1 1,0-1-1,1 0 1,-1 0-1,0 0 0,-3 2 1,-9 4-2084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09:06:49.173"/>
    </inkml:context>
    <inkml:brush xml:id="br0">
      <inkml:brushProperty name="width" value="0.1" units="cm"/>
      <inkml:brushProperty name="height" value="0.1" units="cm"/>
      <inkml:brushProperty name="color" value="#FFC114"/>
    </inkml:brush>
  </inkml:definitions>
  <inkml:trace contextRef="#ctx0" brushRef="#br0">3368 22 120,'0'0'291,"-3"-21"1951,-16 22-1912,0 2 0,-27 7 0,18-3-40,-42 3 1,-25 0 88,-42 2-233,-42 0-175,170-12 29,-29-1 33,0 1 0,-1 2-1,1 2 1,-71 17 0,47-11 90,10-3-48,2 1-58,-1-3 0,-96-1-1,122-4-107,-33 0 254,-248 9-110,73-7-23,121-4 167,-802 2 628,863 3-748,-65 11 0,-18 1-108,50-4 332,58-7-239,-44 2 0,60-3 93,14 2 7,16 3 168,-8-6-308,658 55 314,-311-45-545,-84 0-129,-234-11 7,-7 1 95,0-2-1,45-6 1,-48-4 325,-27 8-89,0 0 1,1 1-1,-1-1 0,0 1 0,1 0 0,-1 0 0,1 1 0,-1-1 0,7 1 0,-92-6-131,-110 5-1,80 3 186,64-2-78,-105 2 249,123 0-203,1 1 0,0 2 0,-33 9 0,60-14-31,1 0 0,0 0-1,0 0 1,0 0-1,0 0 1,0 0 0,0 0-1,0 0 1,-1 0-1,1 0 1,0 0 0,0 0-1,0 0 1,0 0-1,0 0 1,0 0-1,0 0 1,0 0 0,-1 0-1,1 0 1,0 0-1,0 0 1,0 0 0,0 0-1,0 1 1,0-1-1,0 0 1,0 0 0,0 0-1,0 0 1,0 0-1,0 0 1,0 0 0,0 0-1,-1 0 1,1 1-1,0-1 1,0 0 0,0 0-1,0 0 1,0 0-1,0 0 1,0 0 0,0 0-1,0 1 1,0-1-1,0 0 1,0 0 0,1 0-1,-1 0 1,0 0-1,0 0 1,0 0-1,0 0 1,0 1 0,0-1-1,0 0 1,0 0-1,0 0 1,0 0 0,0 0-1,0 0 1,11 6-107,14 1 182,74 4 100,102-2 0,-160-8-177,723 2-62,-397-5 818,-367 2-718,0-1 0,0 1 0,0-1 0,0 1 0,1-1-1,-1 1 1,0 0 0,0-1 0,0 1 0,0-1 0,0 1 0,0-1 0,0 1 0,0-1-1,-1 1 1,1 0 0,0-1 0,0 1 0,0-1 0,0 1 0,-1-1 0,1 1-1,0 0 1,-1-1 0,-25-6 41,-1 1 0,1 2 0,-1 0-1,-44 1 1,14 0-45,-666-12 398,555 15-406,167 0-31,22 0 116,46 4-11,0 2 1,66 15 0,-102-15-44,-1 2 113,-26-6-446,1-1 0,0 0 0,0 1 0,0-1 0,0-1 0,5 1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09:13.564"/>
    </inkml:context>
    <inkml:brush xml:id="br0">
      <inkml:brushProperty name="width" value="0.1" units="cm"/>
      <inkml:brushProperty name="height" value="0.1" units="cm"/>
      <inkml:brushProperty name="color" value="#FFC114"/>
    </inkml:brush>
  </inkml:definitions>
  <inkml:trace contextRef="#ctx0" brushRef="#br0">7801 3 120,'0'0'2184,"0"0"-2133,3 0 400,-330-2 899,314 2-1411,0 2-1,-24 5 1,24-4 58,0-1 0,-25 2 1,2-2 8,0 2 0,-39 8 0,5 0-36,-423 22 273,454-33-181,-321 34-35,61-4-31,120-19 44,-290 13-139,-497 13-79,796-30 195,28-1 106,-262 7-302,89-2 478,-2 1-252,-1121-11 1315,1120 9-1182,99-6-241,-47 3 10,149-6 222,74-3-205,0 2 0,-48 8 0,-8 3 265,-196-3 0,245-9-215,49 0-71,12 0-2631,8 0 100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5.621"/>
    </inkml:context>
    <inkml:brush xml:id="br0">
      <inkml:brushProperty name="width" value="0.1" units="cm"/>
      <inkml:brushProperty name="height" value="0.1" units="cm"/>
      <inkml:brushProperty name="color" value="#E71224"/>
    </inkml:brush>
  </inkml:definitions>
  <inkml:trace contextRef="#ctx0" brushRef="#br0">308 79 3753,'0'0'545,"11"-3"-433,33-13-10,-39 14 83,0 0 0,1-1 1,-1 1-1,-1-1 0,1 0 1,0 0-1,-1-1 0,8-7 1,-4 4 459,-8 6-624,1 1-1,-1 0 0,0 0 0,1-1 0,-1 1 0,0 0 0,1 0 0,-1-1 0,0 1 0,0 0 0,0-1 0,1 1 0,-1 0 1,0-1-1,0 1 0,0 0 0,0-1 0,0 1 0,1 0 0,-1-1 0,0 1 0,0-1 0,0 1 0,0 0 0,0-1 0,0 1 0,0-1 1,0 1-1,-1 0 0,1-1 0,0 1 0,0 0 0,0-1 0,0 1 0,0-1 0,-1 1 0,1 0 0,0 0 0,0-1 0,0 1 1,-1 0-1,1-1 0,0 1 0,-1 0 0,1 0 0,0-1 0,-1 1 0,1 0 0,0 0 0,-1 0 0,1-1 0,0 1 0,-1 0 1,1 0-1,0 0 0,-1 0 0,1 0 0,-1 0 0,1 0 0,0 0 0,-1 0 0,1 0 0,-1 0 0,0 0 0,-26-3 5,2 3-27,-10 0 55,-46 5 0,68-3-45,1 1 1,0-1 0,0 2 0,0 0-1,0 1 1,1 0 0,-15 8-1,13-5-4,1 1-1,0-1 0,0 2 0,1 0 0,0 0 0,-13 17 0,19-21-7,1 1-1,-1-1 1,1 1 0,0 0-1,1 1 1,0-1 0,0 0 0,0 1-1,1 0 1,0 0 0,1 0-1,0-1 1,-1 12 0,2 4 75,1 1 0,0-1-1,2 1 1,1-1 0,11 38 0,-8-38-41,1-1 0,1-1-1,1 0 1,17 28 0,-20-39-2,1 0 0,0 0 0,1-1 0,0 0 0,0 0 0,0-1 0,1 0 0,1-1 1,20 11-1,-16-10 58,2-1-1,-1 0 1,1-2 0,0 0 0,0 0 0,0-2 0,1 0 0,-1-1 0,35-1-1,-48-1-145,0 0 0,0-1 0,0 1 0,-1-1-1,1 0 1,0-1 0,0 1 0,-1-1-1,1 1 1,-1-1 0,0 0 0,1 0 0,-1-1-1,0 1 1,0-1 0,0 1 0,-1-1-1,1 0 1,-1 0 0,1 0 0,-1 0 0,0-1-1,0 1 1,2-7 0,-3 2-2829</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0:30.66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0 276 1872,'15'-11'5482,"193"-53"-4537,-79 21-572,-94 30-260,-14 7-100,0 1 1,1 1 0,22-2-1,17-3-3,130-13-17,-16 2 327,-101 11-252,0 4 0,84 4 0,8 0 13,196-1-85,-187 4 66,-117 0-89,69 13 0,-69-7 6,71 1 1,390-6 133,-370-15-17,-1 0-108,-28 3 70,-2-1-148,265 5 221,-17 0-90,-346 4 8,-1 1-55,1 0-1,-1 1 1,0 1 0,39 8 0,-7 7-91,49 12 116,-80-23-13,0 0-1,0 1 0,35 18 1,-29-4-114,-10-6 58,-16-14 72,0 1-244,0-2 246,-5 30-589,-8-20 549,0 0 0,0-1 0,-1-1 0,0 0 1,-19 7-1,-83 28-87,79-31 116,-10 2 94,0-3 0,-1-1 1,-87 5-1,-608-2 132,480-15-217,194 3 16,-121-5 83,-58-3 101,21 1-169,-45 4-21,140 4-44,-210 6 42,228-10 24,-123 4-144,-39 8 208,96-2-148,-163-5 132,177-5-124,-21 2 130,186 0-99,1 0-1,-1 0 1,0 0-1,1-1 1,-1 1-1,1 0 1,-1 0-1,0 0 1,1 0-1,-1-1 1,1 1-1,-1 0 1,1-1-1,-1 1 1,1 0-1,-1-1 1,1 1-1,-1-1 1,1 1-1,-1-1 1,1 1-1,0-1 1,-1 1-1,1-1 1,0 1-1,-1-1 1,1 1-1,0-1 1,0 0-1,-1 0 1,1-26 78,12-22 112,-9 41-177,-1-1 1,-1 1-1,1-1 1,-1 1-1,-1-1 1,0-10-1,1-1 21,1 0-1,5-24 1,-3 24 0,-1 0 1,1-27 115,10 48-981,-7 0 800,-1 0-1,1 1 1,0 0-1,0 0 1,-1 1-1,8 3 1,-10-5 20,0 0-1,0 0 1,1-1 0,-1 1-1,0-1 1,0 0 0,0 0-1,1-1 1,4 0 0,6 0 64,15 1-58,-15 1-20,1-1 1,-1 0-1,0-2 1,31-5-1,8-4 131,-43 10-90,1-1 0,0-1 0,21-7 0,-21 7-50,1 0 0,0 0 1,0 1-1,0 1 0,0 0 0,0 1 1,14 2-1,0-2 50,-15-1 18,0 0 1,-1 0 0,1-2-1,19-5 1,-18 3 2,1 2-1,24-4 0,1 4-82,95-5 58,312 5-77,-441 6-42,0 0-1,-1 0 1,1 1-1,-1-1 1,5 6-1,-6-6-54,48 43-3590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0:44.88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4430 112 968,'0'0'3433,"4"0"-3213,-1 0-39,43-8 1934,-28-9-1090,-18 16-1003,-1 0 1,0-1 0,1 1-1,-1 0 1,0 0 0,0-1-1,0 1 1,1 0 0,-1 0-1,-1 0 1,1 0 0,0 0-1,0 0 1,0 1 0,0-1-1,-1 0 1,1 0 0,-2 0-1,-33-16 360,24 12-159,-7-3-126,0 0 1,-1 2 0,1 0-1,-2 1 1,1 1-1,-33-3 1,-127 6 129,88 3-172,83-2 38,-52 0 159,-111 13 1,-40 19-312,183-29 127,0-2 1,-36-3-1,7 1-62,41 1 7,-33-1 76,0 3 0,-62 10 0,54-5 75,0-1 0,-96-5 0,85-2-106,43 0 115,0-2 0,0-1-1,-45-13 1,41 9-90,-1 1 0,-39-4-1,-409 5-127,285 7-40,160 1 155,-45 7 1,16 0-191,-198 28 291,-193-26-199,304-12 26,36-10 92,27 6-45,87 5-61,-33-3-96,-5 3 1250,2-2-1008,-30-7-210,-1 3 0,-67 2 0,75-3 141,32 3-138,20 4-128,0 0 0,-1 0-1,1 1 1,0 0 0,0 0 0,0 1-1,0-1 1,0 2 0,0-1 0,1 1-1,-1 0 1,1 0 0,-1 1-1,-8 6 1,-5 2-1239</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0:50.45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4323 0 256,'0'0'1695,"3"1"-1772,35 14 2956,-36-15-2878,0-1 0,0 1-1,-1 0 1,1 0 0,0 0 0,0 0 0,0 0-1,0 0 1,-1 0 0,1 0 0,0 1 0,0-1-1,-1 1 1,1-1 0,0 1 0,-1 0 0,1 0-1,0-1 1,-1 1 0,3 2 0,31 25-77,-31-24 86,5 3 2,-1-1 0,2 0 0,-1-1 0,0 0 0,1 0 0,11 3 0,6 3 6,-30-11 165,0-1-1,1 1 0,-1-1 1,1 1-1,-1 0 0,1 0 1,-1 0-1,0 0 0,1 1 1,-1-1-1,1 1 0,-3 0 1,-42 14-141,2-1-53,28-11 193,-1-2-1,-26 0 0,32-2-139,0 1 0,0 0-1,0 1 1,0 0 0,0 1-1,0 1 1,-17 5 0,13-3-49,0 0 0,1-1 0,-1-1 0,-1-1 0,-15 1 1,-26 4 139,32-3-13,0-2 1,-43-2 0,39-1 15,-45 5 1,-314 12 63,339-16-211,36-1 80,0 0-1,-1 0 1,1-1-1,0-1 1,0 0-1,-26-10 1,10 10 50,9 3-74,-73-11-67,-183 5 1,182 7-73,-533-4 200,47 6-124,158-6 228,80 19-159,257-8-129,60-4 137,-34 0 0,-3-2 5,38 0-11,-1-2-1,1 0 1,0-2 0,-28-5 0,4 0 40,36 6-28,0 0 0,-22-6 0,15 2-51,0 2 1,-1 1-1,1 0 0,-36 2 0,-18-1-66,12-8 271,62 9-225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0:59.96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4997 83 1320,'0'0'6872,"-10"0"-6712,5 0-155,-282-11 784,27-5-657,211 14-127,-239 1 58,9 1 6,-37-8 89,81 3 19,52-8 30,97 5-58,-37 7-61,84 2 9,-70-7 1,52 1-112,-79 2 0,-3 1 181,-162-1-148,156 6-12,-892-3 27,760 8 83,-25-8 79,154 2-401,143-1 207,0 0 1,0 1 0,0-1 0,0 1-1,1 0 1,-1 1 0,1-1 0,-7 5-1,-9 4-70,2-4 4,13-5 94,0 0 0,0 0 0,0 0 0,0 1 0,-8 6 0,12-9-17,-37 33-210,29-23 141,8-9 55,0 0 0,0 0 0,0 0 0,0 0 0,0 0-1,0 0 1,0 1 0,1-1 0,-1 0 0,1 0 0,-1 1 0,1-1 0,-1 0 0,1 1 0,-1-1 0,1 0 0,0 1-1,0-1 1,0 2 0,0-2 49,6 18-178,8-12 119,1-1 0,0 0 0,1-1 0,-1-1 0,1-1 0,19 3 0,-21-4-38,64 8 145,0-4 1,126-6-1,-80-2-22,345-6 593,-423 7-677,134 7 73,-20 1 49,-21-1-8,26-1-89,31 4-21,77 11 39,-17-2-26,-7-4-19,-152-10-105,243 7 278,79-3-210,-417-8 52,311-13 133,-215 6-160,122 6 0,-94 3 1,-83 0 42,42 7 1,17 2-135,115 15 160,-107-10 69,-66-13-148,77-4 1,-40-1 144,-61-1-101,-19 3-14,-1 0 1,0 0-1,0 0 0,1-1 0,-1 1 1,0 0-1,0 0 0,1 0 1,-1 0-1,0-1 0,0 1 0,0 0 1,1 0-1,-1-1 0,0 1 0,0 0 1,0 0-1,0-1 0,0 1 1,1 0-1,-1 0 0,0-1 0,0 1 1,0 0-1,0-1 0,0 1 1,0 0-1,0 0 0,0-1 0,0 1 1,0 0-1,0-1 0,0 1 1,-2-3-153,0 0 1,0 1 0,0-1 0,0 1 0,0-1 0,0 1 0,-1 0 0,1 0 0,-6-3 0,-20-16-2168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1:02.636"/>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102 108 5737,'0'0'2041,"-74"-107"-1913,59 107-128,3 0-688</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1:08.615"/>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19 1504,'0'0'2737,"3"0"-2569,0-2-72,-3-4 88,0 4-176,0-1-8,0 0-16,0 1 16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1:21.84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9265 68 1280,'10'1'5447,"-45"10"-5208,-1-3 1,0 0-1,-44 2 0,-45 6-33,-9 0-269,21-14 164,-45 4-175,-133 12 198,230-13-65,0-4 0,0-1 1,-84-13-1,110 9-7,1 2 0,-42 2 0,-39-3 59,-369-23 188,-366 26 226,120 5-494,459 3-139,19 0 270,68 3-154,-1376-11 156,1265-22 785,201 9-943,40 5 14,-83-3 0,-804 11 314,673-13-180,-281 2 80,111 27-282,424-15 102,-197 12-75,119 0 180,85-12-160,0 0 1,0 0-1,0 0 1,-11 5-1,17-5 28,-5-1-336,2 1 319,0 0 1,0 0 0,0 0 0,0 0-1,0 1 1,0 0 0,0 0 0,1 0 0,-1 0-1,-5 5 1,-25 11-132,11-9 214,18-7-82,1-1 1,0 1-1,-1-1 0,1 0 0,-1 0 1,-5 1-1,-20 3 158,0 0-340,31 17-94,3-16 265,1-1 0,-1 0 0,1 0 0,0 0 0,0-1 0,1 0 0,-1 0 0,1 0 0,0 0 0,0-1 0,0 0 0,8 2 0,21 15 16,-21-12-34,0-1 1,22 9-1,-15-6 11,-13-8 34,-1-1 0,1 0-1,-1 0 1,1 0 0,-1-1 0,1 0 0,13-3 0,7 2 70,11-1-42,0-2 0,0-2 0,45-12 0,48-8-71,27 12 48,168 9 1,-230 5 62,167-5 215,544 7-140,-446 20-126,-270-15-104,56-5 129,-94-3-11,59 6 1,-59-2-119,71-4 1,-39-1 59,1140 2 279,-1074 9-348,3 1 44,239 6 84,-171-6 69,24 9-185,124-3 97,-165-8-61,-70-2-140,86 2 275,262 5-232,161-10 276,8-6-288,-588 2 297,111 5-180,-2 1-36,-130-5 95,323 8-46,-330-10-201,-34 0 120,-2 2 87,0 0 1,0 0-1,0 0 0,0 0 1,0-1-1,0 1 0,-1 0 1,1-1-1,0 1 1,0-1-1,0 1 0,0-1 1,-1 1-1,1-1 0,0 0 1,-1 1-1,1-1 0,0 0 1,-1 0-1,1 1 0,-1-1 1,1 0-1,-1 0 1,1 0-1,-1 0 0,0 0 1,1-1-1,-1-2-4,1 0 0,-1 0 1,0 0-1,0 0 0,-1 0 0,1 1 1,-1-1-1,0 0 0,0 0 0,0 0 1,0 1-1,-1-1 0,0 1 0,1-1 1,-1 1-1,0 0 0,-1-1 0,-4-4 1,-52-70 109,58 76-106,0 0 1,-1 0 0,1-1-1,0 1 1,0-1 0,1 1-1,-1-1 1,0 1 0,1-4-1,-9-21 4,-26-26-8,31 48-43,-1-1 0,1 1 0,-1-1 0,0 1 0,-1 0 0,1 1-1,-1 0 1,0-1 0,0 2 0,0-1 0,0 1 0,-1 0 0,1 0-1,-1 1 1,0 0 0,0 0 0,0 0 0,0 1 0,-12-1 0,-29 1-23,23 0 58,1 1-1,-1 1 1,1 1-1,-38 8 1,6 3-114,24-6 69,-40 15 0,56-17 62,0-1 1,0-1-1,0-1 0,-22 1 1,17-1-82,-372 5-641,240-8 574,127-1 70,0 0 1,-47-12-1,48 9 45,-1 0 0,-48-2 0,37 5 20,-42-7 0,41 4 15,-43 0 0,-153-3 56,43 6-251,100 4 136,-328 3 115,310-5-29,-156-21 0,223 17-40,-79 2 0,-17-1-18,49-12 62,61 9-81,0 2 1,-42-2-1,-95 3 64,-126 3 61,170 14-222,78-7 202,-63 1 1,-164-2-35,164-5-184,-109-3 178,171-4 78,-20-1-16,-470-30-296,415 27 265,-131 6-1,162 4-41,66 1-17,0 1 0,0 1 1,0 1-1,-22 6 1,-83 33-34,107-36-68,-1 0 127,-1-2 1,1 0-1,-1-1 0,-35 1 1,-93-5 17,66-2-174,-134-3-1829</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4:11.315"/>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7116 102 72,'6'0'5617,"-93"-8"-4427,58 4-1020,-34 0 1,-108-3 467,-416-9 1181,387 18-1482,128-2-298,-126 16-1,168-13 2,1-1 0,-37-2 0,38-1-82,0 1 0,-44 6 0,-109 19 149,84-13-60,-142 2 0,-319-3 405,503-11-343,-1-2-1,-89-15 1,94 9-189,-75-1 0,21 2 282,-129-11-187,134 10 22,-136 6-1,117 3-202,-1777-1 646,1418-10-474,116 26-211,330-14 192,0 2 0,0 2 0,1 0 0,-42 16 0,71-22 3,-25 8 46,-133 37-70,159-45 44,0 1 1,0-1 0,0 0 0,0 1 0,0-1-1,0 0 1,0 0 0,0 0 0,0 0-1,0 0 1,0 0 0,0 0 0,0 0-1,0 0 1,0 0 0,0 0 0,0-1-1,0 1 1,0 0 0,0-1 0,0 1-1,0-1 1,1 1 0,-1-1 0,0 0-1,0 1 1,0-1 0,1 0 0,-1 1-1,0-1 1,1 0 0,-1 0 0,1 0-1,-2-1 1,1-2-15,1 0-1,-1 0 1,0 0 0,1-1-1,0 1 1,0 0 0,1-5-1,0-8 110,1 9-131,0 1-1,0 0 0,1 0 1,0 0-1,0 1 0,0-1 1,1 1-1,0 0 0,1 0 1,8-10-1,-10 14 35,0 0-1,0 1 1,0-1 0,0 0 0,0 1-1,0 0 1,1 0 0,-1 0-1,0 0 1,1 1 0,5-1-1,43-1 72,-38 3-71,382-1-46,-126 5-35,-131-4 2,224-5 275,-138-4-365,-35 0 137,366 6 59,-253 10-105,121 8 266,-208 2-259,-44-1 98,3 0-94,-3 1 266,502 29-233,-512-41-77,-12-1-17,67 21 255,-124-16-262,60 2-12,-28-14 416,133 5-342,-58 10 149,17 10-65,196-12-319,-316-9 287,191 28-1,-190-20 202,-63-8-251,34 8 1,8-3 175,-5-1-74,-31-6-104,-40 0 26,-154 34-71,84-16 98,-99 10 1,84-20 251,-321 19-255,185-18-86,116-2 173,-197 4 4,-235-13-348,411-2 250,-52-8 280,-42 0-524,-47 14 401,-284-4-239,86-22 103,-298 20 122,425 6-82,-36 8-261,-54 20 26,329-20 434,-175 9-303,0 0-154,-2 2 244,146-13 175,41-3-174,-86 9-24,154-11-318,0-1-1,-25-1 1,92 5-2670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4:19.320"/>
    </inkml:context>
    <inkml:brush xml:id="br0">
      <inkml:brushProperty name="width" value="0.1" units="cm"/>
      <inkml:brushProperty name="height" value="0.1" units="cm"/>
      <inkml:brushProperty name="color" value="#FFC114"/>
    </inkml:brush>
  </inkml:definitions>
  <inkml:trace contextRef="#ctx0" brushRef="#br0">3159 0 1536,'0'0'2841,"-13"0"-2761,1 1-1,0 1 0,0 1-1,1 0 1,-1 0 0,1 1 0,-21 10-1,-28 9-80,-7-7 215,-2-3 0,0-3-1,0-3 1,-84-2-1,88-5 94,-94 13-1,86-6 196,-118-3-1,47-3-435,120 0-147,-56 1 197,-89 16 0,90-9 189,-1-4 0,-100-5 0,73-1-28,-222-27-46,252 19-101,-68-2 25,-163 9 0,146 4-312,-22-2 468,184 0-285,1 0 0,-1 0 1,0 0-1,0 0 0,0 0 0,0 0 1,0-1-1,0 1 0,0 0 1,0 0-1,0 0 0,0 0 0,1 0 1,-1 0-1,0 0 0,0 0 1,0 0-1,0-1 0,0 1 0,0 0 1,0 0-1,0 0 0,0 0 1,0 0-1,0 0 0,0 0 0,0-1 1,0 1-1,0 0 0,0 0 1,0 0-1,0 0 0,0 0 0,0 0 1,0 0-1,0-1 0,0 1 0,-1 0 1,1 0-1,0 0 0,0 0 1,0 0-1,0 0 0,0 0 0,0 0 1,0 0-1,0-1 0,0 1 1,0 0-1,-1 0 0,1 0 0,0 0 1,0 0-1,0 0 0,0 0 1,0 0-1,0 0 0,0 0 0,0 0 1,-1 0-1,10-6-155,32-5 93,1 1-1,0 2 1,71-5-1,134 9 314,-166 5-327,70-1-83,597 5 308,-354-6-293,52 3 272,-146 0-225,121 6-54,-349-2 133,116 4 52,-160-10-33,-38 0 31,-58 3 26,8 3-126,-370 30-284,-145-25-55,1-53 516,364 14 81,-244-1 0,407 28-272,17 0 118,-45 4 1,67-2-95,0 0 0,0 0 0,0 1 0,0 1 0,0-1 0,0 1 0,1 0 0,-1 1 0,1 0-1,-8 5 1,8 1-592,16-6 504,24-3 398,-24-2-312,296-23 234,-99 4-211,1161-2 144,-969 42 33,-488-13-17,-686 32-242,-5-65 20,627 11 46,-455-24-90,609 39 107,10 0 22,1246 35 169,-1224-33-148,978 87-50,-964-82 54,-44-6 44,-24 0 180,11-2-232,-162 1-141,-454 4-68,-224-1 97,521-16 194,-13 0 50,134 13-570,208 0 271,29 0 211,7-1-84,39-7 0,-35 3-7,374-36 77,594 18 0,-906 27-124,1 6 0,-1 3 0,165 46 0,-317-56 645,-549 1-995,-238-1 568,494-16 13,-20 0 37,410 12-418,-14 0-412,63 5-1,-71-1-1672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4:40.929"/>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42 196 4809,'0'0'27,"-8"-9"-283,-23-31-453,31 40 689,-1-1 0,1 0-1,0 0 1,-1 1 0,1-1-1,0 0 1,0 0 0,-1 0-1,1 1 1,0-1 0,0 0-1,0 0 1,0 0 0,0 0-1,0 1 1,0-1 0,0 0-1,1 0 1,-1 0 0,0 1-1,0-1 1,1 0 0,-1 0-1,0 0 1,1 1 0,-1-1-1,1 0 1,-1 1 0,1-1-1,-1 0 1,1 1 0,0-1-1,-1 1 1,1-1 0,0 1-1,-1-1 1,1 1 0,0-1-1,0 1 1,-1 0-1,1 0 1,0-1 0,0 1-1,1 0 1,2-3-66,121-97-1838,-104 88 1723,-12 10-80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7.943"/>
    </inkml:context>
    <inkml:brush xml:id="br0">
      <inkml:brushProperty name="width" value="0.1" units="cm"/>
      <inkml:brushProperty name="height" value="0.1" units="cm"/>
      <inkml:brushProperty name="color" value="#E71224"/>
    </inkml:brush>
  </inkml:definitions>
  <inkml:trace contextRef="#ctx0" brushRef="#br0">1 353 4761,'0'0'-105,"17"-4"409,123-37 828,-67 26-861,-51 11-446,39-11 0,-55 14 223,0-1-1,-1-1 1,0 1-1,1-1 1,-1 0 0,0 0-1,0-1 1,-1 1-1,1-1 1,-1 0-1,6-7 1,-7 7-12,0 0 0,0 0 0,0 0 0,-1-1 0,0 1 1,0-1-1,0 1 0,-1-1 0,1 0 0,-1 0 0,0 0 0,-1 0 0,1 1 0,-1-1 0,0 0 0,0 0 0,-1 0 0,1 0 1,-1 0-1,0 0 0,0 0 0,-3-6 0,-1 0 53,0 0 0,-1 1 0,0-1 0,-1 1 0,0 0 0,0 1 0,-16-16 0,21 23-95,0 0 0,0 1 0,0-1 0,0 1 0,0-1 0,0 1 0,0 0 0,0-1 0,-1 1 1,1 0-1,0 1 0,-1-1 0,1 0 0,-1 1 0,1-1 0,-1 1 0,1 0 0,-1 0 0,-4 0 0,2 1 9,1 0 0,-1 1-1,0-1 1,1 1 0,-1 0 0,1 0-1,-1 0 1,1 1 0,-6 4 0,-6 6 101,1 1 1,0 0 0,-22 30 0,27-32-50,0 1 1,1 0 0,0 1-1,1 0 1,1 0 0,0 1-1,1 0 1,1 0-1,0 1 1,1-1 0,1 1-1,0 0 1,-1 29 0,3-10 6,-1-17-9,1-1 0,1 0 0,1 1 1,5 31-1,-4-44-44,-1 0 0,1 0 0,0 0 0,0-1 0,0 1 0,1-1 0,-1 1 1,1-1-1,0 0 0,0 0 0,1 0 0,-1 0 0,1-1 0,0 1 0,0-1 0,0 0 0,0 0 0,1-1 1,-1 1-1,1-1 0,5 2 0,26 7 114,1-1 0,0-2 1,62 5-1,-57-8-101,42 0-10,-84-5-55,1 0 1,0 0-1,-1 0 1,1-1-1,-1 1 1,1 0-1,-1 0 1,1-1-1,0 1 1,-1 0 0,1-1-1,-1 1 1,0-1-1,1 1 1,-1 0-1,1-1 1,-1 1-1,0-1 1,1 1-1,-1-1 1,0 0 0,1 1-1,-1-1 1,0 1-1,0-1 1,0 1-1,1-1 1,-1 0-1,0 1 1,0-1-1,0 0 1,0 1 0,0-1-1,0 1 1,0-2-1,0-8-2291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4:47.362"/>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2718 107 3625,'0'0'2010,"-23"0"-1800,-10-1-120,-10-1 315,-69 6 0,77 2-226,-63 19-1,62-14-37,-62 9 0,-418 21 1132,431-40-1530,71 0-120,58 0 281,329-13 420,-1-1-439,-213 12 74,168 3 26,-292 2 37,-29-2 194,-22 0 21,-11-1-102,-1 3 0,0 0-1,-31 10 1,-6 0-126,-82 9 316,-177 4-1,-150-21 391,365-6-708,119 0-305,1187 0 583,-1414 15-242,46-1 7,-454-5-99,506-9 17,126 1-244,1 0 236,1 0 0,-1-1 0,12-1 0,7 1 0,738 10 93,-576-6-86,-189-39 298,0-61-301,0 94 35,1-1-1,-1 1 1,1 0-1,0-1 1,0 1-1,0 0 1,0 0-1,0 0 1,1 0-1,-1 0 1,0 0-1,1 0 1,0 0-1,-1 0 1,1 1-1,0-1 1,0 1-1,3-3 1,-3 3-4,1-1 1,-1 1 0,0-1-1,0 1 1,-1-1 0,1 0-1,0 0 1,0 0 0,-1 0-1,1 0 1,-1-1 0,0 1-1,0 0 1,0-1 0,0 1-1,0 0 1,0-1 0,0-4 0,2-52 326,-5 59-430,-1 0 106,-18-1 49,1 1 1,-1 1-1,1 1 0,-1 1 0,1 1 0,-30 9 0,19-1-33,0-2 0,0 0 0,-1-2 0,0-2 0,-1 0 0,-41 0 0,11-6 236,-91 13 1,75-5-100,-109-3-1,-14 1 133,-333 4-107,333-12-254,125 1 13,-140 7 55,186-4 86,-47-3-1,51 0-55,-1 0 0,-37 6 0,36-1-137,-24 4 187,-100 3-1,152-11-74,1 0 1,-1 0-1,0-1 0,0 1 0,1 0 0,-1 0 0,0-1 0,1 1 1,-1-1-1,0 1 0,1-1 0,-1 1 0,1-1 0,-1 1 0,1-1 0,-1 1 1,1-1-1,-1 0 0,1 1 0,-1-1 0,1 0 0,0 1 0,-1-2 1,-8-23 147,3 7-303,-8-3 304,10 15-146,0 0-1,-1 0 1,1 0-1,-10-9 1,-1-1-28,14 14-65,-1-1-1,0 1 1,0 0 0,0 0 0,0 0 0,0 0-1,0 0 1,-5-2 0,355 1 30,-319 2 109,-1-2 1,29-6 0,-28 4-56,0 1 1,29-1-1,309-7 43,-322 7-106,101-4 183,175-4-90,-45 10-69,-142 5-8,-99-3 37,-14 0 40,36 3 0,-51-2-14,-1 1 0,0 0 0,0 0 0,0 1 0,0-1 0,0 1 0,0 0 0,0 0 0,-1 1 0,1 0 0,-1-1 0,5 5 0,3 4-49,-7-8 44,-1 1 0,1 0 0,-1 0 0,0 0 0,0 0 0,0 1 0,0 0 0,-1-1 0,0 1 0,0 1-1,0-1 1,-1 0 0,1 1 0,-1-1 0,2 11 0,-2-1-16,-1 0-1,-1 25 1,-1-16 40,1-22-22,0-1 0,-1 0 0,1 0 0,-1 0 0,0 0 0,1 0 0,-1 0 1,0 0-1,1 0 0,-1 0 0,0 0 0,0 0 0,0 0 0,0-1 0,0 1 0,0 0 0,0-1 1,0 1-1,0 0 0,-1-1 0,-32 15-151,19-9 102,-20 9 85,0-3 0,-1 0 0,-47 7 0,23-5-74,35-10 35,0 0 1,0-2 0,-40-1 0,-26 2 139,49 2-312,-71 3 181,-255 8 7,325-12-2,-80 10 2,93-10-28,0-2 1,-40-1-1,-17 0 73,-108 3-129,1 0 190,124-1-234,40-2 131,-1 1 0,-46 8 1,57-6-36,0-2 1,-36 0 0,-15 1 321,84-19-145,3 7-247,1 0 1,0 1-1,0 1 0,24-6 1,76-14-193,-84 20 288,34-5-1268,0 4-1,80-1 1,-102 9-887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4:48.85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83 49 1608,'0'0'8,"-4"0"312,2 0-220,0 0-1,1-1 0,-1 1 0,0 0 0,1-1 0,-1 1 0,1-1 0,-1 1 0,0-1 0,1 0 1,-1 0-1,1 0 0,-2-1 0,-4-2 502,0 2-421,1 0 0,-1 0 1,0 1-1,0 0 0,-7 1 0,26-6 722,371-15-517,-244 31 1376,-130-8-1743,0-1-1,0 1 1,0 0 0,0 1 0,0 0 0,-1 0 0,12 7 0,32 10-41,10-10-3590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7:10.708"/>
    </inkml:context>
    <inkml:brush xml:id="br0">
      <inkml:brushProperty name="width" value="0.1" units="cm"/>
      <inkml:brushProperty name="height" value="0.1" units="cm"/>
      <inkml:brushProperty name="color" value="#FFC114"/>
    </inkml:brush>
  </inkml:definitions>
  <inkml:trace contextRef="#ctx0" brushRef="#br0">0 1 264,'0'0'1512,"169"45"-919,-121-42-17,2-1-136,25-2-328,-16 0-112,-5 0-936</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6:57.989"/>
    </inkml:context>
    <inkml:brush xml:id="br0">
      <inkml:brushProperty name="width" value="0.1" units="cm"/>
      <inkml:brushProperty name="height" value="0.1" units="cm"/>
      <inkml:brushProperty name="color" value="#FFC114"/>
    </inkml:brush>
  </inkml:definitions>
  <inkml:trace contextRef="#ctx0" brushRef="#br0">0 0 408,'0'0'0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6:59.791"/>
    </inkml:context>
    <inkml:brush xml:id="br0">
      <inkml:brushProperty name="width" value="0.1" units="cm"/>
      <inkml:brushProperty name="height" value="0.1" units="cm"/>
      <inkml:brushProperty name="color" value="#FFC114"/>
    </inkml:brush>
  </inkml:definitions>
  <inkml:trace contextRef="#ctx0" brushRef="#br0">1391 128 184,'-44'10'160,"-49"15"315,80-22-63,-1 0 1,0-1-1,-20 1 0,-15 2-664,-14 2 544,0-3-1,-65-4 1,65 0 107,-108 0 1451,508-26-977,-133 6-902,159-4-1526,-357 23 1547,1 1 29,0 0-1,0 0 1,0-1-1,0 0 1,0-1-1,0 1 1,0-1-1,-1-1 1,11-4-1,-17 7-8,0 0-1,0 0 1,-1 0-1,1 0 1,0 0-1,0 0 1,-1 0-1,1 0 1,0 0-1,0 0 1,-1 0-1,1 0 1,0 0-1,0 0 1,0 0-1,-1 0 1,1 0-1,0-1 1,0 1-1,-1 0 1,1 0-1,0 0 1,0 0-1,0-1 1,0 1-1,-1 0 1,1 0-1,0 0 1,0-1-1,0 1 1,0 0-1,0 0 1,0 0-1,0-1 1,0 1-1,0 0 1,-1 0-1,1-1 1,0 1-1,0 0 1,0 0-1,0-1 1,0 1-1,0 0 1,1 0-1,-1-1 1,0 1-1,0 0 1,0 0-1,0-1 1,0 1-1,0 0 1,0 0-1,0 0 1,0-1-1,1 1 1,-1 0-1,0 0 1,0 0-1,0 0 1,0-1-1,1 1 1,-1 0-1,0 0 1,0 0-1,1 0 1,-1 0-1,0 0 1,1-1-1,-25 1-194,20 0 159,-27 0-291,-19-1 288,-1 3-1,-52 8 0,-316 37 875,293-36-845,-515 16 1145,640-27-1305,30 0-125,0-1 341,-1-2-1,49-10 1,12-2 278,777-50-406,-851 65 26,-9 0 37,0 0 0,0 0 1,1-1-1,-1 0 1,0 0-1,0 0 0,11-5 1,-17 6 27,0 0 0,1 0 0,-1 0 0,0 0 0,0-1 0,1 1 1,-1 0-1,0 0 0,0-1 0,0 1 0,0 0 0,1 0 0,-1-1 0,0 1 0,0 0 1,0 0-1,0-1 0,0 1 0,0 0 0,0 0 0,0-1 0,0 1 0,0 0 0,0-1 1,0 1-1,0 0 0,0 0 0,0-1 0,0 1 0,0 0 0,0-1 0,0 1 0,0 0 0,0 0 1,0-1-1,0 1 0,-1 0 0,1 0 0,0-1 0,0 1 0,0 0 0,0 0 0,-1 0 1,1-1-1,0 1 0,0 0 0,-1 0 0,1 0 0,0 0 0,0-1 0,-1 1 0,1 0 1,0 0-1,0 0 0,-1 0 0,1 0 0,0 0 0,-1 0 0,1 0 0,-17-7 282,-30-2-258,0 1 0,0 3 0,0 2-1,-77 4 1,48 0-554,-149 0 796,-255-3 2181,297-16-3380,631 15 979,230 1-253,-602 6-471,1 4-1,91 21 0,-205-31 1009,-57 3 0,17 1-520,-1171 1 805,1815-19-124,-37 3-342,-530 12-156,0 1 0,0-1 0,0 1 0,0 0-1,0-1 1,-1 1 0,1 0 0,0-1 0,0 1 0,0 0 0,0-1 0,-1 1 0,1 0 0,0-1 0,0 1 0,-1 0 0,1 0 0,0-1 0,-1 1 0,1 0-1,0 0 1,-1 0 0,1-1 0,0 1 0,-1 0 0,1 0 0,0 0 0,-1 0 0,1 0 0,-1-1 0,-29-5 12,-1 0 0,1 2-1,-1 1 1,0 2 0,-36 2 0,21 0 62,-842 9 1328,887-10-1712,36 0-4325,-20 0 2383</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7:16.467"/>
    </inkml:context>
    <inkml:brush xml:id="br0">
      <inkml:brushProperty name="width" value="0.1" units="cm"/>
      <inkml:brushProperty name="height" value="0.1" units="cm"/>
      <inkml:brushProperty name="color" value="#FFC114"/>
    </inkml:brush>
  </inkml:definitions>
  <inkml:trace contextRef="#ctx0" brushRef="#br0">5389 0 616,'0'0'2246,"-13"4"-2186,-102 27 1116,47-17-902,-24 7 730,74-18-918,0 0 1,-1 0 0,1-2-1,-30-1 1,30 0 64,-14 9-317,9-2 160,-24-1 202,-1-1-1,-49-2 1,86-3-159,0 2 1,-1-1-1,-18 6 1,19-4 73,0 0-1,0-1 1,-20 1 0,-14-1 108,-62 11 0,63-7 160,-63 2-1,-66 3-419,89-9-30,64-3 109,0 1-1,0 1 0,-32 6 0,21-3-24,1-1 0,-1-1-1,-53-5 1,14 1 143,33 2-144,-375 8 716,250-4-694,-47 3-10,51-1-106,64-4 364,-31 1-398,41 8 199,43-5-137,-53 1-1,-152 5 264,1 0-36,-311-7-408,292-10 199,103-3 215,-308 3-49,220 5 536,186-6-271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6:17:24.780"/>
    </inkml:context>
    <inkml:brush xml:id="br0">
      <inkml:brushProperty name="width" value="0.1" units="cm"/>
      <inkml:brushProperty name="height" value="0.1" units="cm"/>
      <inkml:brushProperty name="color" value="#FFC114"/>
    </inkml:brush>
  </inkml:definitions>
  <inkml:trace contextRef="#ctx0" brushRef="#br0">1468 150 2473,'0'-5'4043,"-1"5"-3991,1 0-1,0 0 0,0 0 1,0 0-1,0 0 0,-312-5 1103,247 3-873,-115-19 0,-62-28 74,169 33-87,-7 2-174,-102-3 0,63 7 80,-93 0 158,211 10-172,6 0-1643,51 0-379,-19 0-369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39.511"/>
    </inkml:context>
    <inkml:brush xml:id="br0">
      <inkml:brushProperty name="width" value="0.1" units="cm"/>
      <inkml:brushProperty name="height" value="0.1" units="cm"/>
      <inkml:brushProperty name="color" value="#E71224"/>
    </inkml:brush>
  </inkml:definitions>
  <inkml:trace contextRef="#ctx0" brushRef="#br0">1 0 4017,'0'0'4143,"8"26"-3190,20 32-516,39 116 0,-57-138-424,-1 0 0,-2 0 0,-2 1 0,2 65-1,-7-89 4,1-1 1,-1-1 1,0 0 0,-1 1 0,-1-1-1,1 0 1,-2 0 0,1 0-1,-7 16 1,7-19-2,2-7 13,0-1 0,0 1 0,0-1 0,0 0 0,0 1 0,0-1 0,0 1 0,0-1 0,0 1 0,0-1-1,-1 0 1,1 1 0,0-1 0,0 1 0,0-1 0,0 0 0,-1 1 0,1-1 0,0 0 0,-1 1 0,1-1 0,0 0 0,0 1 0,-1-1 0,1 0 0,0 0 0,-1 1 0,1-1 0,-1 0 0,1 0 0,0 0-1,-1 1 1,0-1 0,1-37 545,2-261 207,-1 287-768,0 0-1,1 1 0,0-1 0,1 0 0,0 1 0,1-1 0,0 1 1,1 0-1,0 0 0,0 1 0,1 0 0,13-17 0,0 3-6,1 1-1,0 1 1,39-29-1,-57 48-10,0 0-1,1 0 0,-1 1 0,1-1 1,0 0-1,-1 1 0,1 0 1,0-1-1,0 1 0,0 0 0,0 1 1,0-1-1,0 0 0,0 1 0,0 0 1,0 0-1,0-1 0,0 2 1,0-1-1,5 1 0,-5 1-2,1-1 0,0 1 0,0 0-1,-1 1 1,1-1 0,-1 0 0,1 1 0,-1 0 0,0 0-1,0 0 1,-1 0 0,1 1 0,-1-1 0,3 5 0,7 12 4,-2 0 0,0 1 0,-1 0 0,-1 1 0,-1-1 0,-1 1 0,-2 1-1,4 27 1,-1 28 66,-4 79 0,-3-148-51,-7 56 111,-2-65-1975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41.551"/>
    </inkml:context>
    <inkml:brush xml:id="br0">
      <inkml:brushProperty name="width" value="0.1" units="cm"/>
      <inkml:brushProperty name="height" value="0.1" units="cm"/>
      <inkml:brushProperty name="color" value="#E71224"/>
    </inkml:brush>
  </inkml:definitions>
  <inkml:trace contextRef="#ctx0" brushRef="#br0">324 16 3105,'0'0'3272,"0"0"-3223,0-1 0,0 1 0,0-1 0,1 1 0,-1-1 0,0 1 0,0-1 0,0 1 0,0-1-1,0 1 1,0 0 0,0-1 0,0 1 0,0-1 0,0 1 0,0-1 0,0 1 0,-1-1 0,1 1 0,0-1 0,0 1-1,0 0 1,-1-1 0,1 1 0,0-1 0,0 1 0,-1 0 0,1-1 0,0 1 0,-1-1 0,-34 0 184,11 1-58,-35 2 1,52-1-162,0 0 0,1 0 0,-1 0 0,1 1 0,0 0 0,-1 1 0,1-1 0,0 1 0,0 0 0,-5 5 1,8-6-15,1 0 1,0 0-1,0 0 1,1 0 0,-1 1-1,0-1 1,1 1-1,-1-1 1,1 1 0,0-1-1,0 1 1,0 0-1,0 0 1,0 0 0,1-1-1,-1 5 1,0 50 12,2-33-11,-1-21 5,1 0 0,0-1 0,-1 1 0,1 0 0,0 0 0,0-1 0,0 1 0,1-1 0,-1 1 0,1-1 0,-1 1-1,1-1 1,0 0 0,0 0 0,0 0 0,0 0 0,4 3 0,48 30 185,-37-24-158,157 102 159,-169-110-190,0 1 0,-1-1 0,1 1 0,-1 0-1,1 1 1,-1-1 0,-1 1 0,1-1 0,3 6 0,-6-7 0,1 0 0,-1 0 1,1 0-1,-1 0 0,0 1 1,0-1-1,-1 0 0,1 0 0,-1 1 1,1-1-1,-1 0 0,0 1 1,-1-1-1,1 0 0,0 1 0,-1-1 1,-1 6-1,0-6-2,1-1-1,-1 1 1,1-1 0,-1 0-1,0 1 1,0-1 0,0 0-1,0 0 1,0 0 0,0-1-1,-1 1 1,1 0 0,-1-1-1,1 1 1,-1-1 0,1 0-1,-7 2 1,-53 12 349,48-12-368,-18 3 83,0-2-1,-1-1 1,1-1-1,-1-2 1,0-1 0,-58-10-1,89 10-202,-15-5 163,13-5-3201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42.694"/>
    </inkml:context>
    <inkml:brush xml:id="br0">
      <inkml:brushProperty name="width" value="0.1" units="cm"/>
      <inkml:brushProperty name="height" value="0.1" units="cm"/>
      <inkml:brushProperty name="color" value="#E71224"/>
    </inkml:brush>
  </inkml:definitions>
  <inkml:trace contextRef="#ctx0" brushRef="#br0">31 268 1800,'0'0'5223,"9"-1"-4606,225-15 1774,-229 15-2376,1 0-1,0 0 0,-1 0 0,1 0 0,-1-1 0,1 0 0,-1 0 0,0 0 0,0-1 1,0 0-1,0 0 0,0 0 0,0 0 0,-1-1 0,0 0 0,0 0 0,0 0 0,0-1 0,0 1 1,-1-1-1,0 0 0,0 0 0,0 0 0,-1 0 0,0 0 0,0 0 0,0-1 0,0 1 0,-1-1 1,0 0-1,0 1 0,0-10 0,-1 9-30,0 0 0,0 0 0,-1 0 0,1 0 1,-1 0-1,-1 1 0,1-1 0,-1 0 0,0 1 0,-3-8 0,3 10 30,-1 0 0,1 0 0,-1 1-1,1-1 1,-1 0 0,0 1 0,0 0 0,0-1-1,0 1 1,-1 1 0,1-1 0,-1 0-1,1 1 1,-1-1 0,1 1 0,-1 0-1,-5 0 1,-5-3-10,0 1 0,0 1-1,-1 1 1,1 0 0,-21 1-1,27 1-4,0 1 0,0-1-1,0 1 1,0 1 0,1 0 0,-1 0-1,1 0 1,-1 1 0,1 0 0,-12 10-1,9-7 1,1 0 0,0 0 0,0 1 0,1 0 0,0 1 0,0 0 0,1 0 0,0 1 0,1 0 0,0 0 0,1 0 0,0 1 0,0 0 0,1 0 0,1 0 0,-1 0 0,2 1 0,0-1 0,0 1 0,1 14 0,1-15 30,1 0 1,1 0-1,0 0 1,0-1-1,1 1 0,1-1 1,-1 1-1,2-1 1,-1 0-1,2-1 1,-1 1-1,1-1 0,0 0 1,1-1-1,15 16 1,-9-10 46,0 0 0,2-1 1,-1-1-1,1 0 0,1-1 0,27 15 1,-31-20-260,0-1 0,0 0 0,1-1 0,15 3 0,-16-5-741,0-1 0,0 0 0,1 0 0,22-3 0,-20-1-226,-3-4-550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7:58:43.713"/>
    </inkml:context>
    <inkml:brush xml:id="br0">
      <inkml:brushProperty name="width" value="0.1" units="cm"/>
      <inkml:brushProperty name="height" value="0.1" units="cm"/>
      <inkml:brushProperty name="color" value="#E71224"/>
    </inkml:brush>
  </inkml:definitions>
  <inkml:trace contextRef="#ctx0" brushRef="#br0">291 12 4641,'0'0'3590,"0"-1"-3570,0 1 0,0-1 1,-1 1-1,1 0 0,0-1 0,0 1 1,-1-1-1,1 1 0,0-1 0,-1 1 0,1 0 1,0-1-1,-1 1 0,1 0 0,-1-1 0,1 1 1,0 0-1,-1 0 0,1 0 0,-1-1 0,1 1 1,-1 0-1,1 0 0,-1 0 0,1 0 0,-2 0 1,-51-3 311,-75 6 0,122-3-331,1 1 1,0 0 0,0 0-1,0 0 1,0 1 0,0-1-1,0 1 1,0 0 0,0 1 0,1-1-1,-1 1 1,-6 5 0,8-5-7,1 0 0,-1-1 1,1 2-1,0-1 1,0 0-1,0 0 1,0 1-1,0-1 1,1 1-1,-1-1 1,1 1-1,0-1 0,0 1 1,1 0-1,-1 0 1,1 0-1,0 6 1,0-7 24,1 0 1,0-1-1,-1 1 1,1 0-1,0-1 1,1 1-1,-1-1 1,0 0 0,1 1-1,-1-1 1,1 0-1,0 0 1,0 0-1,0 0 1,0 0-1,0 0 1,0 0 0,0-1-1,0 1 1,1-1-1,4 3 1,10 4 89,0 0 0,21 6 1,-19-8-71,-1 1-31,127 54 65,-129-53-50,1 1-1,-1 1 0,-1 0 0,0 1 1,0 1-1,16 17 0,-28-25-26,1 0 1,-1 0-1,0 1 0,0-1 0,0 1 0,-1 0 0,0 0 1,1 0-1,-2 0 0,1 0 0,-1 0 0,1 1 0,-2-1 0,1 0 1,0 1-1,-1-1 0,0 1 0,0-1 0,-1 1 0,0-1 1,0 0-1,0 1 0,0-1 0,-1 0 0,0 0 0,0 0 1,0 0-1,-1 0 0,1 0 0,-5 4 0,6-8 7,-15 20 42,-2-1-1,-37 35 1,48-49-7,-1-1 0,1 0 0,-1-1 0,0 1 0,0-2 0,0 1 0,0-1 0,-1 0 0,0-1 0,1 0 0,-1 0 0,-15 1 0,9-2-248,0-1-1,0 0 0,-1-1 0,1 0 0,0-1 0,0-1 1,1 0-1,-18-7 0,10 0-2263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6:27.952"/>
    </inkml:context>
    <inkml:brush xml:id="br0">
      <inkml:brushProperty name="width" value="0.1" units="cm"/>
      <inkml:brushProperty name="height" value="0.1" units="cm"/>
      <inkml:brushProperty name="color" value="#E71224"/>
    </inkml:brush>
  </inkml:definitions>
  <inkml:trace contextRef="#ctx0" brushRef="#br0">1 0 1096,'0'0'0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1.040"/>
    </inkml:context>
    <inkml:brush xml:id="br0">
      <inkml:brushProperty name="width" value="0.1" units="cm"/>
      <inkml:brushProperty name="height" value="0.1" units="cm"/>
      <inkml:brushProperty name="color" value="#E71224"/>
    </inkml:brush>
  </inkml:definitions>
  <inkml:trace contextRef="#ctx0" brushRef="#br0">351 25 2481,'0'0'876,"11"0"-874,64 0 2895,-90-12-2585,-16 7-294,0 1 1,0 1-1,0 2 1,-46 4-1,3-1 195,68-2-191,-1 1-1,1 0 1,-1 0-1,1 1 1,-1 0-1,1 0 1,0 0-1,0 1 1,0 0-1,0 0 1,0 1-1,1-1 0,-1 1 1,1 0-1,0 1 1,0-1-1,1 1 1,-1 0-1,1 0 1,0 1-1,0-1 1,1 1-1,0 0 1,0 0-1,0 0 1,1 0-1,0 0 0,0 1 1,0-1-1,1 1 1,-1 8-1,2-4 19,-1-8-19,1 0 0,0 0 0,-1 0 0,1 0-1,0 0 1,1 0 0,-1 0 0,0 0-1,1 0 1,0 0 0,0 0 0,0 0-1,0 0 1,0 0 0,0-1 0,1 1-1,-1 0 1,1-1 0,0 1 0,0-1 0,0 0-1,0 1 1,0-1 0,1 0 0,2 2-1,41 23 358,61 26 0,-58-30-224,50 32-1,-88-48-147,-1 0 0,0 1 0,0 0 0,-1 0 0,0 1 0,-1 0 0,0 1 0,-1 0 0,1 0 0,-2 1 0,0-1 0,9 20 0,-14-24-8,1 0 1,-1 0-1,0 0 0,0 0 1,-1 0-1,0 1 1,0-1-1,0 0 1,-1 0-1,0 0 0,0 0 1,0 0-1,-1 0 1,0 0-1,0 0 1,-1-1-1,1 1 0,-1-1 1,0 1-1,-1-1 1,1 0-1,-6 5 1,4-4 55,0 0 0,0-1 0,-1 0 0,0 0 0,0 0 0,0-1 0,0 0 0,-1 0 0,1 0 0,-1-1 0,0 0 0,0 0 0,0-1 0,-1 0 0,1 0 0,0-1 0,-11 1 0,5-1-5,1-1-1,-1-1 1,0 0 0,1 0 0,-1-2 0,1 1-1,0-1 1,0-1 0,0 0 0,0-1 0,-14-8-1,19 9-62,0 1-1,0-1 1,1 0-1,-1-1 1,1 0-1,0 0 1,1 0-1,-1-1 1,1 1 0,0-1-1,1 0 1,-1-1-1,-4-8 1,-2-3-2052,4 8-339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3.503"/>
    </inkml:context>
    <inkml:brush xml:id="br0">
      <inkml:brushProperty name="width" value="0.1" units="cm"/>
      <inkml:brushProperty name="height" value="0.1" units="cm"/>
      <inkml:brushProperty name="color" value="#E71224"/>
    </inkml:brush>
  </inkml:definitions>
  <inkml:trace contextRef="#ctx0" brushRef="#br0">0 49 3609,'0'0'1950,"8"-6"-1789,2 0-60,-6 4 17,0-1-1,0 0 1,0 0-1,-1 0 1,1 0-1,-1-1 1,4-4-1,2 1 815,-9 16-532,-1 3-475,3 67 146,0-25-58,-6 58 0,-1-76 2,2-22-9,1 0-1,1 0 0,0-1 0,2 29 0,0-39 1,-1 1-1,1-1 0,0 1 1,0-1-1,0 0 1,1 1-1,-1-1 0,1 0 1,0 0-1,0 0 1,0 0-1,0 0 0,0-1 1,1 1-1,-1 0 1,1-1-1,0 0 0,-1 0 1,1 0-1,0 0 1,0 0-1,1 0 0,-1-1 1,5 2-1,0-2 28,1 0 0,-1 0 0,1-1 0,0 0 0,-1 0 0,15-3 0,-18 1 23,0 1 0,0-1 0,-1-1 1,1 1-1,0-1 0,-1 1 0,0-1 1,1-1-1,-1 1 0,-1-1 0,1 1 0,0-1 1,-1 0-1,0 0 0,0-1 0,0 1 1,0-1-1,2-5 0,4-11 80,-1 0 0,11-41-1,-15 49-73,28-148 29,-20 85-40,-11 74-36,3-19-75,-3 20-37,-2 13 49,-23 115 30,21-84 29,2-1 0,2 1-1,1 0 1,3 0 0,18 77 0,-21-109-2,-1-1 1,1 1-1,-2 18 0,0-29-14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2:59:56.996"/>
    </inkml:context>
    <inkml:brush xml:id="br0">
      <inkml:brushProperty name="width" value="0.1" units="cm"/>
      <inkml:brushProperty name="height" value="0.1" units="cm"/>
      <inkml:brushProperty name="color" value="#FFC114"/>
    </inkml:brush>
  </inkml:definitions>
  <inkml:trace contextRef="#ctx0" brushRef="#br0">2810 52 2024,'0'0'5192,"-33"0"-4629,21 0-484,-1 1 0,0 0 0,1 0 1,-1 1-1,-17 5 0,-12 4 339,-79 8 0,57-11-434,30-5 141,0-1 0,-43-4 0,7 0 183,41 2-235,22 0-22,22 0-29,586 16 88,-386-16-68,-215 0-37,1 0 0,-1 0-1,0 0 1,1 0-1,-1-1 1,0 1-1,1 0 1,-1 0-1,0-1 1,0 1 0,1 0-1,-1 0 1,0-1-1,0 1 1,0 0-1,1-1 1,-1 1-1,0 0 1,0-1 0,0 1-1,0-1 1,0 1-1,0 0 1,1-1-1,-1 1 1,0 0 0,0-1-1,0 1 1,0-1-1,-1 1 1,1 0-1,0-1 1,0 1-1,0 0 1,0-1 0,0 1-1,0 0 1,0-1-1,-1 1 1,1 0-1,0-1 1,0 1-1,-1 0 1,1-1 0,0 1-1,0 0 1,-1 0-1,1-1 1,0 1-1,-1 0 1,1 0-1,0 0 1,-1-1 0,1 1-1,0 0 1,-1 0-1,1 0 1,0 0-1,-1 0 1,-21-4 15,0 0-1,0 2 1,-34 1 0,22 0-31,-106-3 73,-162-9 356,-291-17 149,592 30-463,5 0-43,247-1-125,459 10 175,-689-9-116,-14 0 23,0 0 0,0 1 0,0-1-1,0 1 1,0 1 0,9 2 0,-14-3 147,-122 9-75,-133-7 0,150-4 48,-13 1-26,-798-12 256,763 8-238,-199-18-198,335 19 296,14 3-198,0-2-119,6 0 75,65-2-70,-20 3 52,412-5 169,-272 8-115,-117-2-40,34-1 11,111 14 0,-197-10 41,48 3 10,-68-6-58,-16 4-105,-46 2 175,-70-1 1,77-4-49,-717-1-64,501-9 263,-113-2-284,369 10 160,14 0-78,25-1-49,1192 31-23,-1098-27 31,63 5 241,-170-5-198,-17-1-77,-23-1 13,-106 1 82,-335-14 357,-506-37 277,600 41-667,647 8-111,349 4 87,-13 52-48,-568-50 22,41 9-46,-153-10 538,10-1-512,-300 5 345,1-23 678,-136-2-269,477 17-584,-34-2 154,44 0-332,38 2-929,20 0-1684,-28 0 465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4.245"/>
    </inkml:context>
    <inkml:brush xml:id="br0">
      <inkml:brushProperty name="width" value="0.1" units="cm"/>
      <inkml:brushProperty name="height" value="0.1" units="cm"/>
      <inkml:brushProperty name="color" value="#E71224"/>
    </inkml:brush>
  </inkml:definitions>
  <inkml:trace contextRef="#ctx0" brushRef="#br0">0 30 4889,'0'0'2971,"3"-6"-2303,6-18-147,-5 81-64,0 33-367,17 101-1,5 65 3,-24-182-63,4 0 0,21 99 1,-27-172-157,7 27 196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5.737"/>
    </inkml:context>
    <inkml:brush xml:id="br0">
      <inkml:brushProperty name="width" value="0.1" units="cm"/>
      <inkml:brushProperty name="height" value="0.1" units="cm"/>
      <inkml:brushProperty name="color" value="#E71224"/>
    </inkml:brush>
  </inkml:definitions>
  <inkml:trace contextRef="#ctx0" brushRef="#br0">84 201 968,'0'0'1821,"-2"-3"-1329,1 1-376,0 0 0,0 1 0,0-2 0,0 1 0,0 0 0,1 0 0,-1 0 1,1 0-1,-1 0 0,1-1 0,0 1 0,0 0 0,0 0 0,0 0 0,0-1 0,1 1 1,-1 0-1,0 0 0,1 0 0,0 0 0,0 0 0,-1 0 0,1 0 0,1 0 0,-1 0 1,0 0-1,0 0 0,1 0 0,-1 1 0,3-4 0,17-12 205,1 0 0,1 1 0,0 1-1,1 1 1,0 1 0,30-11 0,-46 21-247,1 0 0,-1 0 0,1 1-1,-1 0 1,1 1 0,0 0 0,0 0 0,-1 1 0,1 0 0,0 1-1,0 0 1,0 0 0,-1 0 0,1 1 0,16 7 0,-20-7-79,0 0 1,0 0-1,0 1 1,-1 0-1,1 0 0,0 0 1,-1 0-1,0 1 1,0 0-1,0 0 1,0 0-1,-1 0 1,0 1-1,1-1 0,-2 1 1,1 0-1,0 0 1,-1 0-1,0 0 1,0 0-1,-1 0 1,1 1-1,-1-1 0,0 0 1,-1 1-1,1 7 1,-1 0 0,0 5 5,0 0 1,-4 18-1,3-29-12,-1-1 1,1 1 0,-1-1-1,-1 1 1,1-1 0,-1 0-1,-1 0 1,-6 10-1,2-7-1,0 0-1,0-1 0,0 0 0,-1 0 0,-1-1 0,1-1 0,-1 1 0,0-2 0,0 1 0,-1-1 0,1-1 0,-1 0 0,-19 5 0,9-5 56,0 0-1,0-1 1,-1-1-1,1-1 1,-1-1-1,-32-5 1,38 3-9,1-1 0,-1-1 1,1-1-1,0 0 0,1 0 1,-1-2-1,-26-16 0,34 16-72,7 6-36,0 1-1,0 0 1,0 0-1,0-1 1,0 1-1,0 0 1,0 0-1,0-1 1,0 1-1,0 0 1,0 0-1,0-1 1,0 1-1,1 0 1,-1 0-1,0-1 1,0 1-1,0 0 1,0 0-1,0 0 1,1 0 0,-1-1-1,0 1 1,0 0-1,0 0 1,1 0-1,-1 0 1,0 0-1,0-1 1,1 1-1,-1 0 1,0 0-1,0 0 1,0 0-1,1 0 1,-1 0-1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7.582"/>
    </inkml:context>
    <inkml:brush xml:id="br0">
      <inkml:brushProperty name="width" value="0.1" units="cm"/>
      <inkml:brushProperty name="height" value="0.1" units="cm"/>
      <inkml:brushProperty name="color" value="#E71224"/>
    </inkml:brush>
  </inkml:definitions>
  <inkml:trace contextRef="#ctx0" brushRef="#br0">0 62 1296,'0'0'4464,"8"-6"-4125,4-3-165,-6 5 20,0 0 1,0-1 0,0 0 0,9-11 0,-15 15-150,1 0 1,-1 0 0,1 1-1,-1-1 1,1 0-1,-1 0 1,1 1-1,0-1 1,-1 0-1,1 1 1,0-1-1,0 1 1,0-1 0,-1 1-1,1-1 1,0 1-1,0 0 1,0-1-1,1 1 1,1 18 43,-3-12-105,-10 119-32,0 0 200,3 375 107,7-320-187,0-178-124,0 0 1,0 0-1,0-1 1,-1 1-1,1 0 1,0-1-1,-1 1 1,1 0-1,-1-1 1,0 1 0,1-1-1,-1 1 1,0-1-1,0 1 1,0-1-1,0 0 1,0 1-1,0-1 1,0 0-1,-1 0 1,0 1-1,-12 15-990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29.614"/>
    </inkml:context>
    <inkml:brush xml:id="br0">
      <inkml:brushProperty name="width" value="0.1" units="cm"/>
      <inkml:brushProperty name="height" value="0.1" units="cm"/>
      <inkml:brushProperty name="color" value="#E71224"/>
    </inkml:brush>
  </inkml:definitions>
  <inkml:trace contextRef="#ctx0" brushRef="#br0">0 129 120,'0'0'2030,"23"-25"812,-22 24-2721,-1-1-1,1 0 1,0 0 0,0 1 0,0-1 0,0 0 0,0 1-1,0-1 1,0 1 0,0-1 0,1 1 0,-1 0-1,0-1 1,1 1 0,0 0 0,2-1 0,32-20 872,-31 19-900,16-8 152,0 1 0,22-8-1,-35 15-189,1 0-1,0 1 0,-1 0 1,1 1-1,0 0 0,0 0 1,0 1-1,12 1 0,-15 1-49,0 1-1,0 1 1,0-1 0,0 1-1,-1 0 1,1 0-1,-1 1 1,0-1-1,-1 1 1,6 7-1,-3-4-8,-2-3-1,0 1-1,0-1 1,-1 1 0,0 1 0,0-1 0,-1 0 0,1 1 0,-1 0 0,-1 0-1,3 8 1,-2 1-50,-1-1 0,0 1 0,-1 27-1,1-13 49,-1-22-4,0-1 1,-1 0-1,0 1 1,0-1-1,0 0 0,-3 10 1,2-15-25,0 0-1,-1 0 1,1-1 0,-1 1-1,0 0 1,0 0 0,1-1-1,-1 1 1,0-1 0,0 0-1,-1 1 1,1-1 0,0 0-1,0 0 1,0 0 0,-5 0-1,-40 11 381,-11 1-123,35-7-170,-47 6-1,-65-7 60,134-5-232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32.466"/>
    </inkml:context>
    <inkml:brush xml:id="br0">
      <inkml:brushProperty name="width" value="0.1" units="cm"/>
      <inkml:brushProperty name="height" value="0.1" units="cm"/>
      <inkml:brushProperty name="color" value="#E71224"/>
    </inkml:brush>
  </inkml:definitions>
  <inkml:trace contextRef="#ctx0" brushRef="#br0">349 75 1792,'0'0'2789,"17"-8"-2076,-16 6-682,0 1-1,-1 0 1,1-1-1,-1 1 1,1-1-1,-1 1 1,0 0-1,1-1 0,-1 1 1,0-1-1,0 1 1,0-1-1,0 1 1,0-1-1,-1 1 0,1-1 1,0 1-1,-1-1 1,1 1-1,-1 0 1,1-1-1,-1 1 1,0 0-1,1-1 0,-1 1 1,0 0-1,0 0 1,0 0-1,0 0 1,-2-2-1,-2 0 77,1 1 1,-1 0-1,0 0 1,0 0-1,-1 0 1,1 1-1,-9-2 1,2 1-100,0 0 0,-1 1 0,1 0 0,-1 1 0,0 1 1,1 0-1,-1 0 0,1 1 0,0 1 0,-1 0 1,1 0-1,1 2 0,-15 6 0,18-7 0,0 1-1,0 0 0,0 0 0,1 1 1,0 0-1,0 1 0,1-1 1,0 1-1,0 0 0,0 1 1,1 0-1,0 0 0,0 0 0,1 0 1,0 0-1,1 1 0,0 0 1,-3 11-1,2 0 32,1 0 0,1 0 1,1 0-1,0 0 0,1 0 0,4 26 1,-2-42-24,-1 0 0,1 0 0,0 0 0,0 0 1,0 0-1,1 0 0,-1-1 0,1 1 0,0-1 1,0 0-1,0 0 0,1 0 0,-1 0 1,1 0-1,-1-1 0,7 4 0,-2-1 17,1-1 0,-1 0-1,0 0 1,1-1 0,0 0 0,0-1-1,11 2 1,-11-2-2,0-1 0,0 0-1,0 0 1,0-1 0,0-1 0,1 1-1,-1-1 1,0-1 0,0 0 0,0 0-1,-1-1 1,1 0 0,0 0 0,-1-1-1,0 0 1,14-10 0,-5 0 2,0-1 0,-1-1 0,-1-1 0,16-22 0,-23 28 88,-1-1-1,0 1 1,0-1-1,-2-1 1,1 1-1,-1-1 1,-1 0-1,3-17 0,-6 25-85,0 1 0,0-1 0,-1 0 0,0 0 0,0 1 0,0-1 0,-1 0 0,1 1 0,-1-1 0,-2-6 0,1 8-27,1 0 1,-1 0 0,0 0 0,0 1 0,0-1-1,0 0 1,-1 1 0,1 0 0,-1-1 0,1 1-1,-1 0 1,0 0 0,0 0 0,-4-1 0,-47-30 136,53 33-281,0 0 1,0 0-1,-1 0 0,1 0 1,0 0-1,0 0 0,0 0 0,0 0 1,-1 1-1,1-1 0,0 0 1,0 1-1,0-1 0,0 1 1,0 0-1,0-1 0,0 1 1,0 0-1,0-1 0,0 1 1,0 0-1,1 0 0,-1 0 1,0 0-1,0 0 0,0 2 1,-1-1-538,-6 7-1515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35.021"/>
    </inkml:context>
    <inkml:brush xml:id="br0">
      <inkml:brushProperty name="width" value="0.1" units="cm"/>
      <inkml:brushProperty name="height" value="0.1" units="cm"/>
      <inkml:brushProperty name="color" value="#E71224"/>
    </inkml:brush>
  </inkml:definitions>
  <inkml:trace contextRef="#ctx0" brushRef="#br0">135 28 2881,'0'0'3990,"0"-3"-3315,3-22 1466,-3 43-2849,-30 66 795,-4 89 26,26-123-103,8-37 13,-2-1-1,0 0 1,0 0 0,-1 0 0,-1 0 0,0 0-1,0 0 1,-1-1 0,-12 19 0,17-29-88,-17 19 605,13-24 309,3-14-544,1 6-269,1-1-1,1 1 0,0-1 1,0 1-1,2-1 0,-1 1 0,2 0 1,-1 1-1,2-1 0,-1 1 1,1 0-1,11-14 0,-9 14-91,-5 8-112,-1 1 1,0-2-1,1 1 1,-1 0-1,0 0 0,-1-1 1,1 1-1,2-7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36.004"/>
    </inkml:context>
    <inkml:brush xml:id="br0">
      <inkml:brushProperty name="width" value="0.1" units="cm"/>
      <inkml:brushProperty name="height" value="0.1" units="cm"/>
      <inkml:brushProperty name="color" value="#E71224"/>
    </inkml:brush>
  </inkml:definitions>
  <inkml:trace contextRef="#ctx0" brushRef="#br0">1 163 4417,'0'0'1478,"9"-7"-1185,69-73 2284,-71 73-2506,0 1 1,0-1 0,1 1 0,-1 1 0,1-1 0,1 1-1,-1 1 1,1 0 0,-1 0 0,1 0 0,0 1 0,13-2 0,-5 1-68,-1 2 0,1 0 1,0 1-1,0 0 0,0 2 0,18 2 1,-32-2-106,0-1-1,0 1 1,-1 0 0,1 1 0,-1-1 0,1 0 0,-1 1-1,1 0 1,-1-1 0,0 1 0,0 0 0,0 0 0,0 0 0,0 1-1,0-1 1,0 0 0,-1 1 0,1-1 0,-1 1 0,0-1-1,0 1 1,0 0 0,0-1 0,0 1 0,-1 0 0,1 4-1,3 5-1830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36.936"/>
    </inkml:context>
    <inkml:brush xml:id="br0">
      <inkml:brushProperty name="width" value="0.1" units="cm"/>
      <inkml:brushProperty name="height" value="0.1" units="cm"/>
      <inkml:brushProperty name="color" value="#E71224"/>
    </inkml:brush>
  </inkml:definitions>
  <inkml:trace contextRef="#ctx0" brushRef="#br0">133 0 696,'0'0'4803,"-15"21"-4158,10 2-274,1 0-1,1 0 1,1 0-1,1 0 1,3 39-1,0-5-143,-2-49-204,1 64 171,-3-1-1,-3 0 0,-16 78 0,8-92-128,-7 24-6,4 1 0,3 0-1,-1 100 1,13-156-65,0-18 15,0-1 1,1 0-1,-1 1 1,2-1-1,-1 0 0,1 1 1,0-1-1,1 0 0,0 0 1,0 1-1,0-2 1,1 1-1,6 11 0,-8-18-274,0 1-1,0-1 1,0 0-1,0 1 1,0-1-1,0 0 1,1 0-1,-1 1 1,0-1-1,0 0 1,0 0-1,0 0 1,1-1-1,0 1 1,3 0-1356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7:37.654"/>
    </inkml:context>
    <inkml:brush xml:id="br0">
      <inkml:brushProperty name="width" value="0.1" units="cm"/>
      <inkml:brushProperty name="height" value="0.1" units="cm"/>
      <inkml:brushProperty name="color" value="#E71224"/>
    </inkml:brush>
  </inkml:definitions>
  <inkml:trace contextRef="#ctx0" brushRef="#br0">542 61 1672,'0'0'3738,"3"-4"-3105,0 2-468,-2 2-118,0-1 0,0 0 0,0 0 0,0 1 0,-1-1 0,1 0 0,0 0 0,0 0 0,0 0 0,-1 0 0,1 0 0,-1 0-1,1 0 1,-1 0 0,1 0 0,-1-1 0,1 1 0,-1-2 0,-3 2-23,1 0-1,-1 0 1,0 0 0,0 1-1,0-1 1,0 1-1,0 0 1,-4 0 0,3 0-9,-467-29 1395,425 28-1422,45 2-193,0 0 0,0 0 0,0 0 1,0 1-1,1-1 0,-1 0 0,0 0 1,1 0-1,-1 0 0,1 1 0,-1-1 0,1 0 1,0 1-1,-1-1 0,1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8:10.952"/>
    </inkml:context>
    <inkml:brush xml:id="br0">
      <inkml:brushProperty name="width" value="0.1" units="cm"/>
      <inkml:brushProperty name="height" value="0.1" units="cm"/>
      <inkml:brushProperty name="color" value="#FFC114"/>
    </inkml:brush>
  </inkml:definitions>
  <inkml:trace contextRef="#ctx0" brushRef="#br0">1074 508 232,'0'0'1512,"-7"3"-1306,-2 3-145,6-3-7,0-1 0,-1 0 0,1 0 0,-1 0 0,1-1 0,-1 1 0,-4 0 0,17-3 3717,-3 0-3905,0-1 0,0 1 1,0-1-1,0 0 0,10-5 1,-15 6 198,-34 20-41,11-4 917,15-9-339,13-10-332,27-15-259,91-60 156,-65 44 288,-43 26-599,0 0 0,-1-1 0,20-16 0,-33 24 140,0-1 0,0 0 0,0 1 0,-1-1 1,1 0-1,-1 0 0,0 0 0,0 1 0,0-2 0,0 1 0,0 0 0,-1 0 1,1 0-1,-1 0 0,0 0 0,0 0 0,0 0 0,-1-5 0,0 4 9,1 0 1,0 1-1,0-1 0,0 0 0,1 1 0,-1-1 0,1 1 0,0-1 0,0 0 0,0 1 0,0 0 0,1-1 0,1-3 0,-1 3 0,-1 0 1,1 0-1,-1 0 0,0 0 0,-1 0 0,1-1 0,-1 1 1,1 0-1,-1 0 0,-1-8 0,1 0 37,-3 11-51,1-1-1,-1 1 1,1 0 0,-1 0 0,1 1 0,-1-1-1,1 0 1,-1 1 0,-4-1 0,-2 0-4,-5-4 104,0-1 1,0 0 0,-17-11 0,-17-7 111,-139-61 427,97 53-598,89 32-9,1-1-14,104 51-697,193 95 16,-272-129 384,-23-13 237,1-1-1,0 0 1,0 0 0,0 0 0,0 0 0,0 0-1,0-1 1,0 1 0,0-1 0,6 2 0,-95 1 311,-99 17-1,-13 1 25,39-19-254,108-3-28,451 8 186,-399-8-171,-12 0-88,-644-2 991,997 14-950,-335-12 30,12 1-14,-42-1-10,-4-1 14,-651-2 403,1214 15-390,-535-12 100,-35 0-169,-468-3 345,495 3-284,0 2 1,0-1-1,0 1 1,0 0-1,-13 6 0,-6 1 166,153-10-35,322 15-104,-410-12-110,-39-2 140,-2 0-316,1 0 76,-1 0 1,1 0-1,-1 0 1,1 1 0,-1-1-1,1 0 1,-1 1 0,1-1-1,-1 1 1,-2 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0:05.716"/>
    </inkml:context>
    <inkml:brush xml:id="br0">
      <inkml:brushProperty name="width" value="0.1" units="cm"/>
      <inkml:brushProperty name="height" value="0.1" units="cm"/>
      <inkml:brushProperty name="color" value="#FFC114"/>
    </inkml:brush>
  </inkml:definitions>
  <inkml:trace contextRef="#ctx0" brushRef="#br0">2810 52 2024,'0'0'5192,"-33"0"-4629,21 0-484,-1 1 0,0 0 0,1 0 1,-1 1-1,-17 5 0,-12 4 339,-79 8 0,57-11-434,30-5 141,0-1 0,-43-4 0,7 0 183,41 2-235,22 0-22,22 0-29,586 16 88,-386-16-68,-215 0-37,1 0 0,-1 0-1,0 0 1,1 0-1,-1-1 1,0 1-1,1 0 1,-1 0-1,0-1 1,0 1 0,1 0-1,-1 0 1,0-1-1,0 1 1,0 0-1,1-1 1,-1 1-1,0 0 1,0-1 0,0 1-1,0-1 1,0 1-1,0 0 1,1-1-1,-1 1 1,0 0 0,0-1-1,0 1 1,0-1-1,-1 1 1,1 0-1,0-1 1,0 1-1,0 0 1,0-1 0,0 1-1,0 0 1,0-1-1,-1 1 1,1 0-1,0-1 1,0 1-1,-1 0 1,1-1 0,0 1-1,0 0 1,-1 0-1,1-1 1,0 1-1,-1 0 1,1 0-1,0 0 1,-1-1 0,1 1-1,0 0 1,-1 0-1,1 0 1,0 0-1,-1 0 1,-21-4 15,0 0-1,0 2 1,-34 1 0,22 0-31,-106-3 73,-162-9 356,-291-17 149,592 30-463,5 0-43,247-1-125,459 10 175,-689-9-116,-14 0 23,0 0 0,0 1 0,0-1-1,0 1 1,0 1 0,9 2 0,-14-3 147,-122 9-75,-133-7 0,150-4 48,-13 1-26,-798-12 256,763 8-238,-199-18-198,335 19 296,14 3-198,0-2-119,6 0 75,65-2-70,-20 3 52,412-5 169,-272 8-115,-117-2-40,34-1 11,111 14 0,-197-10 41,48 3 10,-68-6-58,-16 4-105,-46 2 175,-70-1 1,77-4-49,-717-1-64,501-9 263,-113-2-284,369 10 160,14 0-78,25-1-49,1192 31-23,-1098-27 31,63 5 241,-170-5-198,-17-1-77,-23-1 13,-106 1 82,-335-14 357,-506-37 277,600 41-667,647 8-111,349 4 87,-13 52-48,-568-50 22,41 9-46,-153-10 538,10-1-512,-300 5 345,1-23 678,-136-2-269,477 17-584,-34-2 154,44 0-332,38 2-929,20 0-1684,-28 0 465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8:52.645"/>
    </inkml:context>
    <inkml:brush xml:id="br0">
      <inkml:brushProperty name="width" value="0.1" units="cm"/>
      <inkml:brushProperty name="height" value="0.1" units="cm"/>
      <inkml:brushProperty name="color" value="#E71224"/>
    </inkml:brush>
  </inkml:definitions>
  <inkml:trace contextRef="#ctx0" brushRef="#br0">432 15 3017,'0'0'6390,"-27"-11"-6164,2 9-207,1 1-1,-1 1 1,-45 7 0,59-5-17,-1 1 0,1 0 0,-1 1 0,1 0 1,0 1-1,1 0 0,-1 1 0,1 0 0,0 0 0,-10 9 0,6-3 20,0-1-41,0 1 1,-25 28-1,37-37 17,-1-1 1,1 1-1,0 0 0,0 0 1,0 1-1,0-1 0,1 0 0,-1 1 1,1-1-1,0 1 0,0-1 1,0 1-1,0 0 0,1-1 0,0 1 1,-1 0-1,1-1 0,1 1 1,-1 0-1,0-1 0,2 6 0,-1-7 3,1 1-1,0 0 0,-1-1 0,1 1 1,0-1-1,0 0 0,1 0 1,-1 0-1,0 0 0,1 0 0,-1 0 1,1 0-1,4 1 0,44 20 3,-39-18-3,16 7 2,2 0 14,48 26-1,-70-33-13,-1 0 0,1 0 1,-1 1-1,0-1 0,-1 2 0,1-1 0,-1 1 1,0 0-1,-1 0 0,9 15 0,-11-12-2,0 1-1,-1-1 0,0 1 0,0 0 0,-1-1 0,-1 1 0,0 0 1,-2 18-1,1 5-1,0-29 2,0-1-1,0 1 1,-1-1 0,1 1-1,-1-1 1,0 0 0,0 1-1,-1-1 1,1 0 0,-1 0-1,-6 6 1,0 1-1,-2 0-1,-17 15 1,21-20 39,-1-1-1,0-1 1,0 0-1,0 0 1,0 0-1,-1-1 1,0-1-1,1 1 1,-1-1-1,-15 1 1,9-2 126,0 0 0,1-1 0,-1-1 0,0 0-1,-26-6 1,39 7-210,-36-14 229,37 14-245,0 0-1,0-1 0,0 1 0,0-1 1,0 1-1,1-1 0,-1 1 0,0-1 1,1 0-1,-1 1 0,0-1 0,1 0 1,-1 1-1,0-1 0,1 0 1,-1 0-1,1 0 0,0 0 0,-1 0 1,1 1-1,0-1 0,-1 0 0,1 0 1,0 0-1,0 0 0,0 0 0,0 0 1,0 0-1,0 0 0,0 0 0,0 0 1,0 0-1,1 0 0,-1 0 0,0 0 1,1-1-1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8:55.022"/>
    </inkml:context>
    <inkml:brush xml:id="br0">
      <inkml:brushProperty name="width" value="0.1" units="cm"/>
      <inkml:brushProperty name="height" value="0.1" units="cm"/>
      <inkml:brushProperty name="color" value="#E71224"/>
    </inkml:brush>
  </inkml:definitions>
  <inkml:trace contextRef="#ctx0" brushRef="#br0">1 192 3209,'3'0'4681,"17"0"-4400,108 11 454,4 0-606,-95-9-108,-22-1-12,0-1-1,0 0 1,22-3 0,-34 2-1,0-1-1,0 1 1,-1 0-1,1-1 0,0 0 1,-1 1-1,1-1 1,-1 0-1,0 0 1,0 0-1,0-1 1,0 1-1,0-1 0,0 1 1,0-1-1,-1 1 1,1-1-1,-1 0 1,0 0-1,0 0 1,1-3-1,0 1 25,-1 0 0,0 1 0,0-1 0,0 0 0,-1 0 0,1 0 0,-1 0-1,0 1 1,0-1 0,-1 0 0,0 0 0,1 0 0,-3-4 0,1 4 9,-1 0 0,0 0-1,0 0 1,-1 1 0,1-1 0,-1 1-1,0 0 1,0 0 0,0 0 0,0 1-1,-1 0 1,0-1 0,1 2 0,-9-5-1,5 3-11,-1 1-1,0 0 1,0 0 0,0 1-1,0 0 1,0 0-1,0 1 1,-10 0-1,-22-2 157,31 2-125,1 0 0,0 0 0,-1 1 0,1 0 0,0 1 0,-1 0 1,-14 3-1,17-1-46,0-1 0,0 1-1,1 1 1,-1-1 0,1 1 0,-1 0 0,1 0 0,1 1 0,-1 0 0,1 0 0,-1 1 0,1-1 0,1 1 0,-1 0 0,-5 10-1,9-15-11,-3 5 1,1-1 1,-1 1-1,1 0 0,0-1 0,0 2 0,1-1 1,0 0-1,0 0 0,0 1 0,1-1 0,0 1 1,0 0-1,0 7 0,1-6-3,1-1 0,0 1 0,1-1 0,-1 1 1,1-1-1,1 0 0,-1 1 0,1-1 0,1 0 0,-1-1 0,1 1 0,0-1 0,0 1 0,1-1 0,10 10 0,-4-4-21,0 0-1,1-1 0,1 0 0,0-1 0,0 0 0,1-1 0,0 0 1,1-1-1,-1-1 0,2 0 0,-1-2 0,1 1 0,0-2 0,0 0 1,0-1-1,0 0 0,25 0 0,-28-2-24,7 1-55,0-1 0,0-1 0,23-3-1,-33-1-899,-2-2-1234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8:57.421"/>
    </inkml:context>
    <inkml:brush xml:id="br0">
      <inkml:brushProperty name="width" value="0.1" units="cm"/>
      <inkml:brushProperty name="height" value="0.1" units="cm"/>
      <inkml:brushProperty name="color" value="#E71224"/>
    </inkml:brush>
  </inkml:definitions>
  <inkml:trace contextRef="#ctx0" brushRef="#br0">57 25 1344,'0'0'6748,"1"-3"-6117,0 1-326,0 0 0,0 0 0,0 0 0,1 0 0,-1 0 0,0 0 0,1 1 0,-1-1 0,4-2 895,-5 29-1225,-2 9 41,-1-1 0,-2 1 0,-13 45 0,-1 11-151,15-58-59,2 1-1,3 62 1,1-22-234,-5 7 611,-9-92 372,10 4-496,0 0 1,0 0-1,1 0 1,0 0-1,1 0 1,-1 0-1,1 0 1,1 0 0,0 0-1,0 0 1,0 0-1,1 0 1,1 0-1,4-11 1,5-10-70,2 1 1,24-37-1,-21 37 67,-6 11-54,1 0 0,0 1 0,2 0 0,0 1 0,0 1 1,2 0-1,-1 1 0,2 0 0,22-12 0,-29 20-11,0 0 0,1 1 0,-1 0 0,1 1 0,0 0 1,0 1-1,0 0 0,0 1 0,0 0 0,14 1 0,-23 1-166,0 0 1,1 0-1,-1 0 0,0 1 0,0-1 0,0 0 0,0 1 1,0-1-1,3 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00.291"/>
    </inkml:context>
    <inkml:brush xml:id="br0">
      <inkml:brushProperty name="width" value="0.1" units="cm"/>
      <inkml:brushProperty name="height" value="0.1" units="cm"/>
      <inkml:brushProperty name="color" value="#E71224"/>
    </inkml:brush>
  </inkml:definitions>
  <inkml:trace contextRef="#ctx0" brushRef="#br0">0 1 3489,'0'0'4074,"12"3"-1156,-5 10-2864,-1 0 1,0 0 0,0 1-1,-1-1 1,-1 1-1,-1 0 1,3 19-1,5 105 194,-10-117-267,0 19 70,11 61 1,-9-86-48,0-1 0,2 0 1,0 0-1,0 0 1,1 0-1,1-1 0,13 21 1,-10-17 18,-9-14-29,0 0 0,0 0 0,1 0 0,0 0 0,-1-1 0,1 1 0,0-1 0,0 1 0,0-1 0,1 1-1,4 3 1,-6-6 16,-1 0-1,1 0 1,-1 0 0,1 0-1,-1 0 1,1 0-1,-1 0 1,1 0-1,-1 0 1,1 0-1,-1-1 1,1 1-1,-1 0 1,1 0-1,-1 0 1,1-1-1,-1 1 1,1 0 0,-1 0-1,0-1 1,1 1-1,-1 0 1,1-1-1,-1 1 1,0-1-1,1 1 1,-1 0-1,0-1 1,0 1-1,1-1 1,-1 1 0,0-1-1,0 1 1,1-1-1,8-23 29,-6 14 83,36-78 186,-26 54-289,2 1 1,33-52-1,49-72 337,-87 141-229,1-1 0,0 1 0,1 1 1,22-22-1,-32 35-22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00.943"/>
    </inkml:context>
    <inkml:brush xml:id="br0">
      <inkml:brushProperty name="width" value="0.1" units="cm"/>
      <inkml:brushProperty name="height" value="0.1" units="cm"/>
      <inkml:brushProperty name="color" value="#E71224"/>
    </inkml:brush>
  </inkml:definitions>
  <inkml:trace contextRef="#ctx0" brushRef="#br0">146 0 6249,'0'0'1347,"1"4"-1023,0 4-100,0 0 0,0 0 0,-1 0 0,0-1 0,-1 1 0,1 0 0,-4 11 0,-18 59 604,5-21-543,-76 268 693,89-312-958,1 0 0,1 0 0,0 0 0,1 1 1,1 14-1,3-27-136,-1-1 0,1 1 0,0-1 0,0 1 0,0-1 0,0 0 0,0 0 0,0-1 0,4 0 0,-4 1-259,-1-1 0,1 0 0,0 0 1,-1 0-1,1-1 0,-1 1 0,1-1 1,-1 1-1,3-3 0,6-7-4705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01.817"/>
    </inkml:context>
    <inkml:brush xml:id="br0">
      <inkml:brushProperty name="width" value="0.1" units="cm"/>
      <inkml:brushProperty name="height" value="0.1" units="cm"/>
      <inkml:brushProperty name="color" value="#E71224"/>
    </inkml:brush>
  </inkml:definitions>
  <inkml:trace contextRef="#ctx0" brushRef="#br0">104 21 24,'0'0'6716,"6"-1"-6072,-12 4-507,-1-1 1,0 1-1,0-1 0,0-1 0,0 1 0,-1-1 0,1 0 0,0-1 1,-1 0-1,1 0 0,-15-3 0,22 3-125,0 0 1,-1 0-1,1 0 1,-1 0-1,1 0 0,0 0 1,-1 0-1,1 0 1,-1 0-1,1 0 1,0 0-1,-1-1 0,1 1 1,0 0-1,-1 0 1,1 0-1,0-1 0,-1 1 1,1 0-1,0-1 1,-1 1-1,1 0 1,0 0-1,0-1 0,-1 1 1,1-1-1,0 1 1,0 0-1,0-1 0,0 1 1,-1 0-1,1-1 1,0 1-1,0-1 1,0 1-1,0 0 0,0-1 1,0 1-1,0-1 1,0 1-1,0 0 1,0-1-1,0 1 0,0-1 1,1 1-1,-1 0 1,0-1-1,0 1 0,0-1 1,0 1-1,1 0 1,-1-1-1,0 1 1,0 0-1,1-1 0,-1 1 1,0 0-1,1-1 1,21-10 133,-13 9-134,1 1-1,0 0 1,17 1 0,-11 1 10,-15 4 33,0 1 1,-1 0-1,1 0 0,-1 0 0,-1 6 0,1-6-56,0 11-2380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02.782"/>
    </inkml:context>
    <inkml:brush xml:id="br0">
      <inkml:brushProperty name="width" value="0.1" units="cm"/>
      <inkml:brushProperty name="height" value="0.1" units="cm"/>
      <inkml:brushProperty name="color" value="#E71224"/>
    </inkml:brush>
  </inkml:definitions>
  <inkml:trace contextRef="#ctx0" brushRef="#br0">339 27 6025,'0'0'1534,"2"-2"-1189,-1 1-277,-1 1 0,1-1 0,-1 1 0,1-1 0,-1 0 0,1 1 0,-1-1 0,1 0 0,-1 0 0,1 1 0,-1-1 0,0 0 0,1 0 0,-1 0 0,0 0 0,0 1 0,0-1 0,0 0 0,0 0 0,0 0 0,0-1 0,0 2-27,-1-1 0,0 0 1,0 1-1,0-1 0,1 1 0,-1-1 0,0 1 0,0-1 0,0 1 0,0 0 0,0 0 1,0-1-1,0 1 0,0 0 0,0 0 0,0 0 0,0 0 0,0 0 0,0 0 0,-2 0 1,-17 0-4,0 1 1,-26 4 0,38-4-36,1 1 1,0 0 0,0 1-1,0-1 1,0 2-1,0-1 1,0 1-1,1 0 1,-9 6 0,-5 7 23,1 1 0,0 1 0,2 1 1,0 0-1,1 1 0,-14 26 0,26-39-8,0 0-1,1 0 1,0 0 0,0 1-1,1-1 1,0 1-1,1-1 1,-1 1-1,2 0 1,-1-1 0,1 1-1,1 0 1,0-1-1,0 1 1,0-1-1,1 1 1,1-1 0,-1 1-1,7 13 1,-2-9 4,0 0 0,0 0 0,1 0 1,1-1-1,0 0 0,0 0 0,1-1 0,1-1 1,0 1-1,21 14 0,-23-20-100,0 0 0,0-1-1,0 0 1,1 0 0,-1-1 0,1 0-1,0-1 1,0 0 0,-1-1 0,2 0-1,-1 0 1,11-1 0,6 0-1718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04.023"/>
    </inkml:context>
    <inkml:brush xml:id="br0">
      <inkml:brushProperty name="width" value="0.1" units="cm"/>
      <inkml:brushProperty name="height" value="0.1" units="cm"/>
      <inkml:brushProperty name="color" value="#E71224"/>
    </inkml:brush>
  </inkml:definitions>
  <inkml:trace contextRef="#ctx0" brushRef="#br0">96 188 2881,'0'0'6784,"7"0"-6268,40 1-25,-11 0-93,1-1 0,50-7-1,-85 7-384,0 0 1,0 0-1,0-1 0,0 1 0,1 0 0,-1-1 0,0 0 1,0 1-1,0-1 0,0 0 0,0 0 0,-1 0 0,1 0 1,0-1-1,0 1 0,-1 0 0,1-1 0,0 1 0,-1-1 1,0 1-1,1-1 0,-1 0 0,0 0 0,0 0 0,0 0 1,0 0-1,0 0 0,0 0 0,-1 0 0,1 0 0,-1 0 1,1 0-1,-1 0 0,0 0 0,0 0 0,0-1 0,0 1 0,0-4 1,0-5 0,0 8-1,1 0 0,-1 1 0,0-1-1,0 0 1,0 0 0,0 0 0,-1 0 0,1 0 0,-1 1 0,0-1 0,1 0 0,-1 0 0,-1 1 0,1-1 0,0 0 0,0 1 0,-1-1 0,0 1 0,1 0 0,-1 0 0,0-1 0,-5-2 0,0-1-8,-1 0-1,-1 1 1,1 0 0,-1 1 0,1 0 0,-1 0 0,-1 1 0,1 0 0,0 1 0,-1 0 0,1 0-1,-1 1 1,0 0 0,1 1 0,-1 0 0,0 0 0,-13 3 0,17-1-6,0 0-1,0 0 1,0 1 0,0 0 0,0 0-1,1 0 1,-1 0 0,1 1 0,0 0 0,0 0-1,1 1 1,-1-1 0,1 1 0,-6 8 0,0 0 3,2 0 0,0 0 0,0 1 0,-10 26 0,12-20-3,1 0-1,1 0 1,1 0 0,1 0 0,0 1 0,3 28 0,-1-43 2,1-1 0,0 1 0,1 0 1,-1-1-1,1 1 0,0-1 0,1 0 0,-1 1 1,1-1-1,0 0 0,0-1 0,1 1 0,-1-1 1,1 1-1,0-1 0,0 0 0,1 0 0,5 3 1,3 4 3,1-2 0,1 0 1,0-1-1,0 0 0,16 6 0,1-4-62,1 0-1,0-2 1,0-2-1,1-1 1,0-1-1,40-2 1,-73-2-75,-1 0 0,0 0 1,1 0-1,-1 0 1,1 0-1,-1 0 1,1 0-1,-1 0 0,1 0 1,-1 0-1,1 0 1,-1 0-1,0-1 0,1 1 1,-1 0-1,1 0 1,-1-1-1,0 1 1,1 0-1,-1 0 0,0-1 1,1 1-1,-1 0 1,0-1-1,1 1 0,-1-1 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0.788"/>
    </inkml:context>
    <inkml:brush xml:id="br0">
      <inkml:brushProperty name="width" value="0.1" units="cm"/>
      <inkml:brushProperty name="height" value="0.1" units="cm"/>
      <inkml:brushProperty name="color" value="#E71224"/>
    </inkml:brush>
  </inkml:definitions>
  <inkml:trace contextRef="#ctx0" brushRef="#br0">244 33 280,'-10'6'8088,"11"-6"-8051,0-1 0,-1 0-1,1 1 1,-1-1-1,1 0 1,-1 0-1,1 1 1,-1-1-1,0 0 1,1 0-1,-1 0 1,0 0-1,0 0 1,1 1 0,-1-1-1,0 0 1,0 0-1,0 0 1,0 0-1,0 0 1,0 0-1,-1 0 1,1 0-1,0 1 1,0-1-1,-1 0 1,1 0-1,0 0 1,-1 0 0,1 1-1,-1-1 1,1 0-1,-1 0 1,1 1-1,-1-1 1,0 0-1,1 1 1,-1-1-1,0 1 1,1-1-1,-1 1 1,0-1 0,0 1-1,0-1 1,1 1-1,-1 0 1,0-1-1,0 1 1,0 0-1,0 0 1,-1 0-1,-7-2-83,0 1-1,-1 1 0,1 0 0,-13 1 0,4 0 205,13-1-151,0 0-1,0 0 0,0 0 1,0 1-1,0 0 1,0 0-1,0 0 1,0 0-1,0 1 0,0 0 1,0 0-1,1 0 1,-1 0-1,1 1 0,0 0 1,0 0-1,0 0 1,0 0-1,0 1 1,1 0-1,-1-1 0,1 1 1,0 1-1,0-1 1,1 0-1,-1 1 1,1-1-1,0 1 0,0 0 1,-2 8-1,-1 2 4,1-1 0,1 1 0,0 0 0,1 0 0,1 1 0,0-1 0,2 23 0,0-34-7,0 1-1,1-1 1,-1 1 0,1-1-1,0 1 1,1-1-1,-1 0 1,1 0-1,-1 0 1,1 0 0,1-1-1,-1 1 1,0-1-1,1 0 1,0 0-1,-1 0 1,7 3 0,4 3 17,0-1 1,0 0-1,29 9 1,-19-9-9,0-1 0,0-1-1,1-1 1,0-1 0,0-1 0,0-2 0,49-2 0,-70 0-2,-1 0 0,1-1 0,-1 1 0,0-1 0,1 1 0,-1-1 0,0 0 0,0 0 0,0-1 0,-1 1 0,1 0 0,0-1 0,-1 0 0,0 0 0,4-4 0,-1 0-2,-1 0-1,1 0 1,-1-1 0,-1 1-1,6-14 1,-7 10 3,-1 0 1,0-1-1,0 1 1,-2-19-1,1 7-9,0 20 0,-1 1 0,1 0 0,-1-1 0,0 1 0,0 0-1,1 0 1,-1 0 0,0-1 0,-1 1 0,1 0 0,0 0 0,-1 0 0,1 1 0,-1-1 0,-2-2 0,-35-27 77,17 13-51,11 8 28,-1 1 0,-24-16 0,31 22-61,0 0 1,-1 1 0,1-1-1,-1 1 1,0 1 0,0-1 0,1 1-1,-1 0 1,0 0 0,-7 1 0,-22-2-1466,43 2-1341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2.375"/>
    </inkml:context>
    <inkml:brush xml:id="br0">
      <inkml:brushProperty name="width" value="0.1" units="cm"/>
      <inkml:brushProperty name="height" value="0.1" units="cm"/>
      <inkml:brushProperty name="color" value="#E71224"/>
    </inkml:brush>
  </inkml:definitions>
  <inkml:trace contextRef="#ctx0" brushRef="#br0">1 243 1408,'0'0'3494,"21"-3"-2585,11 0-612,-5 1-249,-1-1 0,1 0-1,-1-2 1,0-1 0,30-12 0,-53 17-48,-1 0 1,0-1-1,0 1 1,0-1 0,0 1-1,0-1 1,0 0-1,0 0 1,-1 0-1,1 0 1,0 0-1,-1 0 1,0 0 0,0 0-1,1-1 1,-1 1-1,-1 0 1,1-1-1,1-3 1,0-4-38,-1 0 0,0 0 0,-1-15 0,0 22 31,0 1 20,-1-1 0,0 1-1,0 0 1,0 0 0,0 0 0,-1 0-1,1 0 1,-1 0 0,1 0 0,-1 0-1,0 0 1,1 0 0,-5-2 0,-27-22 235,31 25-244,-7-6 219,-1 0 0,0 1 1,0 0-1,-1 0 0,-11-3 0,20 9-181,1-1-1,-1 1 1,0 0-1,1 0 1,-1 0-1,0 1 0,1-1 1,-1 0-1,0 1 1,1-1-1,-1 1 1,1-1-1,-1 1 0,1 0 1,-1-1-1,1 1 1,0 0-1,-1 0 1,1 0-1,0 0 0,0 0 1,-1 1-1,1-1 1,0 0-1,0 1 1,0-1-1,1 0 0,-1 1 1,0-1-1,-1 4 1,-1 1 35,0 1 0,1 0 0,-1 0 0,1 0-1,-2 12 1,1 4-14,1 1 0,1 0 0,2-1 0,0 1 1,1 0-1,1-1 0,1 0 0,10 31 0,-5-16 86,-2 0 1,-1 0-1,-2 1 1,-2 0-1,-3 46 1,4 54 283,-1-120-414,2 0-1,0 0 0,1 0 1,1 0-1,1-1 1,0 0-1,2 0 0,0-1 1,0 0-1,2-1 0,0 0 1,16 17-1,-26-32-82,-1-1 1,1 1-1,-1 0 0,0-1 0,1 1 1,-1-1-1,1 0 0,-1 1 0,1-1 1,-1 1-1,1-1 0,0 0 0,-1 0 0,1 1 1,-1-1-1,1 0 0,0 0 0,-1 1 1,1-1-1,0 0 0,-1 0 0,1 0 0,0 0 1,-1 0-1,1 0 0,0 0 0,-1 0 1,1-1-1,-1 1 0,1 0 0,0 0 1,-1 0-1,1-1 0,0 1 0,-1 0 0,1-1 1,-1 1-1,1 0 0,-1-1 0,1 1 1,-1-1-1,1 1 0,0-1 0,4-9-2375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0:53.501"/>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1794 80 464,'0'0'2783,"6"-7"-2567,15-22-61,-20 29-119,-1-1 1,1 1-1,-1-1 0,1 1 0,-1-1 1,1 1-1,-1-1 0,0 0 1,1 1-1,-1-1 0,0 0 0,0 1 1,1-1-1,-1 0 0,0 1 0,0-1 1,0 0-1,0 0 0,0 1 1,0-1-1,0 0 0,0 1 0,0-1 1,0 0-1,0 1 0,-1-1 0,1 0 1,0 0-1,0 1 0,-1-1 1,1 1-1,0-1 0,-1 0 0,1 1 1,-1-1-1,1 1 0,-1-1 0,1 1 1,-1-1-1,1 1 0,-1-1 1,1 1-1,-1 0 0,0-1 0,1 1 1,-1 0-1,0-1 0,1 1 0,-1 0 1,0 0-1,1 0 0,-1-1 1,0 1-1,0 0 0,0 0 0,-44-2-426,40 2 552,-216-1-54,-454 10 508,471 0-569,-223 19 81,366-22-190,-75-3-1,119-3 76,14 0 11,-12 4 63,36-3-2138,408-18 2192,-97 0-911,117-12-402,-384 24 161,69 1 0,-143 13 606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3.021"/>
    </inkml:context>
    <inkml:brush xml:id="br0">
      <inkml:brushProperty name="width" value="0.1" units="cm"/>
      <inkml:brushProperty name="height" value="0.1" units="cm"/>
      <inkml:brushProperty name="color" value="#E71224"/>
    </inkml:brush>
  </inkml:definitions>
  <inkml:trace contextRef="#ctx0" brushRef="#br0">283 5 672,'0'0'6596,"8"-4"-4782,-45 4-1447,-13-1 8,1 2 1,-1 3-1,-54 10 0,104-14-390,0 0 0,0 0-1,0 0 1,0 0 0,1 0-1,-1 0 1,0 0 0,0 0-1,0 0 1,0 0 0,0 0 0,1 1-1,-1-1 1,0 0 0,0 0-1,0 0 1,0 0 0,0 0-1,0 0 1,0 1 0,1-1-1,-1 0 1,0 0 0,0 0-1,0 0 1,0 0 0,0 1-1,0-1 1,0 0 0,0 0-1,0 0 1,0 0 0,0 1-1,0-1 1,0 0 0,0 0 0,0 0-1,0 0 1,0 1 0,0-1-1,0 0 1,0 0 0,0 0-1,0 0 1,0 0 0,0 1-1,0-1 1,-1 0 0,1 0-1,0 0 1,0 0 0,0 0-1,0 0 1,0 1 0,0-1-1,-1 0 1,1 0 0,0 0-1,0 0 1,0 0 0,0 0 0,0 0-1,-1 0 1,1 0 0,0 0-1,0 0 1,0 0 0,0 0-1,-1 0 1,12 6-1254,1-4-507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4.666"/>
    </inkml:context>
    <inkml:brush xml:id="br0">
      <inkml:brushProperty name="width" value="0.1" units="cm"/>
      <inkml:brushProperty name="height" value="0.1" units="cm"/>
      <inkml:brushProperty name="color" value="#E71224"/>
    </inkml:brush>
  </inkml:definitions>
  <inkml:trace contextRef="#ctx0" brushRef="#br0">49 318 5449,'0'0'2534,"5"0"-2246,-3 0-144,17 0 228,-1 0 1,23-5-1,-36 4-360,-1 1-1,0-1 1,0 0 0,0 0 0,0-1-1,0 1 1,-1-1 0,1 0 0,0 0-1,-1 0 1,1 0 0,-1-1 0,0 0-1,0 1 1,0-1 0,0 0 0,4-5-1,-5 4 19,-1 1 1,0 0-1,1 0 0,-1-1 0,0 1 0,-1-1 0,1 1 0,-1-1 0,1 1 0,-1-1 0,0 1 0,0-1 0,-1 1 0,1-1 0,-1 1 0,1-1 0,-3-4 0,1 1-18,-1 1-1,0 0 1,-1-1-1,1 1 0,-1 1 1,0-1-1,-8-8 1,-1 1 25,1-1 0,0-1 0,1 0 0,1 0 0,0-1 0,-8-20 1,17 34-38,0 0 1,0 1 0,0-1 0,-1 0-1,1 0 1,0 0 0,-1 1 0,1-1-1,-1 1 1,0-1 0,1 1 0,-1 0-1,0 0 1,0 0 0,-3-2 0,5 3-7,-11 320 177,8-208 134,-30 192-1,26-245-174,2 110 0,5-136-121,0-32-78,0-1 1,0 1-1,0 0 1,0-1 0,0 1-1,0-1 1,0 1-1,0 0 1,0-1 0,0 1-1,1-1 1,-1 1-1,0-1 1,0 1 0,1-1-1,-1 1 1,0 0-1,1-1 1,-1 0 0,0 1-1,1-1 1,-1 1-1,1-1 1,-1 1 0,1-1-1,-1 0 1,1 1-1,-1-1 1,1 0 0,-1 0-1,1 1 1,0-1-1,-1 0 1,1 0 0,-1 0-1,1 0 1,0 0-1,-1 0 1,1 0 0,-1 0-1,1 0 1,0 0-1,-1 0 1,1 0 0,-1 0-1,1 0 1,0-1-1,-1 1 1,1 0 0,-1 0-1,1-1 1,-1 1-1,1 0 1,-1-1 0,1 1-1,-1 0 1,1-1-1,0 0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5.385"/>
    </inkml:context>
    <inkml:brush xml:id="br0">
      <inkml:brushProperty name="width" value="0.1" units="cm"/>
      <inkml:brushProperty name="height" value="0.1" units="cm"/>
      <inkml:brushProperty name="color" value="#E71224"/>
    </inkml:brush>
  </inkml:definitions>
  <inkml:trace contextRef="#ctx0" brushRef="#br0">308 11 6425,'0'0'1341,"-19"-7"-808,-49 6 640,26-1-696,-57 5 0,64 9-576,31-10 87,0 0 0,-1 0 0,1-1 0,0 1 0,-1-1 0,0 0 0,-7 0 1,10 1 124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8.016"/>
    </inkml:context>
    <inkml:brush xml:id="br0">
      <inkml:brushProperty name="width" value="0.1" units="cm"/>
      <inkml:brushProperty name="height" value="0.1" units="cm"/>
      <inkml:brushProperty name="color" value="#E71224"/>
    </inkml:brush>
  </inkml:definitions>
  <inkml:trace contextRef="#ctx0" brushRef="#br0">6 239 4761,'0'0'4217,"19"0"-3442,7 0-766,57-3 182,-76 3-235,1-2-1,-1 1 0,0-1 1,1 0-1,-1 0 0,0-1 1,0 0-1,11-7 0,-17 9 53,0-1 0,0 1 0,0 0 0,0-1-1,0 1 1,-1-1 0,1 1 0,0-1 0,-1 1 0,1-1-1,-1 1 1,0-1 0,1 0 0,-1 1 0,0-1 0,0-2-1,-1-36 338,0 24-287,0 11-32,0-1-1,0 1 0,-1 0 0,1 0 0,-1-1 0,0 1 0,-1 0 0,1 1 0,-1-1 0,0 0 0,0 1 0,-7-8 0,4 5-17,0 0 1,0 1-1,-1 0 1,0 0-1,0 1 1,0 0-1,-13-6 1,19 10-12,0 1 0,0 0-1,0 0 1,0 0 0,0 0 0,-1 0 0,1 0 0,0 0-1,0 0 1,0 1 0,0-1 0,0 0 0,0 1-1,-1-1 1,1 0 0,0 1 0,0 0 0,0-1 0,0 1-1,0-1 1,1 1 0,-1 0 0,0 0 0,0 0 0,0 0-1,1-1 1,-1 1 0,0 0 0,0 2 0,-20 34 71,17-30-42,-5 12-19,1 0 0,1 1 0,1 0 0,-6 33 0,-5 84 8,17-136-15,-2 13 2,1 0-1,1 1 1,0-1 0,2 14-1,-1-23 1,0 0-1,0-1 1,1 1-1,0-1 1,-1 0-1,2 1 1,-1-1-1,0 0 1,1 0-1,-1 0 1,1-1-1,0 1 1,1-1-1,-1 1 1,8 4-1,-1-1 27,0 0 0,1-1 0,0-1 0,0 0-1,0 0 1,1-1 0,0 0 0,-1-1 0,25 3 0,2-3-2056,72-3 0,-89-1-588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19.821"/>
    </inkml:context>
    <inkml:brush xml:id="br0">
      <inkml:brushProperty name="width" value="0.1" units="cm"/>
      <inkml:brushProperty name="height" value="0.1" units="cm"/>
      <inkml:brushProperty name="color" value="#E71224"/>
    </inkml:brush>
  </inkml:definitions>
  <inkml:trace contextRef="#ctx0" brushRef="#br0">1 72 4297,'0'0'3066,"3"-8"-2359,0 0-441,-1 3-45,-1-1 1,1 1-1,1 0 1,-1 0-1,1 0 0,0 0 1,0 1-1,6-8 1,-9 12-211,0-1 1,0 1-1,1 0 0,-1 0 1,0-1-1,1 1 1,-1 0-1,0 0 0,1 0 1,-1 0-1,0-1 1,1 1-1,-1 0 0,0 0 1,1 0-1,-1 0 0,1 0 1,-1 0-1,0 0 1,1 0-1,-1 0 0,1 0 1,-1 0-1,0 0 1,1 0-1,-1 0 0,0 1 1,1-1-1,-1 0 1,0 0-1,1 0 0,-1 0 1,1 1-1,9 13 73,2 22-147,-12-33 90,14 47-4,-3 2 1,-2 0-1,-2 0 1,0 61-1,-7 57 258,0-198-241,1 3 6,1 0-1,7-31 0,-5 32-18,-1 1 78,1 0 0,2 0 0,0 1-1,16-38 1,-17 50-119,0 0 0,0 1 0,1 0 0,0 0 0,1 0 0,0 1 0,15-14 0,-16 18 6,-1 0 1,1 1 0,-1-1-1,1 1 1,0 0 0,0 0-1,0 1 1,1 0 0,-1 0-1,1 1 1,-1-1 0,1 2-1,-1-1 1,9 0-1,19 0-442,-23 0-240,1 0 0,-1 1 0,0 0 0,0 1 0,17 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20.950"/>
    </inkml:context>
    <inkml:brush xml:id="br0">
      <inkml:brushProperty name="width" value="0.1" units="cm"/>
      <inkml:brushProperty name="height" value="0.1" units="cm"/>
      <inkml:brushProperty name="color" value="#E71224"/>
    </inkml:brush>
  </inkml:definitions>
  <inkml:trace contextRef="#ctx0" brushRef="#br0">8 0 4233,'0'0'3814,"6"29"-2460,2 25-1166,-3 0 0,-2 1 0,-5 69 0,1-113-137,-1 14 26,-9 44 1,6-47-227,2 0 0,-2 35-1,6-56 39,0 0-1,0-1 0,1 1 1,-1-1-1,0 1 1,0-1-1,1 0 0,-1 1 1,0-1-1,1 0 0,-1 0 1,0 0-1,1 0 0,-1 0 1,0 0-1,1 0 0,1-1 1,4 0-1862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21.785"/>
    </inkml:context>
    <inkml:brush xml:id="br0">
      <inkml:brushProperty name="width" value="0.1" units="cm"/>
      <inkml:brushProperty name="height" value="0.1" units="cm"/>
      <inkml:brushProperty name="color" value="#E71224"/>
    </inkml:brush>
  </inkml:definitions>
  <inkml:trace contextRef="#ctx0" brushRef="#br0">92 8 3625,'0'0'2618,"-13"1"-1992,-3 2-443,-43 1 557,59-4-732,0 0-1,1 0 1,-1 0-1,0 0 1,0 0-1,0-1 0,0 1 1,0 0-1,0 0 1,0 0-1,0 0 1,0-1-1,0 1 0,0 0 1,0 0-1,0 0 1,0 0-1,0-1 1,0 1-1,0 0 0,0 0 1,0 0-1,0 0 1,0-1-1,0 1 1,0 0-1,0 0 0,0 0 1,0 0-1,0 0 1,0-1-1,0 1 1,0 0-1,-1 0 1,1 0-1,0 0 0,0 0 1,0 0-1,0-1 1,0 1-1,0 0 1,-1 0-1,1 0 0,0 0 1,0 0-1,0 0 1,0 0-1,-1 0 1,1 0-1,0 0 0,0 0 1,0 0-1,0 0 1,-1 0-1,1 0 1,0 0-1,0 0 1,0 0-1,0 0 0,-1 0 1,15-7-123,-7 6 87,1 0 1,-1 0-1,1 1 0,-1 0 1,9 2-1,-14-2 26,0 0 1,0 0-1,0 1 0,0-1 0,0 1 0,0-1 1,0 1-1,0 0 0,0 0 0,0 0 0,-1 0 1,1 0-1,0 0 0,-1 0 0,1 0 0,-1 1 1,1-1-1,-1 1 0,0-1 0,1 1 1,-1-1-1,0 1 0,0 0 0,1 2 0,-3-3 56,0 0 0,0-1-1,0 1 1,0-1 0,0 1-1,0-1 1,0 1 0,0-1 0,0 1-1,0-1 1,0 0 0,0 0-1,0 1 1,-1-1 0,1 0-1,0 0 1,0 0 0,0 0-1,0-1 1,0 1 0,-2 0-1,-10 0 52,-4 10-1357,11-5-453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24.284"/>
    </inkml:context>
    <inkml:brush xml:id="br0">
      <inkml:brushProperty name="width" value="0.1" units="cm"/>
      <inkml:brushProperty name="height" value="0.1" units="cm"/>
      <inkml:brushProperty name="color" value="#E71224"/>
    </inkml:brush>
  </inkml:definitions>
  <inkml:trace contextRef="#ctx0" brushRef="#br0">1 171 1304,'0'0'2458,"6"-28"64,1 20-2414,-1-2 1,0 1-1,0-1 0,7-15 0,12-40 2046,-14 50-1606,-10 17-548,0 0 0,0-1-1,0 1 1,0 0-1,-1 0 1,1 0 0,-1 1-1,1-1 1,-1 0-1,0 4 1,1-1 2,5 31 110,-2 1 0,-2-1 0,-2 52 0,-1-33 33,0-32-77,-2-1 0,-9 41-1,1-8 37,-3-7-86,12-41 327,4-12 509,41-74-733,8-27 175,43-104 24,-92 206-326,0-1 1,0 0-1,0 1 1,0-1-1,1 1 1,0-1 0,0 1-1,0 0 1,0 0-1,1 1 1,-1-1-1,1 1 1,0-1 0,0 1-1,0 1 1,1-1-1,-1 0 1,1 1-1,0 0 1,-1 0 0,1 0-1,0 1 1,0 0-1,0 0 1,0 0-1,0 0 1,7 1 0,-9 0 0,1 0 1,-1 0 0,1 1 0,-1-1-1,1 1 1,-1 0 0,1 0 0,-1 0-1,0 0 1,1 1 0,-1-1 0,0 1-1,0 0 1,0 0 0,0 0 0,-1 0 0,1 1-1,-1-1 1,1 1 0,-1-1 0,0 1-1,0 0 1,0 0 0,0 0 0,0 0-1,-1 1 1,1-1 0,-1 0 0,0 0-1,0 1 1,1 4 0,1 11-14,0 1 0,-1 0 1,-1 0-1,-3 30 0,2-18 5,-14 160 209,14-159-2167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25.414"/>
    </inkml:context>
    <inkml:brush xml:id="br0">
      <inkml:brushProperty name="width" value="0.1" units="cm"/>
      <inkml:brushProperty name="height" value="0.1" units="cm"/>
      <inkml:brushProperty name="color" value="#E71224"/>
    </inkml:brush>
  </inkml:definitions>
  <inkml:trace contextRef="#ctx0" brushRef="#br0">745 75 7114,'0'0'876,"-2"-9"-572,2 7-212,0-4 35,-1 0-1,1-1 1,-1 1 0,-1 0 0,1 0 0,-1 0 0,0 0 0,-5-9-1,0 49 141,3 366 1127,6-222-847,-1-171-519,-1 0 1,2 1 0,-1-1 0,1 0 0,0 1 0,5 10 0,-4-11-22,0 1 0,-1-1 0,0 0-1,0 0 1,-1 1 0,2 13 0,-4-18-2,1 0 0,-1 0 0,0 0-1,0 0 1,0 0 0,0 0 0,-1 0-1,1 0 1,-1 0 0,0-1 0,1 1-1,-1-1 1,0 1 0,-1-1 0,1 0 0,0 0-1,-1 0 1,1 0 0,-1 0 0,0 0-1,1-1 1,-1 1 0,0-1 0,-4 2-1,-11 4 14,0-1-1,-34 8 1,40-11 21,-61 14 69,-1-3 1,0-3-1,-77 0 0,-74-9-1648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09:27.108"/>
    </inkml:context>
    <inkml:brush xml:id="br0">
      <inkml:brushProperty name="width" value="0.1" units="cm"/>
      <inkml:brushProperty name="height" value="0.1" units="cm"/>
      <inkml:brushProperty name="color" value="#E71224"/>
    </inkml:brush>
  </inkml:definitions>
  <inkml:trace contextRef="#ctx0" brushRef="#br0">441 198 656,'0'0'5092,"0"-5"-4683,-8-67 2508,7 65-2887,-1 1 1,0 0-1,0 0 1,0 1-1,-1-1 1,0 0-1,0 1 1,0 0-1,-1-1 1,0 1-1,0 1 1,0-1-1,-1 0 1,1 1-1,-1 0 1,0 0-1,0 1 1,-1-1-1,1 1 1,-1 0-1,0 1 1,-10-5-1,8 5 12,1 0-1,-1 0 0,0 1 1,1 0-1,-1 0 1,0 1-1,0 0 1,1 0-1,-1 1 0,0 0 1,0 0-1,1 1 1,-1 0-1,1 0 1,0 1-1,-1 0 0,1 0 1,-8 6-1,-5 4 40,2 1-1,0 1 0,-30 31 1,39-36-65,0 1-1,1 0 1,0 0 0,1 0 0,0 1 0,1 0 0,0 1 0,-3 13-1,7-18-11,0 0 1,0 1-1,1-1 0,1 1 0,-1-1 0,2 1 0,-1-1 0,1 1 1,0-1-1,1 1 0,0-1 0,6 16 0,-7-20 1,1 0 1,0 0-1,0 0 0,0 0 0,0 0 0,1-1 0,-1 1 1,1-1-1,0 0 0,0 1 0,0-2 0,1 1 0,-1 0 1,1-1-1,-1 1 0,1-1 0,0 0 0,0 0 0,0 0 1,0-1-1,0 0 0,1 1 0,-1-1 0,0-1 0,1 1 1,5-1-1,29 2 32,-25-1 68,0 0-1,0-1 1,0 0-1,16-4 1,-25 1-50,-1 0 0,1-1 0,-1 1 0,0-1 0,0 0 0,0-1 0,-1 1 1,0-1-1,0 1 0,0-1 0,0 0 0,2-6 0,1-2 97,-3 9-121,-1-1 0,1 0 0,-1 0 0,0 0 0,0 0 0,-1-1 0,0 1 1,0 0-1,0-1 0,0 1 0,-1-1 0,0 1 0,-1-9 0,-6 0-2932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23:00:54.657"/>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2141 105 1088,'0'0'1381,"-54"0"-796,-175 0-97,-73 7 305,78-1-578,126-5-168,-113-3 806,175 0-568,1-2 0,0-2 0,-64-18-1,72 16-80,20 7-169,1-1 0,-1 0-1,1 0 1,0 0 0,0-1 0,0 0-1,0 0 1,-7-5 0,12 8-125,711-24-1675,-8 2 1895,-619 21-144,163 4-367,-177 1-59,103 19 0,-107-10 225,72 26-1,-110-29 272,0 1-1,-1 1 1,0 1 0,-1 1-1,25 20 1,-48-33-80,0 0 1,-1 0-1,1 0 1,-1 0-1,0 1 0,1-1 1,-1 0-1,0 1 1,0-1-1,0 1 1,0 0-1,0-1 1,0 1-1,-1 0 0,1 0 1,0-1-1,0 4 1,-6 0-284,-8-3 366,0 0 0,0 0 0,-1-2 0,1 1-1,-15-3 1,-10 1 119,-672-21 2869,-269-31-1445,696 53-2960,462 17 708,33 3 743,629-13-1209,-494-10 15,-209 3 951,-537 11 1279,68 0-623,-676-7 693,696-4-843,-228-43-56,530 42-283,-56-10 92,59 10-100,1 0-1,-1-1 0,1 0 1,0 0-1,-1 0 0,1-1 0,0 1 1,-8-8-1,12 10-26,1 0 0,0-1 0,0 1 0,-1 0 0,1 0 0,0-1-1,0 1 1,0 0 0,0 0 0,-1-1 0,1 1 0,0 0 0,0-1 0,0 1 0,0 0 0,0 0 0,0-1 0,0 1-1,0 0 1,0-1 0,0 1 0,0 0 0,0-1 0,0 1 0,0 0 0,0-1 0,0 1 0,0 0 0,0 0 0,1-1 0,-1 1-1,0 0 1,0-1 0,0 1 0,0 0 0,1 0 0,-1-1 0,0 1 0,0 0 0,0 0 0,1 0 0,-1-1 0,0 1-1,0 0 1,1 0 0,-1 0 0,0 0 0,1 0 0,-1 0 0,0-1 0,1 1 0,-1 0 0,0 0 0,0 0 0,1 0 0,-1 0-1,0 0 1,1 0 0,-1 0 0,0 0 0,1 0 0,24-3-190,-23 2 175,424-32 265,-285 24-241,796-12-2896,-803 22 1935,6-1-1139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43.143"/>
    </inkml:context>
    <inkml:brush xml:id="br0">
      <inkml:brushProperty name="width" value="0.1" units="cm"/>
      <inkml:brushProperty name="height" value="0.1" units="cm"/>
      <inkml:brushProperty name="color" value="#FFC114"/>
    </inkml:brush>
  </inkml:definitions>
  <inkml:trace contextRef="#ctx0" brushRef="#br0">1075 508 232,'0'0'1512,"-7"3"-1306,-1 3-145,4-3-7,1-1 0,0 0 0,-1 0 0,1 0 0,-1-1 0,0 1 0,-4 0 0,17-3 3717,-3 0-3905,0-1 0,0 1 1,0-1-1,0 0 0,11-5 1,-17 6 198,-33 20-41,11-4 917,15-9-339,14-10-332,25-15-259,92-60 156,-65 44 288,-43 26-599,0 0 0,-1-1 0,20-16 0,-33 24 140,0-1 0,0 0 0,0 1 0,-1-1 1,1 0-1,-1 0 0,0 0 0,0 1 0,0-2 0,0 1 0,0 0 0,-1 0 1,1 0-1,-1 0 0,0 0 0,0 0 0,0 0 0,-1-5 0,1 4 9,-1 0 1,1 1-1,0-1 0,0 0 0,1 1 0,-1-1 0,1 1 0,0-1 0,0 0 0,0 1 0,0 0 0,1-1 0,1-3 0,-1 3 0,-1 0 1,1 0-1,-1 0 0,0 0 0,0 0 0,-1-1 0,1 1 1,-1 0-1,0 0 0,-1-8 0,1 0 37,-3 11-51,1-1-1,0 1 1,-1 0 0,1 0 0,-1 1 0,0-1-1,1 0 1,-1 1 0,-4-1 0,-1 0-4,-7-4 104,1-1 1,0 0 0,-17-11 0,-17-7 111,-138-61 427,95 53-598,91 32-9,-1-1-14,105 51-697,194 95 16,-274-129 384,-22-13 237,1-1-1,0 0 1,0 0 0,0 0 0,0 0 0,0 0-1,0-1 1,0 1 0,1-1 0,5 2 0,-96 1 311,-98 17-1,-13 1 25,39-19-254,108-3-28,451 8 186,-399-8-171,-12 0-88,-644-2 991,998 14-950,-337-12 30,13 1-14,-42-1-10,-4-1 14,-651-2 403,1215 15-390,-537-12 100,-34 0-169,-468-3 345,495 3-284,0 2 1,0-1-1,0 1 1,0 0-1,-13 6 0,-6 1 166,153-10-35,322 15-104,-410-12-110,-39-2 140,-2 0-316,1 0 76,-1 0 1,1 0-1,-1 0 1,1 1 0,-1-1-1,1 0 1,-1 1 0,1-1-1,0 1 1,-3 1-1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2"/>
    </inkml:context>
    <inkml:brush xml:id="br0">
      <inkml:brushProperty name="width" value="0.1" units="cm"/>
      <inkml:brushProperty name="height" value="0.1" units="cm"/>
      <inkml:brushProperty name="color" value="#E71224"/>
    </inkml:brush>
  </inkml:definitions>
  <inkml:trace contextRef="#ctx0" brushRef="#br0">432 15 3017,'0'0'6390,"-27"-11"-6164,2 9-207,1 1-1,-1 1 1,-45 7 0,59-5-17,-1 1 0,1 0 0,-1 1 0,1 0 1,0 1-1,1 0 0,-1 1 0,1 0 0,0 0 0,-10 9 0,6-3 20,0-1-41,0 1 1,-25 28-1,37-37 17,-1-1 1,1 1-1,0 0 0,0 0 1,0 1-1,0-1 0,1 0 0,-1 1 1,1-1-1,0 1 0,0-1 1,0 1-1,0 0 0,1-1 0,0 1 1,-1 0-1,1-1 0,1 1 1,-1 0-1,0-1 0,2 6 0,-1-7 3,1 1-1,0 0 0,-1-1 0,1 1 1,0-1-1,0 0 0,1 0 1,-1 0-1,0 0 0,1 0 0,-1 0 1,1 0-1,4 1 0,44 20 3,-39-18-3,16 7 2,2 0 14,48 26-1,-70-33-13,-1 0 0,1 0 1,-1 1-1,0-1 0,-1 2 0,1-1 0,-1 1 1,0 0-1,-1 0 0,9 15 0,-11-12-2,0 1-1,-1-1 0,0 1 0,0 0 0,-1-1 0,-1 1 0,0 0 1,-2 18-1,1 5-1,0-29 2,0-1-1,0 1 1,-1-1 0,1 1-1,-1-1 1,0 0 0,0 1-1,-1-1 1,1 0 0,-1 0-1,-6 6 1,0 1-1,-2 0-1,-17 15 1,21-20 39,-1-1-1,0-1 1,0 0-1,0 0 1,0 0-1,-1-1 1,0-1-1,1 1 1,-1-1-1,-15 1 1,9-2 126,0 0 0,1-1 0,-1-1 0,0 0-1,-26-6 1,39 7-210,-36-14 229,37 14-245,0 0-1,0-1 0,0 1 0,0-1 1,0 1-1,1-1 0,-1 1 0,0-1 1,1 0-1,-1 1 0,0-1 0,1 0 1,-1 1-1,0-1 0,1 0 1,-1 0-1,1 0 0,0 0 0,-1 0 1,1 1-1,0-1 0,-1 0 0,1 0 1,0 0-1,0 0 0,0 0 0,0 0 1,0 0-1,0 0 0,0 0 0,0 0 1,0 0-1,1 0 0,-1 0 0,0 0 1,1-1-1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3"/>
    </inkml:context>
    <inkml:brush xml:id="br0">
      <inkml:brushProperty name="width" value="0.1" units="cm"/>
      <inkml:brushProperty name="height" value="0.1" units="cm"/>
      <inkml:brushProperty name="color" value="#E71224"/>
    </inkml:brush>
  </inkml:definitions>
  <inkml:trace contextRef="#ctx0" brushRef="#br0">1 192 3209,'3'0'4681,"17"0"-4400,108 11 454,4 0-606,-95-9-108,-22-1-12,0-1-1,0 0 1,22-3 0,-34 2-1,0-1-1,0 1 1,-1 0-1,1-1 0,0 0 1,-1 1-1,1-1 1,-1 0-1,0 0 1,0 0-1,0-1 1,0 1-1,0-1 0,0 1 1,0-1-1,-1 1 1,1-1-1,-1 0 1,0 0-1,0 0 1,1-3-1,0 1 25,-1 0 0,0 1 0,0-1 0,0 0 0,-1 0 0,1 0 0,-1 0-1,0 1 1,0-1 0,-1 0 0,0 0 0,1 0 0,-3-4 0,1 4 9,-1 0 0,0 0-1,0 0 1,-1 1 0,1-1 0,-1 1-1,0 0 1,0 0 0,0 0 0,0 1-1,-1 0 1,0-1 0,1 2 0,-9-5-1,5 3-11,-1 1-1,0 0 1,0 0 0,0 1-1,0 0 1,0 0-1,0 1 1,-10 0-1,-22-2 157,31 2-125,1 0 0,0 0 0,-1 1 0,1 0 0,0 1 0,-1 0 1,-14 3-1,17-1-46,0-1 0,0 1-1,1 1 1,-1-1 0,1 1 0,-1 0 0,1 0 0,1 1 0,-1 0 0,1 0 0,-1 1 0,1-1 0,1 1 0,-1 0 0,-5 10-1,9-15-11,-3 5 1,1-1 1,-1 1-1,1 0 0,0-1 0,0 2 0,1-1 1,0 0-1,0 0 0,0 1 0,1-1 0,0 1 1,0 0-1,0 7 0,1-6-3,1-1 0,0 1 0,1-1 0,-1 1 1,1-1-1,1 0 0,-1 1 0,1-1 0,1 0 0,-1-1 0,1 1 0,0-1 0,0 1 0,1-1 0,10 10 0,-4-4-21,0 0-1,1-1 0,1 0 0,0-1 0,0 0 0,1-1 0,0 0 1,1-1-1,-1-1 0,2 0 0,-1-2 0,1 1 0,0-2 0,0 0 1,0-1-1,0 0 0,25 0 0,-28-2-24,7 1-55,0-1 0,0-1 0,23-3-1,-33-1-899,-2-2-1234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4"/>
    </inkml:context>
    <inkml:brush xml:id="br0">
      <inkml:brushProperty name="width" value="0.1" units="cm"/>
      <inkml:brushProperty name="height" value="0.1" units="cm"/>
      <inkml:brushProperty name="color" value="#E71224"/>
    </inkml:brush>
  </inkml:definitions>
  <inkml:trace contextRef="#ctx0" brushRef="#br0">57 25 1344,'0'0'6748,"1"-3"-6117,0 1-326,0 0 0,0 0 0,0 0 0,1 0 0,-1 0 0,0 0 0,1 1 0,-1-1 0,4-2 895,-5 29-1225,-2 9 41,-1-1 0,-2 1 0,-13 45 0,-1 11-151,15-58-59,2 1-1,3 62 1,1-22-234,-5 7 611,-9-92 372,10 4-496,0 0 1,0 0-1,1 0 1,0 0-1,1 0 1,-1 0-1,1 0 1,1 0 0,0 0-1,0 0 1,0 0-1,1 0 1,1 0-1,4-11 1,5-10-70,2 1 1,24-37-1,-21 37 67,-6 11-54,1 0 0,0 1 0,2 0 0,0 1 0,0 1 1,2 0-1,-1 1 0,2 0 0,22-12 0,-29 20-11,0 0 0,1 1 0,-1 0 0,1 1 0,0 0 1,0 1-1,0 0 0,0 1 0,0 0 0,14 1 0,-23 1-166,0 0 1,1 0-1,-1 0 0,0 1 0,0-1 0,0 0 0,0 1 1,0-1-1,3 5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5"/>
    </inkml:context>
    <inkml:brush xml:id="br0">
      <inkml:brushProperty name="width" value="0.1" units="cm"/>
      <inkml:brushProperty name="height" value="0.1" units="cm"/>
      <inkml:brushProperty name="color" value="#E71224"/>
    </inkml:brush>
  </inkml:definitions>
  <inkml:trace contextRef="#ctx0" brushRef="#br0">0 1 3489,'0'0'4074,"12"3"-1156,-5 10-2864,-1 0 1,0 0 0,0 1-1,-1-1 1,-1 1-1,-1 0 1,3 19-1,5 105 194,-10-117-267,0 19 70,11 61 1,-9-86-48,0-1 0,2 0 1,0 0-1,0 0 1,1 0-1,1-1 0,13 21 1,-10-17 18,-9-14-29,0 0 0,0 0 0,1 0 0,0 0 0,-1-1 0,1 1 0,0-1 0,0 1 0,0-1 0,1 1-1,4 3 1,-6-6 16,-1 0-1,1 0 1,-1 0 0,1 0-1,-1 0 1,1 0-1,-1 0 1,1 0-1,-1 0 1,1 0-1,-1-1 1,1 1-1,-1 0 1,1 0-1,-1 0 1,1-1-1,-1 1 1,1 0 0,-1 0-1,0-1 1,1 1-1,-1 0 1,1-1-1,-1 1 1,0-1-1,1 1 1,-1 0-1,0-1 1,0 1-1,1-1 1,-1 1 0,0-1-1,0 1 1,1-1-1,8-23 29,-6 14 83,36-78 186,-26 54-289,2 1 1,33-52-1,49-72 337,-87 141-229,1-1 0,0 1 0,1 1 1,22-22-1,-32 35-22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6"/>
    </inkml:context>
    <inkml:brush xml:id="br0">
      <inkml:brushProperty name="width" value="0.1" units="cm"/>
      <inkml:brushProperty name="height" value="0.1" units="cm"/>
      <inkml:brushProperty name="color" value="#E71224"/>
    </inkml:brush>
  </inkml:definitions>
  <inkml:trace contextRef="#ctx0" brushRef="#br0">146 0 6249,'0'0'1347,"1"4"-1023,0 4-100,0 0 0,0 0 0,-1 0 0,0-1 0,-1 1 0,1 0 0,-4 11 0,-18 59 604,5-21-543,-76 268 693,89-312-958,1 0 0,1 0 0,0 0 0,1 1 1,1 14-1,3-27-136,-1-1 0,1 1 0,0-1 0,0 1 0,0-1 0,0 0 0,0 0 0,0-1 0,4 0 0,-4 1-259,-1-1 0,1 0 0,0 0 1,-1 0-1,1-1 0,-1 1 0,1-1 1,-1 1-1,3-3 0,6-7-4705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7"/>
    </inkml:context>
    <inkml:brush xml:id="br0">
      <inkml:brushProperty name="width" value="0.1" units="cm"/>
      <inkml:brushProperty name="height" value="0.1" units="cm"/>
      <inkml:brushProperty name="color" value="#E71224"/>
    </inkml:brush>
  </inkml:definitions>
  <inkml:trace contextRef="#ctx0" brushRef="#br0">104 21 24,'0'0'6716,"6"-1"-6072,-12 4-507,-1-1 1,0 1-1,0-1 0,0-1 0,0 1 0,-1-1 0,1 0 0,0-1 1,-1 0-1,1 0 0,-15-3 0,22 3-125,0 0 1,-1 0-1,1 0 1,-1 0-1,1 0 0,0 0 1,-1 0-1,1 0 1,-1 0-1,1 0 1,0 0-1,-1-1 0,1 1 1,0 0-1,-1 0 1,1 0-1,0-1 0,-1 1 1,1 0-1,0-1 1,-1 1-1,1 0 1,0 0-1,0-1 0,-1 1 1,1-1-1,0 1 1,0 0-1,0-1 0,0 1 1,-1 0-1,1-1 1,0 1-1,0-1 1,0 1-1,0 0 0,0-1 1,0 1-1,0-1 1,0 1-1,0 0 1,0-1-1,0 1 0,0-1 1,1 1-1,-1 0 1,0-1-1,0 1 0,0-1 1,0 1-1,1 0 1,-1-1-1,0 1 1,0 0-1,1-1 0,-1 1 1,0 0-1,1-1 1,21-10 133,-13 9-134,1 1-1,0 0 1,17 1 0,-11 1 10,-15 4 33,0 1 1,-1 0-1,1 0 0,-1 0 0,-1 6 0,1-6-56,0 11-2380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8"/>
    </inkml:context>
    <inkml:brush xml:id="br0">
      <inkml:brushProperty name="width" value="0.1" units="cm"/>
      <inkml:brushProperty name="height" value="0.1" units="cm"/>
      <inkml:brushProperty name="color" value="#E71224"/>
    </inkml:brush>
  </inkml:definitions>
  <inkml:trace contextRef="#ctx0" brushRef="#br0">339 27 6025,'0'0'1534,"2"-2"-1189,-1 1-277,-1 1 0,1-1 0,-1 1 0,1-1 0,-1 0 0,1 1 0,-1-1 0,1 0 0,-1 0 0,1 1 0,-1-1 0,0 0 0,1 0 0,-1 0 0,0 0 0,0 1 0,0-1 0,0 0 0,0 0 0,0 0 0,0-1 0,0 2-27,-1-1 0,0 0 1,0 1-1,0-1 0,1 1 0,-1-1 0,0 1 0,0-1 0,0 1 0,0 0 0,0 0 1,0-1-1,0 1 0,0 0 0,0 0 0,0 0 0,0 0 0,0 0 0,0 0 0,-2 0 1,-17 0-4,0 1 1,-26 4 0,38-4-36,1 1 1,0 0 0,0 1-1,0-1 1,0 2-1,0-1 1,0 1-1,1 0 1,-9 6 0,-5 7 23,1 1 0,0 1 0,2 1 1,0 0-1,1 1 0,-14 26 0,26-39-8,0 0-1,1 0 1,0 0 0,0 1-1,1-1 1,0 1-1,1-1 1,-1 1-1,2 0 1,-1-1 0,1 1-1,1 0 1,0-1-1,0 1 1,0-1-1,1 1 1,1-1 0,-1 1-1,7 13 1,-2-9 4,0 0 0,0 0 0,1 0 1,1-1-1,0 0 0,0 0 0,1-1 0,1-1 1,0 1-1,21 14 0,-23-20-100,0 0 0,0-1-1,0 0 1,1 0 0,-1-1 0,1 0-1,0-1 1,0 0 0,-1-1 0,2 0-1,-1 0 1,11-1 0,6 0-1718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1:54.519"/>
    </inkml:context>
    <inkml:brush xml:id="br0">
      <inkml:brushProperty name="width" value="0.1" units="cm"/>
      <inkml:brushProperty name="height" value="0.1" units="cm"/>
      <inkml:brushProperty name="color" value="#E71224"/>
    </inkml:brush>
  </inkml:definitions>
  <inkml:trace contextRef="#ctx0" brushRef="#br0">96 188 2881,'0'0'6784,"7"0"-6268,40 1-25,-11 0-93,1-1 0,50-7-1,-85 7-384,0 0 1,0 0-1,0-1 0,0 1 0,1 0 0,-1-1 0,0 0 1,0 1-1,0-1 0,0 0 0,0 0 0,-1 0 0,1 0 1,0-1-1,0 1 0,-1 0 0,1-1 0,0 1 0,-1-1 1,0 1-1,1-1 0,-1 0 0,0 0 0,0 0 0,0 0 1,0 0-1,0 0 0,0 0 0,-1 0 0,1 0 0,-1 0 1,1 0-1,-1 0 0,0 0 0,0 0 0,0-1 0,0 1 0,0-4 1,0-5 0,0 8-1,1 0 0,-1 1 0,0-1-1,0 0 1,0 0 0,0 0 0,-1 0 0,1 0 0,-1 1 0,0-1 0,1 0 0,-1 0 0,-1 1 0,1-1 0,0 0 0,0 1 0,-1-1 0,0 1 0,1 0 0,-1 0 0,0-1 0,-5-2 0,0-1-8,-1 0-1,-1 1 1,1 0 0,-1 1 0,1 0 0,-1 0 0,-1 1 0,1 0 0,0 1 0,-1 0 0,1 0-1,-1 1 1,0 0 0,1 1 0,-1 0 0,0 0 0,-13 3 0,17-1-6,0 0-1,0 0 1,0 1 0,0 0 0,0 0-1,1 0 1,-1 0 0,1 1 0,0 0 0,0 0-1,1 1 1,-1-1 0,1 1 0,-6 8 0,0 0 3,2 0 0,0 0 0,0 1 0,-10 26 0,12-20-3,1 0-1,1 0 1,1 0 0,1 0 0,0 1 0,3 28 0,-1-43 2,1-1 0,0 1 0,1 0 1,-1-1-1,1 1 0,0-1 0,1 0 0,-1 1 1,1-1-1,0 0 0,0-1 0,1 1 0,-1-1 1,1 1-1,0-1 0,0 0 0,1 0 0,5 3 1,3 4 3,1-2 0,1 0 1,0-1-1,0 0 0,16 6 0,1-4-62,1 0-1,0-2 1,0-2-1,1-1 1,0-1-1,40-2 1,-73-2-75,-1 0 0,0 0 1,1 0-1,-1 0 1,1 0-1,-1 0 1,1 0-1,-1 0 0,1 0 1,-1 0-1,1 0 1,-1 0-1,0-1 0,1 1 1,-1 0-1,1 0 1,-1-1-1,0 1 1,1 0-1,-1 0 0,0-1 1,1 1-1,-1 0 1,0-1-1,1 1 0,-1-1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8:12:14.178"/>
    </inkml:context>
    <inkml:brush xml:id="br0">
      <inkml:brushProperty name="width" value="0.1" units="cm"/>
      <inkml:brushProperty name="height" value="0.1" units="cm"/>
      <inkml:brushProperty name="color" value="#E71224"/>
    </inkml:brush>
  </inkml:definitions>
  <inkml:trace contextRef="#ctx0" brushRef="#br0">0 17 72,'0'0'2191,"6"-3"-1451,-3 1-681,23-9 723,-25 11-765,0-1 0,0 1 0,0 0 1,0 0-1,0 0 0,0 0 0,-1 0 0,1 0 0,0 0 0,0 0 0,0 1 0,0-1 0,0 0 0,0 0 0,0 1 0,-1-1 0,1 0 0,0 1 0,0-1 0,0 1 0,-1-1 0,1 1 0,0 0 0,-1-1 0,1 1 0,0 0 0,-1-1 0,1 1 0,-1 0 0,1 0 0,-1-1 0,0 1 0,1 0 0,-1 1 0,17 48 374,-3 0 0,-2 1 1,-3 0-1,5 81 0,-10 215 369,-7-187-313,3-160-434,30 0-550,-12 0-877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17457FA-F3BC-4F9F-8028-1E23DDE71056}" type="datetimeFigureOut">
              <a:rPr lang="ar-SA" smtClean="0"/>
              <a:t>14/07/1444</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7386CBF-C397-4F4A-B511-311E0F0A8CCE}" type="slidenum">
              <a:rPr lang="ar-SA" smtClean="0"/>
              <a:t>‹#›</a:t>
            </a:fld>
            <a:endParaRPr lang="ar-SA"/>
          </a:p>
        </p:txBody>
      </p:sp>
    </p:spTree>
    <p:extLst>
      <p:ext uri="{BB962C8B-B14F-4D97-AF65-F5344CB8AC3E}">
        <p14:creationId xmlns:p14="http://schemas.microsoft.com/office/powerpoint/2010/main" val="18226591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17386CBF-C397-4F4A-B511-311E0F0A8CCE}" type="slidenum">
              <a:rPr lang="ar-SA" smtClean="0"/>
              <a:t>2</a:t>
            </a:fld>
            <a:endParaRPr lang="ar-SA"/>
          </a:p>
        </p:txBody>
      </p:sp>
    </p:spTree>
    <p:extLst>
      <p:ext uri="{BB962C8B-B14F-4D97-AF65-F5344CB8AC3E}">
        <p14:creationId xmlns:p14="http://schemas.microsoft.com/office/powerpoint/2010/main" val="323187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8D3CCB-CDC8-ACC6-D3CF-3F016901031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66C094FB-7A96-405D-05E3-E5C3A1A38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C195AE25-1088-432D-378C-7155EC754D9C}"/>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69BBFA84-48FB-FFE0-A292-D04D66BC144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80528259-476F-22C7-3EB5-B0928F689417}"/>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403145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5A138E-F0A1-310E-C8E9-E4F2354EB1B1}"/>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3D546F1-EA4F-92AC-F411-EB37747FFC26}"/>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200EF784-DE38-EAEF-3A15-BCDC138BC835}"/>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C0EC5AF0-1549-5EFD-1C55-F23B5A5C26C4}"/>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5D2FEAF-D6BB-E51F-C150-9A7913BA4B68}"/>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380072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D6903B2-2F96-0B67-99B6-3C8BD53C2A1E}"/>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1BDEC567-7209-7F39-52BD-A21284817A1B}"/>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749E5F8-4ED9-6116-DE4E-D8D6D988FE02}"/>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4EEF8A70-5E84-B35E-EBFB-2FD7A7840B44}"/>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79D9CCA-B8AF-D6EF-CB23-D01D517FFC8C}"/>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300882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60FE9DB-73B4-FF99-D428-4921377BF736}"/>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E894EEC4-7A25-11B6-D9DA-81C7474F4CAE}"/>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9CC4C8AD-9641-8CDE-C5D9-EE7771966960}"/>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A1E49B8F-24A8-B562-D285-25352139286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5CDA9219-E86F-6C7C-EF67-AB9439E307EE}"/>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426702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DBE1C86-D194-27E2-4BB6-E9C2B121746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00990240-794C-2504-CAB6-822566449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31994C90-126D-AFDE-504F-2788609B66CE}"/>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2CE7A6D1-0038-FFC3-0670-5FF95561F483}"/>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DA99661-D845-2F9F-7E45-EB1FF5EA28AF}"/>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262874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205DA5-CBD9-FC60-1CC7-B8B304613E9E}"/>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71AAE065-D9C7-8ADA-219D-B714555AA4B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86C4FA6F-6D6D-B920-4289-B5E71C5B78E7}"/>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45B7B7E2-B770-615F-47B4-6EDC2D7F151C}"/>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6" name="عنصر نائب للتذييل 5">
            <a:extLst>
              <a:ext uri="{FF2B5EF4-FFF2-40B4-BE49-F238E27FC236}">
                <a16:creationId xmlns:a16="http://schemas.microsoft.com/office/drawing/2014/main" id="{117F668A-4BEF-60B2-7086-3A3F5BC7C390}"/>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A3FDF020-7275-D477-D011-613B3BB6DD23}"/>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128494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5AF9F9-FE32-7C8D-375D-AE77BAEF4B8C}"/>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F89C02E9-9322-10CC-1E96-4FD67E67B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12C67356-7C7D-F396-0862-38F6041D1BE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461637C1-1A10-9BDF-E3CE-3685E9AF6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93A04B16-4BCC-986C-E3FD-3F0420C415BE}"/>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47D0D0D3-D266-9615-FD47-4FCDE39380D0}"/>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8" name="عنصر نائب للتذييل 7">
            <a:extLst>
              <a:ext uri="{FF2B5EF4-FFF2-40B4-BE49-F238E27FC236}">
                <a16:creationId xmlns:a16="http://schemas.microsoft.com/office/drawing/2014/main" id="{DC35DC5D-CBA9-26E0-AA3F-697D8CA30886}"/>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37895D7-77CF-28DE-6955-98EE270A94E6}"/>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157235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B03DEC-E2A1-A5E5-0BE0-F65B13AA3D71}"/>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2C5E99A0-3149-0968-4C17-B4DF6AA21C22}"/>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4" name="عنصر نائب للتذييل 3">
            <a:extLst>
              <a:ext uri="{FF2B5EF4-FFF2-40B4-BE49-F238E27FC236}">
                <a16:creationId xmlns:a16="http://schemas.microsoft.com/office/drawing/2014/main" id="{F1107249-5561-F86D-36F5-329DCEFBB72A}"/>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BFAF8E41-F086-D2AA-22CB-5E079EB7A6CF}"/>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179498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7D653059-7F12-38F7-5E63-86558E235024}"/>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3" name="عنصر نائب للتذييل 2">
            <a:extLst>
              <a:ext uri="{FF2B5EF4-FFF2-40B4-BE49-F238E27FC236}">
                <a16:creationId xmlns:a16="http://schemas.microsoft.com/office/drawing/2014/main" id="{5CEAF5C5-3BF3-1459-EC3C-2B7484AB5AEF}"/>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4B3406AF-E522-8CC7-3F99-6B7DF0D1B456}"/>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327409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227AAF7-4A82-9BF2-AD1F-7AFF0632AE9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0FAC142-5BF7-7852-9292-E46A5A831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8229B8A5-961B-DF3E-995D-D3543DCD3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F17CF63E-A042-B75F-F1D6-E1174CC84646}"/>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6" name="عنصر نائب للتذييل 5">
            <a:extLst>
              <a:ext uri="{FF2B5EF4-FFF2-40B4-BE49-F238E27FC236}">
                <a16:creationId xmlns:a16="http://schemas.microsoft.com/office/drawing/2014/main" id="{E095116B-5DDB-A548-AC58-BF4226E18457}"/>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F158E557-53CE-B39C-4EBE-411E3FC0C23F}"/>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37177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ECC05BA-40E0-F85D-026E-260AA3B4A81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9CC7F0CE-39A4-D9A9-4923-F9BE64B34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04896AFB-70BF-8790-8CE0-986DC348A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F8A279FC-699E-6191-9A21-3103CE2DDA19}"/>
              </a:ext>
            </a:extLst>
          </p:cNvPr>
          <p:cNvSpPr>
            <a:spLocks noGrp="1"/>
          </p:cNvSpPr>
          <p:nvPr>
            <p:ph type="dt" sz="half" idx="10"/>
          </p:nvPr>
        </p:nvSpPr>
        <p:spPr/>
        <p:txBody>
          <a:bodyPr/>
          <a:lstStyle/>
          <a:p>
            <a:fld id="{8C096F41-8AC8-42FB-908D-33748BAEA627}" type="datetimeFigureOut">
              <a:rPr lang="ar-SA" smtClean="0"/>
              <a:t>14/07/1444</a:t>
            </a:fld>
            <a:endParaRPr lang="ar-SA"/>
          </a:p>
        </p:txBody>
      </p:sp>
      <p:sp>
        <p:nvSpPr>
          <p:cNvPr id="6" name="عنصر نائب للتذييل 5">
            <a:extLst>
              <a:ext uri="{FF2B5EF4-FFF2-40B4-BE49-F238E27FC236}">
                <a16:creationId xmlns:a16="http://schemas.microsoft.com/office/drawing/2014/main" id="{08815AA6-E846-AFDC-B366-56211BD336F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6719EB56-C66B-08BC-2825-7529C5562A75}"/>
              </a:ext>
            </a:extLst>
          </p:cNvPr>
          <p:cNvSpPr>
            <a:spLocks noGrp="1"/>
          </p:cNvSpPr>
          <p:nvPr>
            <p:ph type="sldNum" sz="quarter" idx="12"/>
          </p:nvPr>
        </p:nvSpPr>
        <p:spPr/>
        <p:txBody>
          <a:bodyPr/>
          <a:lstStyle/>
          <a:p>
            <a:fld id="{BE901E52-0626-499D-8AB6-BAB9E7C51BF2}" type="slidenum">
              <a:rPr lang="ar-SA" smtClean="0"/>
              <a:t>‹#›</a:t>
            </a:fld>
            <a:endParaRPr lang="ar-SA"/>
          </a:p>
        </p:txBody>
      </p:sp>
    </p:spTree>
    <p:extLst>
      <p:ext uri="{BB962C8B-B14F-4D97-AF65-F5344CB8AC3E}">
        <p14:creationId xmlns:p14="http://schemas.microsoft.com/office/powerpoint/2010/main" val="8798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33493D29-F2FC-479B-90F5-7ACCB988FD6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1124B2F1-E63E-A9C2-5B6F-C178331DD19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3F164DC-7B4C-660A-4233-2B84F743FDC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C096F41-8AC8-42FB-908D-33748BAEA627}" type="datetimeFigureOut">
              <a:rPr lang="ar-SA" smtClean="0"/>
              <a:t>14/07/1444</a:t>
            </a:fld>
            <a:endParaRPr lang="ar-SA"/>
          </a:p>
        </p:txBody>
      </p:sp>
      <p:sp>
        <p:nvSpPr>
          <p:cNvPr id="5" name="عنصر نائب للتذييل 4">
            <a:extLst>
              <a:ext uri="{FF2B5EF4-FFF2-40B4-BE49-F238E27FC236}">
                <a16:creationId xmlns:a16="http://schemas.microsoft.com/office/drawing/2014/main" id="{76C0F238-D669-2A40-6CBA-0D35FF676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A3D709DE-0E45-4EF8-A273-07D14EEC850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E901E52-0626-499D-8AB6-BAB9E7C51BF2}" type="slidenum">
              <a:rPr lang="ar-SA" smtClean="0"/>
              <a:t>‹#›</a:t>
            </a:fld>
            <a:endParaRPr lang="ar-SA"/>
          </a:p>
        </p:txBody>
      </p:sp>
    </p:spTree>
    <p:extLst>
      <p:ext uri="{BB962C8B-B14F-4D97-AF65-F5344CB8AC3E}">
        <p14:creationId xmlns:p14="http://schemas.microsoft.com/office/powerpoint/2010/main" val="1211607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quizlet.com/701142381/itil-foundation-service-management-concepts-questions-flash-card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3" Type="http://schemas.openxmlformats.org/officeDocument/2006/relationships/customXml" Target="../ink/ink268.xml"/><Relationship Id="rId18" Type="http://schemas.openxmlformats.org/officeDocument/2006/relationships/image" Target="../media/image1221.png"/><Relationship Id="rId3" Type="http://schemas.openxmlformats.org/officeDocument/2006/relationships/customXml" Target="../ink/ink265.xml"/><Relationship Id="rId7" Type="http://schemas.openxmlformats.org/officeDocument/2006/relationships/customXml" Target="../ink/ink266.xml"/><Relationship Id="rId12" Type="http://schemas.openxmlformats.org/officeDocument/2006/relationships/image" Target="../media/image1200.png"/><Relationship Id="rId17" Type="http://schemas.openxmlformats.org/officeDocument/2006/relationships/customXml" Target="../ink/ink269.xml"/><Relationship Id="rId2" Type="http://schemas.openxmlformats.org/officeDocument/2006/relationships/image" Target="../media/image4.png"/><Relationship Id="rId16"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1170.png"/><Relationship Id="rId11" Type="http://schemas.openxmlformats.org/officeDocument/2006/relationships/customXml" Target="../ink/ink267.xml"/><Relationship Id="rId10" Type="http://schemas.openxmlformats.org/officeDocument/2006/relationships/image" Target="../media/image1190.png"/></Relationships>
</file>

<file path=ppt/slides/_rels/slide11.xml.rels><?xml version="1.0" encoding="UTF-8" standalone="yes"?>
<Relationships xmlns="http://schemas.openxmlformats.org/package/2006/relationships"><Relationship Id="rId13" Type="http://schemas.openxmlformats.org/officeDocument/2006/relationships/customXml" Target="../ink/ink275.xml"/><Relationship Id="rId18" Type="http://schemas.openxmlformats.org/officeDocument/2006/relationships/image" Target="../media/image1250.png"/><Relationship Id="rId26" Type="http://schemas.openxmlformats.org/officeDocument/2006/relationships/image" Target="../media/image1291.png"/><Relationship Id="rId3" Type="http://schemas.openxmlformats.org/officeDocument/2006/relationships/customXml" Target="../ink/ink270.xml"/><Relationship Id="rId21" Type="http://schemas.openxmlformats.org/officeDocument/2006/relationships/customXml" Target="../ink/ink279.xml"/><Relationship Id="rId34" Type="http://schemas.openxmlformats.org/officeDocument/2006/relationships/image" Target="../media/image1331.png"/><Relationship Id="rId7" Type="http://schemas.openxmlformats.org/officeDocument/2006/relationships/customXml" Target="../ink/ink272.xml"/><Relationship Id="rId12" Type="http://schemas.openxmlformats.org/officeDocument/2006/relationships/image" Target="../media/image1230.png"/><Relationship Id="rId17" Type="http://schemas.openxmlformats.org/officeDocument/2006/relationships/customXml" Target="../ink/ink277.xml"/><Relationship Id="rId25" Type="http://schemas.openxmlformats.org/officeDocument/2006/relationships/customXml" Target="../ink/ink281.xml"/><Relationship Id="rId33" Type="http://schemas.openxmlformats.org/officeDocument/2006/relationships/customXml" Target="../ink/ink285.xml"/><Relationship Id="rId2" Type="http://schemas.openxmlformats.org/officeDocument/2006/relationships/image" Target="../media/image4.png"/><Relationship Id="rId16" Type="http://schemas.openxmlformats.org/officeDocument/2006/relationships/image" Target="../media/image1130.png"/><Relationship Id="rId20" Type="http://schemas.openxmlformats.org/officeDocument/2006/relationships/image" Target="../media/image1260.png"/><Relationship Id="rId29" Type="http://schemas.openxmlformats.org/officeDocument/2006/relationships/customXml" Target="../ink/ink283.xml"/><Relationship Id="rId1" Type="http://schemas.openxmlformats.org/officeDocument/2006/relationships/slideLayout" Target="../slideLayouts/slideLayout1.xml"/><Relationship Id="rId6" Type="http://schemas.openxmlformats.org/officeDocument/2006/relationships/image" Target="../media/image153.png"/><Relationship Id="rId11" Type="http://schemas.openxmlformats.org/officeDocument/2006/relationships/customXml" Target="../ink/ink274.xml"/><Relationship Id="rId24" Type="http://schemas.openxmlformats.org/officeDocument/2006/relationships/image" Target="../media/image1281.png"/><Relationship Id="rId32" Type="http://schemas.openxmlformats.org/officeDocument/2006/relationships/image" Target="../media/image1321.png"/><Relationship Id="rId5" Type="http://schemas.openxmlformats.org/officeDocument/2006/relationships/customXml" Target="../ink/ink271.xml"/><Relationship Id="rId15" Type="http://schemas.openxmlformats.org/officeDocument/2006/relationships/customXml" Target="../ink/ink276.xml"/><Relationship Id="rId23" Type="http://schemas.openxmlformats.org/officeDocument/2006/relationships/customXml" Target="../ink/ink280.xml"/><Relationship Id="rId28" Type="http://schemas.openxmlformats.org/officeDocument/2006/relationships/image" Target="../media/image1301.png"/><Relationship Id="rId10" Type="http://schemas.openxmlformats.org/officeDocument/2006/relationships/image" Target="../media/image1180.png"/><Relationship Id="rId19" Type="http://schemas.openxmlformats.org/officeDocument/2006/relationships/customXml" Target="../ink/ink278.xml"/><Relationship Id="rId31" Type="http://schemas.openxmlformats.org/officeDocument/2006/relationships/customXml" Target="../ink/ink284.xml"/><Relationship Id="rId4" Type="http://schemas.openxmlformats.org/officeDocument/2006/relationships/image" Target="../media/image1210.png"/><Relationship Id="rId9" Type="http://schemas.openxmlformats.org/officeDocument/2006/relationships/customXml" Target="../ink/ink273.xml"/><Relationship Id="rId14" Type="http://schemas.openxmlformats.org/officeDocument/2006/relationships/image" Target="../media/image1240.png"/><Relationship Id="rId22" Type="http://schemas.openxmlformats.org/officeDocument/2006/relationships/image" Target="../media/image1270.png"/><Relationship Id="rId27" Type="http://schemas.openxmlformats.org/officeDocument/2006/relationships/customXml" Target="../ink/ink282.xml"/><Relationship Id="rId30" Type="http://schemas.openxmlformats.org/officeDocument/2006/relationships/image" Target="../media/image1311.png"/><Relationship Id="rId8" Type="http://schemas.openxmlformats.org/officeDocument/2006/relationships/image" Target="../media/image1220.png"/></Relationships>
</file>

<file path=ppt/slides/_rels/slide12.xml.rels><?xml version="1.0" encoding="UTF-8" standalone="yes"?>
<Relationships xmlns="http://schemas.openxmlformats.org/package/2006/relationships"><Relationship Id="rId8" Type="http://schemas.openxmlformats.org/officeDocument/2006/relationships/image" Target="../media/image1300.png"/><Relationship Id="rId13" Type="http://schemas.openxmlformats.org/officeDocument/2006/relationships/customXml" Target="../ink/ink291.xml"/><Relationship Id="rId3" Type="http://schemas.openxmlformats.org/officeDocument/2006/relationships/customXml" Target="../ink/ink286.xml"/><Relationship Id="rId7" Type="http://schemas.openxmlformats.org/officeDocument/2006/relationships/customXml" Target="../ink/ink288.xml"/><Relationship Id="rId12" Type="http://schemas.openxmlformats.org/officeDocument/2006/relationships/image" Target="../media/image1320.png"/><Relationship Id="rId2" Type="http://schemas.openxmlformats.org/officeDocument/2006/relationships/image" Target="../media/image4.png"/><Relationship Id="rId16"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1290.png"/><Relationship Id="rId11" Type="http://schemas.openxmlformats.org/officeDocument/2006/relationships/customXml" Target="../ink/ink290.xml"/><Relationship Id="rId5" Type="http://schemas.openxmlformats.org/officeDocument/2006/relationships/customXml" Target="../ink/ink287.xml"/><Relationship Id="rId15" Type="http://schemas.openxmlformats.org/officeDocument/2006/relationships/customXml" Target="../ink/ink292.xml"/><Relationship Id="rId10" Type="http://schemas.openxmlformats.org/officeDocument/2006/relationships/image" Target="../media/image1310.png"/><Relationship Id="rId4" Type="http://schemas.openxmlformats.org/officeDocument/2006/relationships/image" Target="../media/image1280.png"/><Relationship Id="rId9" Type="http://schemas.openxmlformats.org/officeDocument/2006/relationships/customXml" Target="../ink/ink289.xml"/><Relationship Id="rId14" Type="http://schemas.openxmlformats.org/officeDocument/2006/relationships/image" Target="../media/image1330.png"/></Relationships>
</file>

<file path=ppt/slides/_rels/slide13.xml.rels><?xml version="1.0" encoding="UTF-8" standalone="yes"?>
<Relationships xmlns="http://schemas.openxmlformats.org/package/2006/relationships"><Relationship Id="rId26" Type="http://schemas.openxmlformats.org/officeDocument/2006/relationships/customXml" Target="../ink/ink308.xml"/><Relationship Id="rId21" Type="http://schemas.openxmlformats.org/officeDocument/2006/relationships/image" Target="../media/image1410.png"/><Relationship Id="rId42" Type="http://schemas.openxmlformats.org/officeDocument/2006/relationships/customXml" Target="../ink/ink317.xml"/><Relationship Id="rId47" Type="http://schemas.openxmlformats.org/officeDocument/2006/relationships/image" Target="../media/image1520.png"/><Relationship Id="rId63" Type="http://schemas.openxmlformats.org/officeDocument/2006/relationships/customXml" Target="../ink/ink328.xml"/><Relationship Id="rId68" Type="http://schemas.openxmlformats.org/officeDocument/2006/relationships/image" Target="../media/image161.png"/><Relationship Id="rId84" Type="http://schemas.openxmlformats.org/officeDocument/2006/relationships/customXml" Target="../ink/ink339.xml"/><Relationship Id="rId16" Type="http://schemas.openxmlformats.org/officeDocument/2006/relationships/customXml" Target="../ink/ink301.xml"/><Relationship Id="rId11" Type="http://schemas.openxmlformats.org/officeDocument/2006/relationships/image" Target="../media/image1370.png"/><Relationship Id="rId32" Type="http://schemas.openxmlformats.org/officeDocument/2006/relationships/customXml" Target="../ink/ink311.xml"/><Relationship Id="rId37" Type="http://schemas.openxmlformats.org/officeDocument/2006/relationships/image" Target="../media/image1480.png"/><Relationship Id="rId53" Type="http://schemas.openxmlformats.org/officeDocument/2006/relationships/image" Target="../media/image37.png"/><Relationship Id="rId58" Type="http://schemas.openxmlformats.org/officeDocument/2006/relationships/customXml" Target="../ink/ink325.xml"/><Relationship Id="rId74" Type="http://schemas.openxmlformats.org/officeDocument/2006/relationships/customXml" Target="../ink/ink334.xml"/><Relationship Id="rId79" Type="http://schemas.openxmlformats.org/officeDocument/2006/relationships/image" Target="../media/image166.png"/><Relationship Id="rId5" Type="http://schemas.openxmlformats.org/officeDocument/2006/relationships/customXml" Target="../ink/ink294.xml"/><Relationship Id="rId19" Type="http://schemas.openxmlformats.org/officeDocument/2006/relationships/customXml" Target="../ink/ink303.xml"/><Relationship Id="rId14" Type="http://schemas.openxmlformats.org/officeDocument/2006/relationships/customXml" Target="../ink/ink300.xml"/><Relationship Id="rId22" Type="http://schemas.openxmlformats.org/officeDocument/2006/relationships/customXml" Target="../ink/ink305.xml"/><Relationship Id="rId27" Type="http://schemas.openxmlformats.org/officeDocument/2006/relationships/image" Target="../media/image1430.png"/><Relationship Id="rId30" Type="http://schemas.openxmlformats.org/officeDocument/2006/relationships/customXml" Target="../ink/ink310.xml"/><Relationship Id="rId35" Type="http://schemas.openxmlformats.org/officeDocument/2006/relationships/image" Target="../media/image1470.png"/><Relationship Id="rId43" Type="http://schemas.openxmlformats.org/officeDocument/2006/relationships/image" Target="../media/image1500.png"/><Relationship Id="rId48" Type="http://schemas.openxmlformats.org/officeDocument/2006/relationships/customXml" Target="../ink/ink320.xml"/><Relationship Id="rId56" Type="http://schemas.openxmlformats.org/officeDocument/2006/relationships/customXml" Target="../ink/ink324.xml"/><Relationship Id="rId64" Type="http://schemas.openxmlformats.org/officeDocument/2006/relationships/image" Target="../media/image159.png"/><Relationship Id="rId69" Type="http://schemas.openxmlformats.org/officeDocument/2006/relationships/customXml" Target="../ink/ink331.xml"/><Relationship Id="rId77" Type="http://schemas.openxmlformats.org/officeDocument/2006/relationships/image" Target="../media/image165.png"/><Relationship Id="rId8" Type="http://schemas.openxmlformats.org/officeDocument/2006/relationships/customXml" Target="../ink/ink297.xml"/><Relationship Id="rId51" Type="http://schemas.openxmlformats.org/officeDocument/2006/relationships/image" Target="../media/image154.png"/><Relationship Id="rId72" Type="http://schemas.openxmlformats.org/officeDocument/2006/relationships/customXml" Target="../ink/ink333.xml"/><Relationship Id="rId80" Type="http://schemas.openxmlformats.org/officeDocument/2006/relationships/customXml" Target="../ink/ink337.xml"/><Relationship Id="rId85" Type="http://schemas.openxmlformats.org/officeDocument/2006/relationships/image" Target="../media/image169.png"/><Relationship Id="rId3" Type="http://schemas.openxmlformats.org/officeDocument/2006/relationships/customXml" Target="../ink/ink293.xml"/><Relationship Id="rId12" Type="http://schemas.openxmlformats.org/officeDocument/2006/relationships/customXml" Target="../ink/ink299.xml"/><Relationship Id="rId17" Type="http://schemas.openxmlformats.org/officeDocument/2006/relationships/image" Target="../media/image1400.png"/><Relationship Id="rId25" Type="http://schemas.openxmlformats.org/officeDocument/2006/relationships/image" Target="../media/image1420.png"/><Relationship Id="rId33" Type="http://schemas.openxmlformats.org/officeDocument/2006/relationships/image" Target="../media/image1460.png"/><Relationship Id="rId38" Type="http://schemas.openxmlformats.org/officeDocument/2006/relationships/customXml" Target="../ink/ink314.xml"/><Relationship Id="rId46" Type="http://schemas.openxmlformats.org/officeDocument/2006/relationships/customXml" Target="../ink/ink319.xml"/><Relationship Id="rId59" Type="http://schemas.openxmlformats.org/officeDocument/2006/relationships/image" Target="../media/image157.png"/><Relationship Id="rId67" Type="http://schemas.openxmlformats.org/officeDocument/2006/relationships/customXml" Target="../ink/ink330.xml"/><Relationship Id="rId20" Type="http://schemas.openxmlformats.org/officeDocument/2006/relationships/customXml" Target="../ink/ink304.xml"/><Relationship Id="rId41" Type="http://schemas.openxmlformats.org/officeDocument/2006/relationships/image" Target="../media/image1490.png"/><Relationship Id="rId54" Type="http://schemas.openxmlformats.org/officeDocument/2006/relationships/customXml" Target="../ink/ink323.xml"/><Relationship Id="rId62" Type="http://schemas.openxmlformats.org/officeDocument/2006/relationships/image" Target="../media/image158.png"/><Relationship Id="rId70" Type="http://schemas.openxmlformats.org/officeDocument/2006/relationships/customXml" Target="../ink/ink332.xml"/><Relationship Id="rId75" Type="http://schemas.openxmlformats.org/officeDocument/2006/relationships/image" Target="../media/image164.png"/><Relationship Id="rId83" Type="http://schemas.openxmlformats.org/officeDocument/2006/relationships/image" Target="../media/image168.png"/><Relationship Id="rId1" Type="http://schemas.openxmlformats.org/officeDocument/2006/relationships/slideLayout" Target="../slideLayouts/slideLayout1.xml"/><Relationship Id="rId6" Type="http://schemas.openxmlformats.org/officeDocument/2006/relationships/customXml" Target="../ink/ink295.xml"/><Relationship Id="rId15" Type="http://schemas.openxmlformats.org/officeDocument/2006/relationships/image" Target="../media/image1390.png"/><Relationship Id="rId23" Type="http://schemas.openxmlformats.org/officeDocument/2006/relationships/customXml" Target="../ink/ink306.xml"/><Relationship Id="rId28" Type="http://schemas.openxmlformats.org/officeDocument/2006/relationships/customXml" Target="../ink/ink309.xml"/><Relationship Id="rId36" Type="http://schemas.openxmlformats.org/officeDocument/2006/relationships/customXml" Target="../ink/ink313.xml"/><Relationship Id="rId49" Type="http://schemas.openxmlformats.org/officeDocument/2006/relationships/image" Target="../media/image1530.png"/><Relationship Id="rId57" Type="http://schemas.openxmlformats.org/officeDocument/2006/relationships/image" Target="../media/image156.png"/><Relationship Id="rId10" Type="http://schemas.openxmlformats.org/officeDocument/2006/relationships/customXml" Target="../ink/ink298.xml"/><Relationship Id="rId31" Type="http://schemas.openxmlformats.org/officeDocument/2006/relationships/image" Target="../media/image1450.png"/><Relationship Id="rId44" Type="http://schemas.openxmlformats.org/officeDocument/2006/relationships/customXml" Target="../ink/ink318.xml"/><Relationship Id="rId52" Type="http://schemas.openxmlformats.org/officeDocument/2006/relationships/customXml" Target="../ink/ink322.xml"/><Relationship Id="rId60" Type="http://schemas.openxmlformats.org/officeDocument/2006/relationships/customXml" Target="../ink/ink326.xml"/><Relationship Id="rId65" Type="http://schemas.openxmlformats.org/officeDocument/2006/relationships/customXml" Target="../ink/ink329.xml"/><Relationship Id="rId73" Type="http://schemas.openxmlformats.org/officeDocument/2006/relationships/image" Target="../media/image163.png"/><Relationship Id="rId78" Type="http://schemas.openxmlformats.org/officeDocument/2006/relationships/customXml" Target="../ink/ink336.xml"/><Relationship Id="rId81" Type="http://schemas.openxmlformats.org/officeDocument/2006/relationships/image" Target="../media/image167.png"/><Relationship Id="rId4" Type="http://schemas.openxmlformats.org/officeDocument/2006/relationships/image" Target="../media/image1350.png"/><Relationship Id="rId9" Type="http://schemas.openxmlformats.org/officeDocument/2006/relationships/image" Target="../media/image1360.png"/><Relationship Id="rId13" Type="http://schemas.openxmlformats.org/officeDocument/2006/relationships/image" Target="../media/image1380.png"/><Relationship Id="rId18" Type="http://schemas.openxmlformats.org/officeDocument/2006/relationships/customXml" Target="../ink/ink302.xml"/><Relationship Id="rId39" Type="http://schemas.openxmlformats.org/officeDocument/2006/relationships/customXml" Target="../ink/ink315.xml"/><Relationship Id="rId34" Type="http://schemas.openxmlformats.org/officeDocument/2006/relationships/customXml" Target="../ink/ink312.xml"/><Relationship Id="rId50" Type="http://schemas.openxmlformats.org/officeDocument/2006/relationships/customXml" Target="../ink/ink321.xml"/><Relationship Id="rId55" Type="http://schemas.openxmlformats.org/officeDocument/2006/relationships/image" Target="../media/image155.png"/><Relationship Id="rId76" Type="http://schemas.openxmlformats.org/officeDocument/2006/relationships/customXml" Target="../ink/ink335.xml"/><Relationship Id="rId7" Type="http://schemas.openxmlformats.org/officeDocument/2006/relationships/customXml" Target="../ink/ink296.xml"/><Relationship Id="rId71" Type="http://schemas.openxmlformats.org/officeDocument/2006/relationships/image" Target="../media/image162.png"/><Relationship Id="rId2" Type="http://schemas.openxmlformats.org/officeDocument/2006/relationships/image" Target="../media/image4.png"/><Relationship Id="rId29" Type="http://schemas.openxmlformats.org/officeDocument/2006/relationships/image" Target="../media/image1440.png"/><Relationship Id="rId24" Type="http://schemas.openxmlformats.org/officeDocument/2006/relationships/customXml" Target="../ink/ink307.xml"/><Relationship Id="rId40" Type="http://schemas.openxmlformats.org/officeDocument/2006/relationships/customXml" Target="../ink/ink316.xml"/><Relationship Id="rId45" Type="http://schemas.openxmlformats.org/officeDocument/2006/relationships/image" Target="../media/image1510.png"/><Relationship Id="rId66" Type="http://schemas.openxmlformats.org/officeDocument/2006/relationships/image" Target="../media/image160.png"/><Relationship Id="rId61" Type="http://schemas.openxmlformats.org/officeDocument/2006/relationships/customXml" Target="../ink/ink327.xml"/><Relationship Id="rId82" Type="http://schemas.openxmlformats.org/officeDocument/2006/relationships/customXml" Target="../ink/ink338.xml"/></Relationships>
</file>

<file path=ppt/slides/_rels/slide14.xml.rels><?xml version="1.0" encoding="UTF-8" standalone="yes"?>
<Relationships xmlns="http://schemas.openxmlformats.org/package/2006/relationships"><Relationship Id="rId26" Type="http://schemas.openxmlformats.org/officeDocument/2006/relationships/image" Target="../media/image181.png"/><Relationship Id="rId21" Type="http://schemas.openxmlformats.org/officeDocument/2006/relationships/customXml" Target="../ink/ink349.xml"/><Relationship Id="rId34" Type="http://schemas.openxmlformats.org/officeDocument/2006/relationships/image" Target="../media/image185.png"/><Relationship Id="rId42" Type="http://schemas.openxmlformats.org/officeDocument/2006/relationships/image" Target="../media/image189.png"/><Relationship Id="rId47" Type="http://schemas.openxmlformats.org/officeDocument/2006/relationships/customXml" Target="../ink/ink362.xml"/><Relationship Id="rId50" Type="http://schemas.openxmlformats.org/officeDocument/2006/relationships/image" Target="../media/image193.png"/><Relationship Id="rId55" Type="http://schemas.openxmlformats.org/officeDocument/2006/relationships/customXml" Target="../ink/ink366.xml"/><Relationship Id="rId63" Type="http://schemas.openxmlformats.org/officeDocument/2006/relationships/customXml" Target="../ink/ink370.xml"/><Relationship Id="rId7" Type="http://schemas.openxmlformats.org/officeDocument/2006/relationships/customXml" Target="../ink/ink342.xml"/><Relationship Id="rId2" Type="http://schemas.openxmlformats.org/officeDocument/2006/relationships/image" Target="../media/image4.png"/><Relationship Id="rId16" Type="http://schemas.openxmlformats.org/officeDocument/2006/relationships/image" Target="../media/image176.png"/><Relationship Id="rId29" Type="http://schemas.openxmlformats.org/officeDocument/2006/relationships/customXml" Target="../ink/ink353.xml"/><Relationship Id="rId11" Type="http://schemas.openxmlformats.org/officeDocument/2006/relationships/customXml" Target="../ink/ink344.xml"/><Relationship Id="rId24" Type="http://schemas.openxmlformats.org/officeDocument/2006/relationships/image" Target="../media/image180.png"/><Relationship Id="rId32" Type="http://schemas.openxmlformats.org/officeDocument/2006/relationships/image" Target="../media/image184.png"/><Relationship Id="rId37" Type="http://schemas.openxmlformats.org/officeDocument/2006/relationships/customXml" Target="../ink/ink357.xml"/><Relationship Id="rId40" Type="http://schemas.openxmlformats.org/officeDocument/2006/relationships/image" Target="../media/image188.png"/><Relationship Id="rId45" Type="http://schemas.openxmlformats.org/officeDocument/2006/relationships/customXml" Target="../ink/ink361.xml"/><Relationship Id="rId53" Type="http://schemas.openxmlformats.org/officeDocument/2006/relationships/customXml" Target="../ink/ink365.xml"/><Relationship Id="rId58" Type="http://schemas.openxmlformats.org/officeDocument/2006/relationships/image" Target="../media/image197.png"/><Relationship Id="rId66" Type="http://schemas.openxmlformats.org/officeDocument/2006/relationships/image" Target="../media/image201.png"/><Relationship Id="rId5" Type="http://schemas.openxmlformats.org/officeDocument/2006/relationships/customXml" Target="../ink/ink341.xml"/><Relationship Id="rId61" Type="http://schemas.openxmlformats.org/officeDocument/2006/relationships/customXml" Target="../ink/ink369.xml"/><Relationship Id="rId19" Type="http://schemas.openxmlformats.org/officeDocument/2006/relationships/customXml" Target="../ink/ink348.xml"/><Relationship Id="rId14" Type="http://schemas.openxmlformats.org/officeDocument/2006/relationships/image" Target="../media/image175.png"/><Relationship Id="rId22" Type="http://schemas.openxmlformats.org/officeDocument/2006/relationships/image" Target="../media/image179.png"/><Relationship Id="rId27" Type="http://schemas.openxmlformats.org/officeDocument/2006/relationships/customXml" Target="../ink/ink352.xml"/><Relationship Id="rId30" Type="http://schemas.openxmlformats.org/officeDocument/2006/relationships/image" Target="../media/image183.png"/><Relationship Id="rId35" Type="http://schemas.openxmlformats.org/officeDocument/2006/relationships/customXml" Target="../ink/ink356.xml"/><Relationship Id="rId43" Type="http://schemas.openxmlformats.org/officeDocument/2006/relationships/customXml" Target="../ink/ink360.xml"/><Relationship Id="rId48" Type="http://schemas.openxmlformats.org/officeDocument/2006/relationships/image" Target="../media/image192.png"/><Relationship Id="rId56" Type="http://schemas.openxmlformats.org/officeDocument/2006/relationships/image" Target="../media/image196.png"/><Relationship Id="rId64" Type="http://schemas.openxmlformats.org/officeDocument/2006/relationships/image" Target="../media/image200.png"/><Relationship Id="rId8" Type="http://schemas.openxmlformats.org/officeDocument/2006/relationships/image" Target="../media/image172.png"/><Relationship Id="rId51" Type="http://schemas.openxmlformats.org/officeDocument/2006/relationships/customXml" Target="../ink/ink364.xml"/><Relationship Id="rId3" Type="http://schemas.openxmlformats.org/officeDocument/2006/relationships/customXml" Target="../ink/ink340.xml"/><Relationship Id="rId12" Type="http://schemas.openxmlformats.org/officeDocument/2006/relationships/image" Target="../media/image174.png"/><Relationship Id="rId17" Type="http://schemas.openxmlformats.org/officeDocument/2006/relationships/customXml" Target="../ink/ink347.xml"/><Relationship Id="rId25" Type="http://schemas.openxmlformats.org/officeDocument/2006/relationships/customXml" Target="../ink/ink351.xml"/><Relationship Id="rId33" Type="http://schemas.openxmlformats.org/officeDocument/2006/relationships/customXml" Target="../ink/ink355.xml"/><Relationship Id="rId38" Type="http://schemas.openxmlformats.org/officeDocument/2006/relationships/image" Target="../media/image187.png"/><Relationship Id="rId46" Type="http://schemas.openxmlformats.org/officeDocument/2006/relationships/image" Target="../media/image191.png"/><Relationship Id="rId59" Type="http://schemas.openxmlformats.org/officeDocument/2006/relationships/customXml" Target="../ink/ink368.xml"/><Relationship Id="rId20" Type="http://schemas.openxmlformats.org/officeDocument/2006/relationships/image" Target="../media/image178.png"/><Relationship Id="rId41" Type="http://schemas.openxmlformats.org/officeDocument/2006/relationships/customXml" Target="../ink/ink359.xml"/><Relationship Id="rId54" Type="http://schemas.openxmlformats.org/officeDocument/2006/relationships/image" Target="../media/image195.png"/><Relationship Id="rId6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171.png"/><Relationship Id="rId15" Type="http://schemas.openxmlformats.org/officeDocument/2006/relationships/customXml" Target="../ink/ink346.xml"/><Relationship Id="rId23" Type="http://schemas.openxmlformats.org/officeDocument/2006/relationships/customXml" Target="../ink/ink350.xml"/><Relationship Id="rId28" Type="http://schemas.openxmlformats.org/officeDocument/2006/relationships/image" Target="../media/image182.png"/><Relationship Id="rId36" Type="http://schemas.openxmlformats.org/officeDocument/2006/relationships/image" Target="../media/image186.png"/><Relationship Id="rId49" Type="http://schemas.openxmlformats.org/officeDocument/2006/relationships/customXml" Target="../ink/ink363.xml"/><Relationship Id="rId57" Type="http://schemas.openxmlformats.org/officeDocument/2006/relationships/customXml" Target="../ink/ink367.xml"/><Relationship Id="rId10" Type="http://schemas.openxmlformats.org/officeDocument/2006/relationships/image" Target="../media/image173.png"/><Relationship Id="rId31" Type="http://schemas.openxmlformats.org/officeDocument/2006/relationships/customXml" Target="../ink/ink354.xml"/><Relationship Id="rId44" Type="http://schemas.openxmlformats.org/officeDocument/2006/relationships/image" Target="../media/image190.png"/><Relationship Id="rId52" Type="http://schemas.openxmlformats.org/officeDocument/2006/relationships/image" Target="../media/image194.png"/><Relationship Id="rId60" Type="http://schemas.openxmlformats.org/officeDocument/2006/relationships/image" Target="../media/image198.png"/><Relationship Id="rId65" Type="http://schemas.openxmlformats.org/officeDocument/2006/relationships/customXml" Target="../ink/ink371.xml"/><Relationship Id="rId4" Type="http://schemas.openxmlformats.org/officeDocument/2006/relationships/image" Target="../media/image170.png"/><Relationship Id="rId9" Type="http://schemas.openxmlformats.org/officeDocument/2006/relationships/customXml" Target="../ink/ink343.xml"/><Relationship Id="rId13" Type="http://schemas.openxmlformats.org/officeDocument/2006/relationships/customXml" Target="../ink/ink345.xml"/><Relationship Id="rId18" Type="http://schemas.openxmlformats.org/officeDocument/2006/relationships/image" Target="../media/image177.png"/><Relationship Id="rId39" Type="http://schemas.openxmlformats.org/officeDocument/2006/relationships/customXml" Target="../ink/ink358.xml"/></Relationships>
</file>

<file path=ppt/slides/_rels/slide15.xml.rels><?xml version="1.0" encoding="UTF-8" standalone="yes"?>
<Relationships xmlns="http://schemas.openxmlformats.org/package/2006/relationships"><Relationship Id="rId13" Type="http://schemas.openxmlformats.org/officeDocument/2006/relationships/customXml" Target="../ink/ink377.xml"/><Relationship Id="rId18" Type="http://schemas.openxmlformats.org/officeDocument/2006/relationships/image" Target="../media/image209.png"/><Relationship Id="rId26" Type="http://schemas.openxmlformats.org/officeDocument/2006/relationships/image" Target="../media/image213.png"/><Relationship Id="rId3" Type="http://schemas.openxmlformats.org/officeDocument/2006/relationships/customXml" Target="../ink/ink372.xml"/><Relationship Id="rId21" Type="http://schemas.openxmlformats.org/officeDocument/2006/relationships/customXml" Target="../ink/ink381.xml"/><Relationship Id="rId34" Type="http://schemas.openxmlformats.org/officeDocument/2006/relationships/image" Target="../media/image217.png"/><Relationship Id="rId7" Type="http://schemas.openxmlformats.org/officeDocument/2006/relationships/customXml" Target="../ink/ink374.xml"/><Relationship Id="rId12" Type="http://schemas.openxmlformats.org/officeDocument/2006/relationships/image" Target="../media/image206.png"/><Relationship Id="rId17" Type="http://schemas.openxmlformats.org/officeDocument/2006/relationships/customXml" Target="../ink/ink379.xml"/><Relationship Id="rId25" Type="http://schemas.openxmlformats.org/officeDocument/2006/relationships/customXml" Target="../ink/ink383.xml"/><Relationship Id="rId33" Type="http://schemas.openxmlformats.org/officeDocument/2006/relationships/customXml" Target="../ink/ink387.xml"/><Relationship Id="rId2" Type="http://schemas.openxmlformats.org/officeDocument/2006/relationships/image" Target="../media/image4.png"/><Relationship Id="rId16" Type="http://schemas.openxmlformats.org/officeDocument/2006/relationships/image" Target="../media/image208.png"/><Relationship Id="rId20" Type="http://schemas.openxmlformats.org/officeDocument/2006/relationships/image" Target="../media/image210.png"/><Relationship Id="rId29" Type="http://schemas.openxmlformats.org/officeDocument/2006/relationships/customXml" Target="../ink/ink385.xml"/><Relationship Id="rId1" Type="http://schemas.openxmlformats.org/officeDocument/2006/relationships/slideLayout" Target="../slideLayouts/slideLayout1.xml"/><Relationship Id="rId6" Type="http://schemas.openxmlformats.org/officeDocument/2006/relationships/image" Target="../media/image203.png"/><Relationship Id="rId11" Type="http://schemas.openxmlformats.org/officeDocument/2006/relationships/customXml" Target="../ink/ink376.xml"/><Relationship Id="rId24" Type="http://schemas.openxmlformats.org/officeDocument/2006/relationships/image" Target="../media/image212.png"/><Relationship Id="rId32" Type="http://schemas.openxmlformats.org/officeDocument/2006/relationships/image" Target="../media/image216.png"/><Relationship Id="rId5" Type="http://schemas.openxmlformats.org/officeDocument/2006/relationships/customXml" Target="../ink/ink373.xml"/><Relationship Id="rId15" Type="http://schemas.openxmlformats.org/officeDocument/2006/relationships/customXml" Target="../ink/ink378.xml"/><Relationship Id="rId23" Type="http://schemas.openxmlformats.org/officeDocument/2006/relationships/customXml" Target="../ink/ink382.xml"/><Relationship Id="rId28" Type="http://schemas.openxmlformats.org/officeDocument/2006/relationships/image" Target="../media/image214.png"/><Relationship Id="rId10" Type="http://schemas.openxmlformats.org/officeDocument/2006/relationships/image" Target="../media/image205.png"/><Relationship Id="rId19" Type="http://schemas.openxmlformats.org/officeDocument/2006/relationships/customXml" Target="../ink/ink380.xml"/><Relationship Id="rId31" Type="http://schemas.openxmlformats.org/officeDocument/2006/relationships/customXml" Target="../ink/ink386.xml"/><Relationship Id="rId4" Type="http://schemas.openxmlformats.org/officeDocument/2006/relationships/image" Target="../media/image202.png"/><Relationship Id="rId9" Type="http://schemas.openxmlformats.org/officeDocument/2006/relationships/customXml" Target="../ink/ink375.xml"/><Relationship Id="rId14" Type="http://schemas.openxmlformats.org/officeDocument/2006/relationships/image" Target="../media/image207.png"/><Relationship Id="rId22" Type="http://schemas.openxmlformats.org/officeDocument/2006/relationships/image" Target="../media/image211.png"/><Relationship Id="rId27" Type="http://schemas.openxmlformats.org/officeDocument/2006/relationships/customXml" Target="../ink/ink384.xml"/><Relationship Id="rId30" Type="http://schemas.openxmlformats.org/officeDocument/2006/relationships/image" Target="../media/image215.png"/><Relationship Id="rId8" Type="http://schemas.openxmlformats.org/officeDocument/2006/relationships/image" Target="../media/image204.png"/></Relationships>
</file>

<file path=ppt/slides/_rels/slide16.xml.rels><?xml version="1.0" encoding="UTF-8" standalone="yes"?>
<Relationships xmlns="http://schemas.openxmlformats.org/package/2006/relationships"><Relationship Id="rId26" Type="http://schemas.openxmlformats.org/officeDocument/2006/relationships/image" Target="../media/image229.png"/><Relationship Id="rId21" Type="http://schemas.openxmlformats.org/officeDocument/2006/relationships/customXml" Target="../ink/ink397.xml"/><Relationship Id="rId42" Type="http://schemas.openxmlformats.org/officeDocument/2006/relationships/image" Target="../media/image237.png"/><Relationship Id="rId47" Type="http://schemas.openxmlformats.org/officeDocument/2006/relationships/customXml" Target="../ink/ink410.xml"/><Relationship Id="rId63" Type="http://schemas.openxmlformats.org/officeDocument/2006/relationships/customXml" Target="../ink/ink418.xml"/><Relationship Id="rId68" Type="http://schemas.openxmlformats.org/officeDocument/2006/relationships/image" Target="../media/image250.png"/><Relationship Id="rId84" Type="http://schemas.openxmlformats.org/officeDocument/2006/relationships/image" Target="../media/image258.png"/><Relationship Id="rId89" Type="http://schemas.openxmlformats.org/officeDocument/2006/relationships/customXml" Target="../ink/ink431.xml"/><Relationship Id="rId16" Type="http://schemas.openxmlformats.org/officeDocument/2006/relationships/image" Target="../media/image224.png"/><Relationship Id="rId11" Type="http://schemas.openxmlformats.org/officeDocument/2006/relationships/customXml" Target="../ink/ink392.xml"/><Relationship Id="rId32" Type="http://schemas.openxmlformats.org/officeDocument/2006/relationships/image" Target="../media/image232.png"/><Relationship Id="rId37" Type="http://schemas.openxmlformats.org/officeDocument/2006/relationships/customXml" Target="../ink/ink405.xml"/><Relationship Id="rId53" Type="http://schemas.openxmlformats.org/officeDocument/2006/relationships/customXml" Target="../ink/ink413.xml"/><Relationship Id="rId58" Type="http://schemas.openxmlformats.org/officeDocument/2006/relationships/image" Target="../media/image245.png"/><Relationship Id="rId74" Type="http://schemas.openxmlformats.org/officeDocument/2006/relationships/image" Target="../media/image253.png"/><Relationship Id="rId79" Type="http://schemas.openxmlformats.org/officeDocument/2006/relationships/customXml" Target="../ink/ink426.xml"/><Relationship Id="rId5" Type="http://schemas.openxmlformats.org/officeDocument/2006/relationships/customXml" Target="../ink/ink389.xml"/><Relationship Id="rId90" Type="http://schemas.openxmlformats.org/officeDocument/2006/relationships/image" Target="../media/image261.png"/><Relationship Id="rId95" Type="http://schemas.openxmlformats.org/officeDocument/2006/relationships/image" Target="../media/image263.png"/><Relationship Id="rId22" Type="http://schemas.openxmlformats.org/officeDocument/2006/relationships/image" Target="../media/image227.png"/><Relationship Id="rId27" Type="http://schemas.openxmlformats.org/officeDocument/2006/relationships/customXml" Target="../ink/ink400.xml"/><Relationship Id="rId43" Type="http://schemas.openxmlformats.org/officeDocument/2006/relationships/customXml" Target="../ink/ink408.xml"/><Relationship Id="rId48" Type="http://schemas.openxmlformats.org/officeDocument/2006/relationships/image" Target="../media/image240.png"/><Relationship Id="rId64" Type="http://schemas.openxmlformats.org/officeDocument/2006/relationships/image" Target="../media/image248.png"/><Relationship Id="rId69" Type="http://schemas.openxmlformats.org/officeDocument/2006/relationships/customXml" Target="../ink/ink421.xml"/><Relationship Id="rId80" Type="http://schemas.openxmlformats.org/officeDocument/2006/relationships/image" Target="../media/image256.png"/><Relationship Id="rId85" Type="http://schemas.openxmlformats.org/officeDocument/2006/relationships/customXml" Target="../ink/ink429.xml"/><Relationship Id="rId12" Type="http://schemas.openxmlformats.org/officeDocument/2006/relationships/image" Target="../media/image222.png"/><Relationship Id="rId17" Type="http://schemas.openxmlformats.org/officeDocument/2006/relationships/customXml" Target="../ink/ink395.xml"/><Relationship Id="rId25" Type="http://schemas.openxmlformats.org/officeDocument/2006/relationships/customXml" Target="../ink/ink399.xml"/><Relationship Id="rId33" Type="http://schemas.openxmlformats.org/officeDocument/2006/relationships/customXml" Target="../ink/ink403.xml"/><Relationship Id="rId38" Type="http://schemas.openxmlformats.org/officeDocument/2006/relationships/image" Target="../media/image235.png"/><Relationship Id="rId46" Type="http://schemas.openxmlformats.org/officeDocument/2006/relationships/image" Target="../media/image239.png"/><Relationship Id="rId59" Type="http://schemas.openxmlformats.org/officeDocument/2006/relationships/customXml" Target="../ink/ink416.xml"/><Relationship Id="rId67" Type="http://schemas.openxmlformats.org/officeDocument/2006/relationships/customXml" Target="../ink/ink420.xml"/><Relationship Id="rId20" Type="http://schemas.openxmlformats.org/officeDocument/2006/relationships/image" Target="../media/image226.png"/><Relationship Id="rId41" Type="http://schemas.openxmlformats.org/officeDocument/2006/relationships/customXml" Target="../ink/ink407.xml"/><Relationship Id="rId54" Type="http://schemas.openxmlformats.org/officeDocument/2006/relationships/image" Target="../media/image243.png"/><Relationship Id="rId62" Type="http://schemas.openxmlformats.org/officeDocument/2006/relationships/image" Target="../media/image247.png"/><Relationship Id="rId70" Type="http://schemas.openxmlformats.org/officeDocument/2006/relationships/image" Target="../media/image251.png"/><Relationship Id="rId75" Type="http://schemas.openxmlformats.org/officeDocument/2006/relationships/customXml" Target="../ink/ink424.xml"/><Relationship Id="rId83" Type="http://schemas.openxmlformats.org/officeDocument/2006/relationships/customXml" Target="../ink/ink428.xml"/><Relationship Id="rId88" Type="http://schemas.openxmlformats.org/officeDocument/2006/relationships/image" Target="../media/image260.png"/><Relationship Id="rId91" Type="http://schemas.openxmlformats.org/officeDocument/2006/relationships/customXml" Target="../ink/ink432.xml"/><Relationship Id="rId96" Type="http://schemas.openxmlformats.org/officeDocument/2006/relationships/customXml" Target="../ink/ink435.xml"/><Relationship Id="rId1" Type="http://schemas.openxmlformats.org/officeDocument/2006/relationships/slideLayout" Target="../slideLayouts/slideLayout1.xml"/><Relationship Id="rId6" Type="http://schemas.openxmlformats.org/officeDocument/2006/relationships/image" Target="../media/image219.png"/><Relationship Id="rId15" Type="http://schemas.openxmlformats.org/officeDocument/2006/relationships/customXml" Target="../ink/ink394.xml"/><Relationship Id="rId23" Type="http://schemas.openxmlformats.org/officeDocument/2006/relationships/customXml" Target="../ink/ink398.xml"/><Relationship Id="rId28" Type="http://schemas.openxmlformats.org/officeDocument/2006/relationships/image" Target="../media/image230.png"/><Relationship Id="rId36" Type="http://schemas.openxmlformats.org/officeDocument/2006/relationships/image" Target="../media/image234.png"/><Relationship Id="rId49" Type="http://schemas.openxmlformats.org/officeDocument/2006/relationships/customXml" Target="../ink/ink411.xml"/><Relationship Id="rId57" Type="http://schemas.openxmlformats.org/officeDocument/2006/relationships/customXml" Target="../ink/ink415.xml"/><Relationship Id="rId10" Type="http://schemas.openxmlformats.org/officeDocument/2006/relationships/image" Target="../media/image221.png"/><Relationship Id="rId31" Type="http://schemas.openxmlformats.org/officeDocument/2006/relationships/customXml" Target="../ink/ink402.xml"/><Relationship Id="rId44" Type="http://schemas.openxmlformats.org/officeDocument/2006/relationships/image" Target="../media/image238.png"/><Relationship Id="rId52" Type="http://schemas.openxmlformats.org/officeDocument/2006/relationships/image" Target="../media/image242.png"/><Relationship Id="rId60" Type="http://schemas.openxmlformats.org/officeDocument/2006/relationships/image" Target="../media/image246.png"/><Relationship Id="rId65" Type="http://schemas.openxmlformats.org/officeDocument/2006/relationships/customXml" Target="../ink/ink419.xml"/><Relationship Id="rId73" Type="http://schemas.openxmlformats.org/officeDocument/2006/relationships/customXml" Target="../ink/ink423.xml"/><Relationship Id="rId78" Type="http://schemas.openxmlformats.org/officeDocument/2006/relationships/image" Target="../media/image255.png"/><Relationship Id="rId81" Type="http://schemas.openxmlformats.org/officeDocument/2006/relationships/customXml" Target="../ink/ink427.xml"/><Relationship Id="rId86" Type="http://schemas.openxmlformats.org/officeDocument/2006/relationships/image" Target="../media/image259.png"/><Relationship Id="rId94" Type="http://schemas.openxmlformats.org/officeDocument/2006/relationships/customXml" Target="../ink/ink434.xml"/><Relationship Id="rId99" Type="http://schemas.openxmlformats.org/officeDocument/2006/relationships/image" Target="../media/image265.png"/><Relationship Id="rId101" Type="http://schemas.openxmlformats.org/officeDocument/2006/relationships/image" Target="../media/image266.png"/><Relationship Id="rId4" Type="http://schemas.openxmlformats.org/officeDocument/2006/relationships/image" Target="../media/image218.png"/><Relationship Id="rId9" Type="http://schemas.openxmlformats.org/officeDocument/2006/relationships/customXml" Target="../ink/ink391.xml"/><Relationship Id="rId13" Type="http://schemas.openxmlformats.org/officeDocument/2006/relationships/customXml" Target="../ink/ink393.xml"/><Relationship Id="rId18" Type="http://schemas.openxmlformats.org/officeDocument/2006/relationships/image" Target="../media/image225.png"/><Relationship Id="rId39" Type="http://schemas.openxmlformats.org/officeDocument/2006/relationships/customXml" Target="../ink/ink406.xml"/><Relationship Id="rId34" Type="http://schemas.openxmlformats.org/officeDocument/2006/relationships/image" Target="../media/image233.png"/><Relationship Id="rId50" Type="http://schemas.openxmlformats.org/officeDocument/2006/relationships/image" Target="../media/image241.png"/><Relationship Id="rId55" Type="http://schemas.openxmlformats.org/officeDocument/2006/relationships/customXml" Target="../ink/ink414.xml"/><Relationship Id="rId76" Type="http://schemas.openxmlformats.org/officeDocument/2006/relationships/image" Target="../media/image254.png"/><Relationship Id="rId97" Type="http://schemas.openxmlformats.org/officeDocument/2006/relationships/image" Target="../media/image264.png"/><Relationship Id="rId7" Type="http://schemas.openxmlformats.org/officeDocument/2006/relationships/customXml" Target="../ink/ink390.xml"/><Relationship Id="rId71" Type="http://schemas.openxmlformats.org/officeDocument/2006/relationships/customXml" Target="../ink/ink422.xml"/><Relationship Id="rId92" Type="http://schemas.openxmlformats.org/officeDocument/2006/relationships/image" Target="../media/image262.png"/><Relationship Id="rId2" Type="http://schemas.openxmlformats.org/officeDocument/2006/relationships/image" Target="../media/image4.png"/><Relationship Id="rId29" Type="http://schemas.openxmlformats.org/officeDocument/2006/relationships/customXml" Target="../ink/ink401.xml"/><Relationship Id="rId24" Type="http://schemas.openxmlformats.org/officeDocument/2006/relationships/image" Target="../media/image228.png"/><Relationship Id="rId40" Type="http://schemas.openxmlformats.org/officeDocument/2006/relationships/image" Target="../media/image236.png"/><Relationship Id="rId45" Type="http://schemas.openxmlformats.org/officeDocument/2006/relationships/customXml" Target="../ink/ink409.xml"/><Relationship Id="rId66" Type="http://schemas.openxmlformats.org/officeDocument/2006/relationships/image" Target="../media/image249.png"/><Relationship Id="rId87" Type="http://schemas.openxmlformats.org/officeDocument/2006/relationships/customXml" Target="../ink/ink430.xml"/><Relationship Id="rId61" Type="http://schemas.openxmlformats.org/officeDocument/2006/relationships/customXml" Target="../ink/ink417.xml"/><Relationship Id="rId82" Type="http://schemas.openxmlformats.org/officeDocument/2006/relationships/image" Target="../media/image257.png"/><Relationship Id="rId19" Type="http://schemas.openxmlformats.org/officeDocument/2006/relationships/customXml" Target="../ink/ink396.xml"/><Relationship Id="rId14" Type="http://schemas.openxmlformats.org/officeDocument/2006/relationships/image" Target="../media/image223.png"/><Relationship Id="rId30" Type="http://schemas.openxmlformats.org/officeDocument/2006/relationships/image" Target="../media/image231.png"/><Relationship Id="rId35" Type="http://schemas.openxmlformats.org/officeDocument/2006/relationships/customXml" Target="../ink/ink404.xml"/><Relationship Id="rId56" Type="http://schemas.openxmlformats.org/officeDocument/2006/relationships/image" Target="../media/image244.png"/><Relationship Id="rId77" Type="http://schemas.openxmlformats.org/officeDocument/2006/relationships/customXml" Target="../ink/ink425.xml"/><Relationship Id="rId100" Type="http://schemas.openxmlformats.org/officeDocument/2006/relationships/customXml" Target="../ink/ink437.xml"/><Relationship Id="rId8" Type="http://schemas.openxmlformats.org/officeDocument/2006/relationships/image" Target="../media/image220.png"/><Relationship Id="rId51" Type="http://schemas.openxmlformats.org/officeDocument/2006/relationships/customXml" Target="../ink/ink412.xml"/><Relationship Id="rId72" Type="http://schemas.openxmlformats.org/officeDocument/2006/relationships/image" Target="../media/image252.png"/><Relationship Id="rId93" Type="http://schemas.openxmlformats.org/officeDocument/2006/relationships/customXml" Target="../ink/ink433.xml"/><Relationship Id="rId98" Type="http://schemas.openxmlformats.org/officeDocument/2006/relationships/customXml" Target="../ink/ink436.xml"/><Relationship Id="rId3" Type="http://schemas.openxmlformats.org/officeDocument/2006/relationships/customXml" Target="../ink/ink388.xml"/></Relationships>
</file>

<file path=ppt/slides/_rels/slide17.xml.rels><?xml version="1.0" encoding="UTF-8" standalone="yes"?>
<Relationships xmlns="http://schemas.openxmlformats.org/package/2006/relationships"><Relationship Id="rId8" Type="http://schemas.openxmlformats.org/officeDocument/2006/relationships/image" Target="../media/image268.png"/><Relationship Id="rId13" Type="http://schemas.openxmlformats.org/officeDocument/2006/relationships/customXml" Target="../ink/ink443.xml"/><Relationship Id="rId26" Type="http://schemas.openxmlformats.org/officeDocument/2006/relationships/image" Target="../media/image276.png"/><Relationship Id="rId39" Type="http://schemas.openxmlformats.org/officeDocument/2006/relationships/customXml" Target="../ink/ink452.xml"/><Relationship Id="rId3" Type="http://schemas.openxmlformats.org/officeDocument/2006/relationships/customXml" Target="../ink/ink438.xml"/><Relationship Id="rId21" Type="http://schemas.openxmlformats.org/officeDocument/2006/relationships/customXml" Target="../ink/ink445.xml"/><Relationship Id="rId7" Type="http://schemas.openxmlformats.org/officeDocument/2006/relationships/customXml" Target="../ink/ink440.xml"/><Relationship Id="rId12" Type="http://schemas.openxmlformats.org/officeDocument/2006/relationships/image" Target="../media/image270.png"/><Relationship Id="rId25" Type="http://schemas.openxmlformats.org/officeDocument/2006/relationships/customXml" Target="../ink/ink447.xml"/><Relationship Id="rId33" Type="http://schemas.openxmlformats.org/officeDocument/2006/relationships/customXml" Target="../ink/ink450.xml"/><Relationship Id="rId38" Type="http://schemas.openxmlformats.org/officeDocument/2006/relationships/image" Target="../media/image281.png"/><Relationship Id="rId2" Type="http://schemas.openxmlformats.org/officeDocument/2006/relationships/image" Target="../media/image4.png"/><Relationship Id="rId20" Type="http://schemas.openxmlformats.org/officeDocument/2006/relationships/image" Target="../media/image273.png"/><Relationship Id="rId29" Type="http://schemas.openxmlformats.org/officeDocument/2006/relationships/customXml" Target="../ink/ink449.xml"/><Relationship Id="rId1" Type="http://schemas.openxmlformats.org/officeDocument/2006/relationships/slideLayout" Target="../slideLayouts/slideLayout1.xml"/><Relationship Id="rId6" Type="http://schemas.openxmlformats.org/officeDocument/2006/relationships/image" Target="../media/image267.png"/><Relationship Id="rId11" Type="http://schemas.openxmlformats.org/officeDocument/2006/relationships/customXml" Target="../ink/ink442.xml"/><Relationship Id="rId24" Type="http://schemas.openxmlformats.org/officeDocument/2006/relationships/image" Target="../media/image275.png"/><Relationship Id="rId32" Type="http://schemas.openxmlformats.org/officeDocument/2006/relationships/image" Target="../media/image279.png"/><Relationship Id="rId37" Type="http://schemas.openxmlformats.org/officeDocument/2006/relationships/customXml" Target="../ink/ink451.xml"/><Relationship Id="rId40" Type="http://schemas.openxmlformats.org/officeDocument/2006/relationships/image" Target="../media/image282.png"/><Relationship Id="rId5" Type="http://schemas.openxmlformats.org/officeDocument/2006/relationships/customXml" Target="../ink/ink439.xml"/><Relationship Id="rId15" Type="http://schemas.openxmlformats.org/officeDocument/2006/relationships/customXml" Target="../ink/ink444.xml"/><Relationship Id="rId23" Type="http://schemas.openxmlformats.org/officeDocument/2006/relationships/customXml" Target="../ink/ink446.xml"/><Relationship Id="rId28" Type="http://schemas.openxmlformats.org/officeDocument/2006/relationships/image" Target="../media/image277.png"/><Relationship Id="rId36" Type="http://schemas.openxmlformats.org/officeDocument/2006/relationships/image" Target="../media/image280.png"/><Relationship Id="rId10" Type="http://schemas.openxmlformats.org/officeDocument/2006/relationships/image" Target="../media/image269.png"/><Relationship Id="rId4" Type="http://schemas.openxmlformats.org/officeDocument/2006/relationships/image" Target="../media/image2660.png"/><Relationship Id="rId9" Type="http://schemas.openxmlformats.org/officeDocument/2006/relationships/customXml" Target="../ink/ink441.xml"/><Relationship Id="rId14" Type="http://schemas.openxmlformats.org/officeDocument/2006/relationships/image" Target="../media/image271.png"/><Relationship Id="rId22" Type="http://schemas.openxmlformats.org/officeDocument/2006/relationships/image" Target="../media/image274.png"/><Relationship Id="rId27" Type="http://schemas.openxmlformats.org/officeDocument/2006/relationships/customXml" Target="../ink/ink448.xml"/></Relationships>
</file>

<file path=ppt/slides/_rels/slide18.xml.rels><?xml version="1.0" encoding="UTF-8" standalone="yes"?>
<Relationships xmlns="http://schemas.openxmlformats.org/package/2006/relationships"><Relationship Id="rId13" Type="http://schemas.openxmlformats.org/officeDocument/2006/relationships/customXml" Target="../ink/ink458.xml"/><Relationship Id="rId18" Type="http://schemas.openxmlformats.org/officeDocument/2006/relationships/image" Target="../media/image288.png"/><Relationship Id="rId26" Type="http://schemas.openxmlformats.org/officeDocument/2006/relationships/image" Target="../media/image293.png"/><Relationship Id="rId39" Type="http://schemas.openxmlformats.org/officeDocument/2006/relationships/customXml" Target="../ink/ink471.xml"/><Relationship Id="rId21" Type="http://schemas.openxmlformats.org/officeDocument/2006/relationships/customXml" Target="../ink/ink462.xml"/><Relationship Id="rId34" Type="http://schemas.openxmlformats.org/officeDocument/2006/relationships/image" Target="../media/image297.png"/><Relationship Id="rId42" Type="http://schemas.openxmlformats.org/officeDocument/2006/relationships/image" Target="../media/image302.png"/><Relationship Id="rId47" Type="http://schemas.openxmlformats.org/officeDocument/2006/relationships/customXml" Target="../ink/ink475.xml"/><Relationship Id="rId50" Type="http://schemas.openxmlformats.org/officeDocument/2006/relationships/image" Target="../media/image305.png"/><Relationship Id="rId7" Type="http://schemas.openxmlformats.org/officeDocument/2006/relationships/customXml" Target="../ink/ink455.xml"/><Relationship Id="rId2" Type="http://schemas.openxmlformats.org/officeDocument/2006/relationships/image" Target="../media/image4.png"/><Relationship Id="rId16" Type="http://schemas.openxmlformats.org/officeDocument/2006/relationships/image" Target="../media/image287.png"/><Relationship Id="rId29" Type="http://schemas.openxmlformats.org/officeDocument/2006/relationships/customXml" Target="../ink/ink466.xml"/><Relationship Id="rId11" Type="http://schemas.openxmlformats.org/officeDocument/2006/relationships/customXml" Target="../ink/ink457.xml"/><Relationship Id="rId24" Type="http://schemas.openxmlformats.org/officeDocument/2006/relationships/image" Target="../media/image292.png"/><Relationship Id="rId32" Type="http://schemas.openxmlformats.org/officeDocument/2006/relationships/image" Target="../media/image296.png"/><Relationship Id="rId37" Type="http://schemas.openxmlformats.org/officeDocument/2006/relationships/customXml" Target="../ink/ink470.xml"/><Relationship Id="rId40" Type="http://schemas.openxmlformats.org/officeDocument/2006/relationships/image" Target="../media/image301.png"/><Relationship Id="rId45" Type="http://schemas.openxmlformats.org/officeDocument/2006/relationships/customXml" Target="../ink/ink474.xml"/><Relationship Id="rId5" Type="http://schemas.openxmlformats.org/officeDocument/2006/relationships/customXml" Target="../ink/ink454.xml"/><Relationship Id="rId15" Type="http://schemas.openxmlformats.org/officeDocument/2006/relationships/customXml" Target="../ink/ink459.xml"/><Relationship Id="rId23" Type="http://schemas.openxmlformats.org/officeDocument/2006/relationships/customXml" Target="../ink/ink463.xml"/><Relationship Id="rId28" Type="http://schemas.openxmlformats.org/officeDocument/2006/relationships/image" Target="../media/image294.png"/><Relationship Id="rId36" Type="http://schemas.openxmlformats.org/officeDocument/2006/relationships/image" Target="../media/image298.png"/><Relationship Id="rId49" Type="http://schemas.openxmlformats.org/officeDocument/2006/relationships/customXml" Target="../ink/ink476.xml"/><Relationship Id="rId10" Type="http://schemas.openxmlformats.org/officeDocument/2006/relationships/image" Target="../media/image285.png"/><Relationship Id="rId19" Type="http://schemas.openxmlformats.org/officeDocument/2006/relationships/customXml" Target="../ink/ink461.xml"/><Relationship Id="rId31" Type="http://schemas.openxmlformats.org/officeDocument/2006/relationships/customXml" Target="../ink/ink467.xml"/><Relationship Id="rId44" Type="http://schemas.openxmlformats.org/officeDocument/2006/relationships/image" Target="../media/image303.png"/><Relationship Id="rId4" Type="http://schemas.openxmlformats.org/officeDocument/2006/relationships/image" Target="../media/image218.png"/><Relationship Id="rId9" Type="http://schemas.openxmlformats.org/officeDocument/2006/relationships/customXml" Target="../ink/ink456.xml"/><Relationship Id="rId14" Type="http://schemas.openxmlformats.org/officeDocument/2006/relationships/image" Target="../media/image278.png"/><Relationship Id="rId22" Type="http://schemas.openxmlformats.org/officeDocument/2006/relationships/image" Target="../media/image291.png"/><Relationship Id="rId27" Type="http://schemas.openxmlformats.org/officeDocument/2006/relationships/customXml" Target="../ink/ink465.xml"/><Relationship Id="rId30" Type="http://schemas.openxmlformats.org/officeDocument/2006/relationships/image" Target="../media/image295.png"/><Relationship Id="rId35" Type="http://schemas.openxmlformats.org/officeDocument/2006/relationships/customXml" Target="../ink/ink469.xml"/><Relationship Id="rId43" Type="http://schemas.openxmlformats.org/officeDocument/2006/relationships/customXml" Target="../ink/ink473.xml"/><Relationship Id="rId48" Type="http://schemas.openxmlformats.org/officeDocument/2006/relationships/image" Target="../media/image117.png"/><Relationship Id="rId8" Type="http://schemas.openxmlformats.org/officeDocument/2006/relationships/image" Target="../media/image284.png"/><Relationship Id="rId3" Type="http://schemas.openxmlformats.org/officeDocument/2006/relationships/customXml" Target="../ink/ink453.xml"/><Relationship Id="rId12" Type="http://schemas.openxmlformats.org/officeDocument/2006/relationships/image" Target="../media/image272.png"/><Relationship Id="rId17" Type="http://schemas.openxmlformats.org/officeDocument/2006/relationships/customXml" Target="../ink/ink460.xml"/><Relationship Id="rId25" Type="http://schemas.openxmlformats.org/officeDocument/2006/relationships/customXml" Target="../ink/ink464.xml"/><Relationship Id="rId33" Type="http://schemas.openxmlformats.org/officeDocument/2006/relationships/customXml" Target="../ink/ink468.xml"/><Relationship Id="rId38" Type="http://schemas.openxmlformats.org/officeDocument/2006/relationships/image" Target="../media/image299.png"/><Relationship Id="rId46" Type="http://schemas.openxmlformats.org/officeDocument/2006/relationships/image" Target="../media/image304.png"/><Relationship Id="rId20" Type="http://schemas.openxmlformats.org/officeDocument/2006/relationships/image" Target="../media/image289.png"/><Relationship Id="rId41" Type="http://schemas.openxmlformats.org/officeDocument/2006/relationships/customXml" Target="../ink/ink472.xml"/><Relationship Id="rId1" Type="http://schemas.openxmlformats.org/officeDocument/2006/relationships/slideLayout" Target="../slideLayouts/slideLayout1.xml"/><Relationship Id="rId6" Type="http://schemas.openxmlformats.org/officeDocument/2006/relationships/image" Target="../media/image283.png"/></Relationships>
</file>

<file path=ppt/slides/_rels/slide19.xml.rels><?xml version="1.0" encoding="UTF-8" standalone="yes"?>
<Relationships xmlns="http://schemas.openxmlformats.org/package/2006/relationships"><Relationship Id="rId13" Type="http://schemas.openxmlformats.org/officeDocument/2006/relationships/customXml" Target="../ink/ink482.xml"/><Relationship Id="rId18" Type="http://schemas.openxmlformats.org/officeDocument/2006/relationships/image" Target="../media/image314.png"/><Relationship Id="rId26" Type="http://schemas.openxmlformats.org/officeDocument/2006/relationships/image" Target="../media/image318.png"/><Relationship Id="rId39" Type="http://schemas.openxmlformats.org/officeDocument/2006/relationships/customXml" Target="../ink/ink498.xml"/><Relationship Id="rId21" Type="http://schemas.openxmlformats.org/officeDocument/2006/relationships/customXml" Target="../ink/ink486.xml"/><Relationship Id="rId34" Type="http://schemas.openxmlformats.org/officeDocument/2006/relationships/customXml" Target="../ink/ink493.xml"/><Relationship Id="rId42" Type="http://schemas.openxmlformats.org/officeDocument/2006/relationships/customXml" Target="../ink/ink501.xml"/><Relationship Id="rId47" Type="http://schemas.openxmlformats.org/officeDocument/2006/relationships/image" Target="../media/image324.png"/><Relationship Id="rId50" Type="http://schemas.openxmlformats.org/officeDocument/2006/relationships/customXml" Target="../ink/ink506.xml"/><Relationship Id="rId55" Type="http://schemas.openxmlformats.org/officeDocument/2006/relationships/image" Target="../media/image328.png"/><Relationship Id="rId7" Type="http://schemas.openxmlformats.org/officeDocument/2006/relationships/customXml" Target="../ink/ink479.xml"/><Relationship Id="rId2" Type="http://schemas.openxmlformats.org/officeDocument/2006/relationships/image" Target="../media/image4.png"/><Relationship Id="rId16" Type="http://schemas.openxmlformats.org/officeDocument/2006/relationships/image" Target="../media/image313.png"/><Relationship Id="rId29" Type="http://schemas.openxmlformats.org/officeDocument/2006/relationships/customXml" Target="../ink/ink490.xml"/><Relationship Id="rId11" Type="http://schemas.openxmlformats.org/officeDocument/2006/relationships/customXml" Target="../ink/ink481.xml"/><Relationship Id="rId24" Type="http://schemas.openxmlformats.org/officeDocument/2006/relationships/image" Target="../media/image317.png"/><Relationship Id="rId32" Type="http://schemas.openxmlformats.org/officeDocument/2006/relationships/customXml" Target="../ink/ink492.xml"/><Relationship Id="rId37" Type="http://schemas.openxmlformats.org/officeDocument/2006/relationships/customXml" Target="../ink/ink496.xml"/><Relationship Id="rId40" Type="http://schemas.openxmlformats.org/officeDocument/2006/relationships/customXml" Target="../ink/ink499.xml"/><Relationship Id="rId45" Type="http://schemas.openxmlformats.org/officeDocument/2006/relationships/image" Target="../media/image323.png"/><Relationship Id="rId53" Type="http://schemas.openxmlformats.org/officeDocument/2006/relationships/image" Target="../media/image327.png"/><Relationship Id="rId5" Type="http://schemas.openxmlformats.org/officeDocument/2006/relationships/customXml" Target="../ink/ink478.xml"/><Relationship Id="rId10" Type="http://schemas.openxmlformats.org/officeDocument/2006/relationships/image" Target="../media/image309.png"/><Relationship Id="rId19" Type="http://schemas.openxmlformats.org/officeDocument/2006/relationships/customXml" Target="../ink/ink485.xml"/><Relationship Id="rId31" Type="http://schemas.openxmlformats.org/officeDocument/2006/relationships/image" Target="../media/image321.png"/><Relationship Id="rId44" Type="http://schemas.openxmlformats.org/officeDocument/2006/relationships/customXml" Target="../ink/ink503.xml"/><Relationship Id="rId52" Type="http://schemas.openxmlformats.org/officeDocument/2006/relationships/customXml" Target="../ink/ink507.xml"/><Relationship Id="rId4" Type="http://schemas.openxmlformats.org/officeDocument/2006/relationships/image" Target="../media/image306.png"/><Relationship Id="rId9" Type="http://schemas.openxmlformats.org/officeDocument/2006/relationships/customXml" Target="../ink/ink480.xml"/><Relationship Id="rId14" Type="http://schemas.openxmlformats.org/officeDocument/2006/relationships/image" Target="../media/image312.png"/><Relationship Id="rId22" Type="http://schemas.openxmlformats.org/officeDocument/2006/relationships/image" Target="../media/image316.png"/><Relationship Id="rId27" Type="http://schemas.openxmlformats.org/officeDocument/2006/relationships/customXml" Target="../ink/ink489.xml"/><Relationship Id="rId30" Type="http://schemas.openxmlformats.org/officeDocument/2006/relationships/customXml" Target="../ink/ink491.xml"/><Relationship Id="rId35" Type="http://schemas.openxmlformats.org/officeDocument/2006/relationships/customXml" Target="../ink/ink494.xml"/><Relationship Id="rId43" Type="http://schemas.openxmlformats.org/officeDocument/2006/relationships/customXml" Target="../ink/ink502.xml"/><Relationship Id="rId48" Type="http://schemas.openxmlformats.org/officeDocument/2006/relationships/customXml" Target="../ink/ink505.xml"/><Relationship Id="rId8" Type="http://schemas.openxmlformats.org/officeDocument/2006/relationships/image" Target="../media/image308.png"/><Relationship Id="rId51" Type="http://schemas.openxmlformats.org/officeDocument/2006/relationships/image" Target="../media/image326.png"/><Relationship Id="rId3" Type="http://schemas.openxmlformats.org/officeDocument/2006/relationships/customXml" Target="../ink/ink477.xml"/><Relationship Id="rId12" Type="http://schemas.openxmlformats.org/officeDocument/2006/relationships/image" Target="../media/image311.png"/><Relationship Id="rId17" Type="http://schemas.openxmlformats.org/officeDocument/2006/relationships/customXml" Target="../ink/ink484.xml"/><Relationship Id="rId25" Type="http://schemas.openxmlformats.org/officeDocument/2006/relationships/customXml" Target="../ink/ink488.xml"/><Relationship Id="rId33" Type="http://schemas.openxmlformats.org/officeDocument/2006/relationships/image" Target="../media/image322.png"/><Relationship Id="rId38" Type="http://schemas.openxmlformats.org/officeDocument/2006/relationships/customXml" Target="../ink/ink497.xml"/><Relationship Id="rId46" Type="http://schemas.openxmlformats.org/officeDocument/2006/relationships/customXml" Target="../ink/ink504.xml"/><Relationship Id="rId20" Type="http://schemas.openxmlformats.org/officeDocument/2006/relationships/image" Target="../media/image315.png"/><Relationship Id="rId41" Type="http://schemas.openxmlformats.org/officeDocument/2006/relationships/customXml" Target="../ink/ink500.xml"/><Relationship Id="rId54" Type="http://schemas.openxmlformats.org/officeDocument/2006/relationships/customXml" Target="../ink/ink508.xml"/><Relationship Id="rId1" Type="http://schemas.openxmlformats.org/officeDocument/2006/relationships/slideLayout" Target="../slideLayouts/slideLayout1.xml"/><Relationship Id="rId6" Type="http://schemas.openxmlformats.org/officeDocument/2006/relationships/image" Target="../media/image307.png"/><Relationship Id="rId15" Type="http://schemas.openxmlformats.org/officeDocument/2006/relationships/customXml" Target="../ink/ink483.xml"/><Relationship Id="rId23" Type="http://schemas.openxmlformats.org/officeDocument/2006/relationships/customXml" Target="../ink/ink487.xml"/><Relationship Id="rId28" Type="http://schemas.openxmlformats.org/officeDocument/2006/relationships/image" Target="../media/image319.png"/><Relationship Id="rId36" Type="http://schemas.openxmlformats.org/officeDocument/2006/relationships/customXml" Target="../ink/ink495.xml"/><Relationship Id="rId49" Type="http://schemas.openxmlformats.org/officeDocument/2006/relationships/image" Target="../media/image325.png"/></Relationships>
</file>

<file path=ppt/slides/_rels/slide2.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2.xml"/><Relationship Id="rId63" Type="http://schemas.openxmlformats.org/officeDocument/2006/relationships/image" Target="../media/image32.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80.png"/><Relationship Id="rId170" Type="http://schemas.openxmlformats.org/officeDocument/2006/relationships/customXml" Target="../ink/ink86.xml"/><Relationship Id="rId191" Type="http://schemas.openxmlformats.org/officeDocument/2006/relationships/customXml" Target="../ink/ink101.xml"/><Relationship Id="rId205" Type="http://schemas.openxmlformats.org/officeDocument/2006/relationships/image" Target="../media/image98.png"/><Relationship Id="rId107" Type="http://schemas.openxmlformats.org/officeDocument/2006/relationships/image" Target="../media/image54.png"/><Relationship Id="rId11" Type="http://schemas.openxmlformats.org/officeDocument/2006/relationships/customXml" Target="../ink/ink5.xml"/><Relationship Id="rId32" Type="http://schemas.openxmlformats.org/officeDocument/2006/relationships/customXml" Target="../ink/ink17.xml"/><Relationship Id="rId53" Type="http://schemas.openxmlformats.org/officeDocument/2006/relationships/image" Target="../media/image27.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75.png"/><Relationship Id="rId5" Type="http://schemas.openxmlformats.org/officeDocument/2006/relationships/image" Target="../media/image5.png"/><Relationship Id="rId95" Type="http://schemas.openxmlformats.org/officeDocument/2006/relationships/image" Target="../media/image48.png"/><Relationship Id="rId160" Type="http://schemas.openxmlformats.org/officeDocument/2006/relationships/customXml" Target="../ink/ink81.xml"/><Relationship Id="rId181" Type="http://schemas.openxmlformats.org/officeDocument/2006/relationships/customXml" Target="../ink/ink93.xml"/><Relationship Id="rId22" Type="http://schemas.openxmlformats.org/officeDocument/2006/relationships/customXml" Target="../ink/ink12.xml"/><Relationship Id="rId43" Type="http://schemas.openxmlformats.org/officeDocument/2006/relationships/image" Target="../media/image22.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6.xml"/><Relationship Id="rId171" Type="http://schemas.openxmlformats.org/officeDocument/2006/relationships/image" Target="../media/image86.png"/><Relationship Id="rId192" Type="http://schemas.openxmlformats.org/officeDocument/2006/relationships/image" Target="../media/image92.png"/><Relationship Id="rId206" Type="http://schemas.openxmlformats.org/officeDocument/2006/relationships/customXml" Target="../ink/ink109.xml"/><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5.xml"/><Relationship Id="rId129" Type="http://schemas.openxmlformats.org/officeDocument/2006/relationships/image" Target="../media/image65.png"/><Relationship Id="rId54" Type="http://schemas.openxmlformats.org/officeDocument/2006/relationships/customXml" Target="../ink/ink28.xml"/><Relationship Id="rId75" Type="http://schemas.openxmlformats.org/officeDocument/2006/relationships/image" Target="../media/image38.png"/><Relationship Id="rId96" Type="http://schemas.openxmlformats.org/officeDocument/2006/relationships/customXml" Target="../ink/ink49.xml"/><Relationship Id="rId140" Type="http://schemas.openxmlformats.org/officeDocument/2006/relationships/customXml" Target="../ink/ink71.xml"/><Relationship Id="rId161" Type="http://schemas.openxmlformats.org/officeDocument/2006/relationships/image" Target="../media/image81.png"/><Relationship Id="rId182" Type="http://schemas.openxmlformats.org/officeDocument/2006/relationships/customXml" Target="../ink/ink94.xml"/><Relationship Id="rId6" Type="http://schemas.openxmlformats.org/officeDocument/2006/relationships/customXml" Target="../ink/ink2.xml"/><Relationship Id="rId23" Type="http://schemas.openxmlformats.org/officeDocument/2006/relationships/image" Target="../media/image12.png"/><Relationship Id="rId119" Type="http://schemas.openxmlformats.org/officeDocument/2006/relationships/image" Target="../media/image60.png"/><Relationship Id="rId44" Type="http://schemas.openxmlformats.org/officeDocument/2006/relationships/customXml" Target="../ink/ink23.xml"/><Relationship Id="rId65" Type="http://schemas.openxmlformats.org/officeDocument/2006/relationships/image" Target="../media/image33.png"/><Relationship Id="rId86" Type="http://schemas.openxmlformats.org/officeDocument/2006/relationships/customXml" Target="../ink/ink44.xml"/><Relationship Id="rId130" Type="http://schemas.openxmlformats.org/officeDocument/2006/relationships/customXml" Target="../ink/ink66.xml"/><Relationship Id="rId151" Type="http://schemas.openxmlformats.org/officeDocument/2006/relationships/image" Target="../media/image76.png"/><Relationship Id="rId172" Type="http://schemas.openxmlformats.org/officeDocument/2006/relationships/customXml" Target="../ink/ink87.xml"/><Relationship Id="rId193" Type="http://schemas.openxmlformats.org/officeDocument/2006/relationships/customXml" Target="../ink/ink102.xml"/><Relationship Id="rId207" Type="http://schemas.openxmlformats.org/officeDocument/2006/relationships/image" Target="../media/image99.png"/><Relationship Id="rId13" Type="http://schemas.openxmlformats.org/officeDocument/2006/relationships/customXml" Target="../ink/ink7.xml"/><Relationship Id="rId109" Type="http://schemas.openxmlformats.org/officeDocument/2006/relationships/image" Target="../media/image55.png"/><Relationship Id="rId34" Type="http://schemas.openxmlformats.org/officeDocument/2006/relationships/customXml" Target="../ink/ink18.xml"/><Relationship Id="rId55" Type="http://schemas.openxmlformats.org/officeDocument/2006/relationships/image" Target="../media/image28.png"/><Relationship Id="rId76" Type="http://schemas.openxmlformats.org/officeDocument/2006/relationships/customXml" Target="../ink/ink39.xml"/><Relationship Id="rId97" Type="http://schemas.openxmlformats.org/officeDocument/2006/relationships/image" Target="../media/image49.png"/><Relationship Id="rId120" Type="http://schemas.openxmlformats.org/officeDocument/2006/relationships/customXml" Target="../ink/ink61.xml"/><Relationship Id="rId141" Type="http://schemas.openxmlformats.org/officeDocument/2006/relationships/image" Target="../media/image71.png"/><Relationship Id="rId7" Type="http://schemas.openxmlformats.org/officeDocument/2006/relationships/customXml" Target="../ink/ink3.xml"/><Relationship Id="rId162" Type="http://schemas.openxmlformats.org/officeDocument/2006/relationships/customXml" Target="../ink/ink82.xml"/><Relationship Id="rId183" Type="http://schemas.openxmlformats.org/officeDocument/2006/relationships/customXml" Target="../ink/ink95.xml"/><Relationship Id="rId24" Type="http://schemas.openxmlformats.org/officeDocument/2006/relationships/customXml" Target="../ink/ink13.xml"/><Relationship Id="rId45" Type="http://schemas.openxmlformats.org/officeDocument/2006/relationships/image" Target="../media/image23.png"/><Relationship Id="rId66" Type="http://schemas.openxmlformats.org/officeDocument/2006/relationships/customXml" Target="../ink/ink34.xml"/><Relationship Id="rId87" Type="http://schemas.openxmlformats.org/officeDocument/2006/relationships/image" Target="../media/image44.png"/><Relationship Id="rId110" Type="http://schemas.openxmlformats.org/officeDocument/2006/relationships/customXml" Target="../ink/ink56.xml"/><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2.xml"/><Relationship Id="rId152" Type="http://schemas.openxmlformats.org/officeDocument/2006/relationships/customXml" Target="../ink/ink77.xml"/><Relationship Id="rId173" Type="http://schemas.openxmlformats.org/officeDocument/2006/relationships/image" Target="../media/image87.png"/><Relationship Id="rId194" Type="http://schemas.openxmlformats.org/officeDocument/2006/relationships/image" Target="../media/image93.png"/><Relationship Id="rId199" Type="http://schemas.openxmlformats.org/officeDocument/2006/relationships/image" Target="../media/image95.png"/><Relationship Id="rId203" Type="http://schemas.openxmlformats.org/officeDocument/2006/relationships/image" Target="../media/image97.png"/><Relationship Id="rId208" Type="http://schemas.openxmlformats.org/officeDocument/2006/relationships/customXml" Target="../ink/ink110.xml"/><Relationship Id="rId19" Type="http://schemas.openxmlformats.org/officeDocument/2006/relationships/image" Target="../media/image10.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8.png"/><Relationship Id="rId56" Type="http://schemas.openxmlformats.org/officeDocument/2006/relationships/customXml" Target="../ink/ink29.xml"/><Relationship Id="rId77" Type="http://schemas.openxmlformats.org/officeDocument/2006/relationships/image" Target="../media/image39.png"/><Relationship Id="rId100" Type="http://schemas.openxmlformats.org/officeDocument/2006/relationships/customXml" Target="../ink/ink51.xml"/><Relationship Id="rId105" Type="http://schemas.openxmlformats.org/officeDocument/2006/relationships/image" Target="../media/image53.png"/><Relationship Id="rId126" Type="http://schemas.openxmlformats.org/officeDocument/2006/relationships/customXml" Target="../ink/ink64.xml"/><Relationship Id="rId147" Type="http://schemas.openxmlformats.org/officeDocument/2006/relationships/image" Target="../media/image74.png"/><Relationship Id="rId168" Type="http://schemas.openxmlformats.org/officeDocument/2006/relationships/customXml" Target="../ink/ink85.xml"/><Relationship Id="rId8" Type="http://schemas.openxmlformats.org/officeDocument/2006/relationships/image" Target="../media/image6.png"/><Relationship Id="rId51" Type="http://schemas.openxmlformats.org/officeDocument/2006/relationships/image" Target="../media/image26.png"/><Relationship Id="rId72" Type="http://schemas.openxmlformats.org/officeDocument/2006/relationships/customXml" Target="../ink/ink37.xml"/><Relationship Id="rId93" Type="http://schemas.openxmlformats.org/officeDocument/2006/relationships/image" Target="../media/image47.png"/><Relationship Id="rId98" Type="http://schemas.openxmlformats.org/officeDocument/2006/relationships/customXml" Target="../ink/ink50.xml"/><Relationship Id="rId121" Type="http://schemas.openxmlformats.org/officeDocument/2006/relationships/image" Target="../media/image61.png"/><Relationship Id="rId142" Type="http://schemas.openxmlformats.org/officeDocument/2006/relationships/customXml" Target="../ink/ink72.xml"/><Relationship Id="rId163" Type="http://schemas.openxmlformats.org/officeDocument/2006/relationships/image" Target="../media/image82.png"/><Relationship Id="rId184" Type="http://schemas.openxmlformats.org/officeDocument/2006/relationships/customXml" Target="../ink/ink96.xml"/><Relationship Id="rId189" Type="http://schemas.openxmlformats.org/officeDocument/2006/relationships/customXml" Target="../ink/ink100.xml"/><Relationship Id="rId3" Type="http://schemas.openxmlformats.org/officeDocument/2006/relationships/image" Target="../media/image4.png"/><Relationship Id="rId25" Type="http://schemas.openxmlformats.org/officeDocument/2006/relationships/image" Target="../media/image13.png"/><Relationship Id="rId46" Type="http://schemas.openxmlformats.org/officeDocument/2006/relationships/customXml" Target="../ink/ink24.xml"/><Relationship Id="rId67" Type="http://schemas.openxmlformats.org/officeDocument/2006/relationships/image" Target="../media/image34.png"/><Relationship Id="rId116" Type="http://schemas.openxmlformats.org/officeDocument/2006/relationships/customXml" Target="../ink/ink59.xml"/><Relationship Id="rId137" Type="http://schemas.openxmlformats.org/officeDocument/2006/relationships/image" Target="../media/image69.png"/><Relationship Id="rId158" Type="http://schemas.openxmlformats.org/officeDocument/2006/relationships/customXml" Target="../ink/ink80.xml"/><Relationship Id="rId20" Type="http://schemas.openxmlformats.org/officeDocument/2006/relationships/customXml" Target="../ink/ink11.xml"/><Relationship Id="rId41" Type="http://schemas.openxmlformats.org/officeDocument/2006/relationships/image" Target="../media/image21.png"/><Relationship Id="rId62" Type="http://schemas.openxmlformats.org/officeDocument/2006/relationships/customXml" Target="../ink/ink32.xml"/><Relationship Id="rId83" Type="http://schemas.openxmlformats.org/officeDocument/2006/relationships/image" Target="../media/image42.png"/><Relationship Id="rId88" Type="http://schemas.openxmlformats.org/officeDocument/2006/relationships/customXml" Target="../ink/ink45.xml"/><Relationship Id="rId111" Type="http://schemas.openxmlformats.org/officeDocument/2006/relationships/image" Target="../media/image56.png"/><Relationship Id="rId132" Type="http://schemas.openxmlformats.org/officeDocument/2006/relationships/customXml" Target="../ink/ink67.xml"/><Relationship Id="rId153" Type="http://schemas.openxmlformats.org/officeDocument/2006/relationships/image" Target="../media/image77.png"/><Relationship Id="rId174" Type="http://schemas.openxmlformats.org/officeDocument/2006/relationships/customXml" Target="../ink/ink88.xml"/><Relationship Id="rId179" Type="http://schemas.openxmlformats.org/officeDocument/2006/relationships/customXml" Target="../ink/ink91.xml"/><Relationship Id="rId195" Type="http://schemas.openxmlformats.org/officeDocument/2006/relationships/customXml" Target="../ink/ink103.xml"/><Relationship Id="rId209" Type="http://schemas.openxmlformats.org/officeDocument/2006/relationships/image" Target="../media/image100.png"/><Relationship Id="rId190" Type="http://schemas.openxmlformats.org/officeDocument/2006/relationships/image" Target="../media/image91.png"/><Relationship Id="rId204" Type="http://schemas.openxmlformats.org/officeDocument/2006/relationships/customXml" Target="../ink/ink108.xml"/><Relationship Id="rId15" Type="http://schemas.openxmlformats.org/officeDocument/2006/relationships/image" Target="../media/image8.png"/><Relationship Id="rId36" Type="http://schemas.openxmlformats.org/officeDocument/2006/relationships/customXml" Target="../ink/ink19.xml"/><Relationship Id="rId57" Type="http://schemas.openxmlformats.org/officeDocument/2006/relationships/image" Target="../media/image29.png"/><Relationship Id="rId106" Type="http://schemas.openxmlformats.org/officeDocument/2006/relationships/customXml" Target="../ink/ink54.xml"/><Relationship Id="rId127" Type="http://schemas.openxmlformats.org/officeDocument/2006/relationships/image" Target="../media/image64.png"/><Relationship Id="rId10" Type="http://schemas.openxmlformats.org/officeDocument/2006/relationships/image" Target="../media/image7.png"/><Relationship Id="rId31" Type="http://schemas.openxmlformats.org/officeDocument/2006/relationships/image" Target="../media/image16.png"/><Relationship Id="rId52" Type="http://schemas.openxmlformats.org/officeDocument/2006/relationships/customXml" Target="../ink/ink27.xml"/><Relationship Id="rId73" Type="http://schemas.openxmlformats.org/officeDocument/2006/relationships/image" Target="../media/image37.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2.xml"/><Relationship Id="rId143" Type="http://schemas.openxmlformats.org/officeDocument/2006/relationships/image" Target="../media/image72.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85.png"/><Relationship Id="rId185" Type="http://schemas.openxmlformats.org/officeDocument/2006/relationships/customXml" Target="../ink/ink97.xml"/><Relationship Id="rId4" Type="http://schemas.openxmlformats.org/officeDocument/2006/relationships/customXml" Target="../ink/ink1.xml"/><Relationship Id="rId9" Type="http://schemas.openxmlformats.org/officeDocument/2006/relationships/customXml" Target="../ink/ink4.xml"/><Relationship Id="rId180" Type="http://schemas.openxmlformats.org/officeDocument/2006/relationships/customXml" Target="../ink/ink92.xml"/><Relationship Id="rId210" Type="http://schemas.openxmlformats.org/officeDocument/2006/relationships/customXml" Target="../ink/ink111.xml"/><Relationship Id="rId26" Type="http://schemas.openxmlformats.org/officeDocument/2006/relationships/customXml" Target="../ink/ink14.xml"/><Relationship Id="rId47" Type="http://schemas.openxmlformats.org/officeDocument/2006/relationships/image" Target="../media/image24.png"/><Relationship Id="rId68" Type="http://schemas.openxmlformats.org/officeDocument/2006/relationships/customXml" Target="../ink/ink35.xml"/><Relationship Id="rId89" Type="http://schemas.openxmlformats.org/officeDocument/2006/relationships/image" Target="../media/image45.png"/><Relationship Id="rId112" Type="http://schemas.openxmlformats.org/officeDocument/2006/relationships/customXml" Target="../ink/ink57.xml"/><Relationship Id="rId133" Type="http://schemas.openxmlformats.org/officeDocument/2006/relationships/image" Target="../media/image67.png"/><Relationship Id="rId154" Type="http://schemas.openxmlformats.org/officeDocument/2006/relationships/customXml" Target="../ink/ink78.xml"/><Relationship Id="rId175" Type="http://schemas.openxmlformats.org/officeDocument/2006/relationships/image" Target="../media/image88.png"/><Relationship Id="rId196" Type="http://schemas.openxmlformats.org/officeDocument/2006/relationships/image" Target="../media/image94.png"/><Relationship Id="rId200" Type="http://schemas.openxmlformats.org/officeDocument/2006/relationships/customXml" Target="../ink/ink106.xml"/><Relationship Id="rId16" Type="http://schemas.openxmlformats.org/officeDocument/2006/relationships/customXml" Target="../ink/ink9.xml"/><Relationship Id="rId37" Type="http://schemas.openxmlformats.org/officeDocument/2006/relationships/image" Target="../media/image19.png"/><Relationship Id="rId58" Type="http://schemas.openxmlformats.org/officeDocument/2006/relationships/customXml" Target="../ink/ink30.xml"/><Relationship Id="rId79" Type="http://schemas.openxmlformats.org/officeDocument/2006/relationships/image" Target="../media/image40.png"/><Relationship Id="rId102" Type="http://schemas.openxmlformats.org/officeDocument/2006/relationships/customXml" Target="../ink/ink52.xml"/><Relationship Id="rId123" Type="http://schemas.openxmlformats.org/officeDocument/2006/relationships/image" Target="../media/image62.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83.png"/><Relationship Id="rId186" Type="http://schemas.openxmlformats.org/officeDocument/2006/relationships/customXml" Target="../ink/ink98.xml"/><Relationship Id="rId27" Type="http://schemas.openxmlformats.org/officeDocument/2006/relationships/image" Target="../media/image14.png"/><Relationship Id="rId48" Type="http://schemas.openxmlformats.org/officeDocument/2006/relationships/customXml" Target="../ink/ink25.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78.png"/><Relationship Id="rId176" Type="http://schemas.openxmlformats.org/officeDocument/2006/relationships/customXml" Target="../ink/ink89.xml"/><Relationship Id="rId197" Type="http://schemas.openxmlformats.org/officeDocument/2006/relationships/customXml" Target="../ink/ink104.xml"/><Relationship Id="rId201" Type="http://schemas.openxmlformats.org/officeDocument/2006/relationships/image" Target="../media/image96.png"/><Relationship Id="rId17" Type="http://schemas.openxmlformats.org/officeDocument/2006/relationships/image" Target="../media/image9.png"/><Relationship Id="rId38" Type="http://schemas.openxmlformats.org/officeDocument/2006/relationships/customXml" Target="../ink/ink20.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3.xml"/><Relationship Id="rId70" Type="http://schemas.openxmlformats.org/officeDocument/2006/relationships/customXml" Target="../ink/ink36.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4.xml"/><Relationship Id="rId187" Type="http://schemas.openxmlformats.org/officeDocument/2006/relationships/customXml" Target="../ink/ink99.xml"/><Relationship Id="rId1" Type="http://schemas.openxmlformats.org/officeDocument/2006/relationships/slideLayout" Target="../slideLayouts/slideLayout1.xml"/><Relationship Id="rId28" Type="http://schemas.openxmlformats.org/officeDocument/2006/relationships/customXml" Target="../ink/ink15.xml"/><Relationship Id="rId49" Type="http://schemas.openxmlformats.org/officeDocument/2006/relationships/image" Target="../media/image25.png"/><Relationship Id="rId114" Type="http://schemas.openxmlformats.org/officeDocument/2006/relationships/customXml" Target="../ink/ink58.xml"/><Relationship Id="rId60" Type="http://schemas.openxmlformats.org/officeDocument/2006/relationships/customXml" Target="../ink/ink31.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9.xml"/><Relationship Id="rId177" Type="http://schemas.openxmlformats.org/officeDocument/2006/relationships/image" Target="../media/image89.png"/><Relationship Id="rId198" Type="http://schemas.openxmlformats.org/officeDocument/2006/relationships/customXml" Target="../ink/ink105.xml"/><Relationship Id="rId202" Type="http://schemas.openxmlformats.org/officeDocument/2006/relationships/customXml" Target="../ink/ink107.xml"/><Relationship Id="rId18" Type="http://schemas.openxmlformats.org/officeDocument/2006/relationships/customXml" Target="../ink/ink10.xml"/><Relationship Id="rId39" Type="http://schemas.openxmlformats.org/officeDocument/2006/relationships/image" Target="../media/image20.png"/><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image" Target="../media/image63.png"/><Relationship Id="rId146" Type="http://schemas.openxmlformats.org/officeDocument/2006/relationships/customXml" Target="../ink/ink74.xml"/><Relationship Id="rId167" Type="http://schemas.openxmlformats.org/officeDocument/2006/relationships/image" Target="../media/image84.png"/><Relationship Id="rId188" Type="http://schemas.openxmlformats.org/officeDocument/2006/relationships/image" Target="../media/image90.png"/><Relationship Id="rId71" Type="http://schemas.openxmlformats.org/officeDocument/2006/relationships/image" Target="../media/image36.png"/><Relationship Id="rId92" Type="http://schemas.openxmlformats.org/officeDocument/2006/relationships/customXml" Target="../ink/ink47.xml"/><Relationship Id="rId2" Type="http://schemas.openxmlformats.org/officeDocument/2006/relationships/notesSlide" Target="../notesSlides/notesSlide1.xml"/><Relationship Id="rId29" Type="http://schemas.openxmlformats.org/officeDocument/2006/relationships/image" Target="../media/image15.png"/><Relationship Id="rId40" Type="http://schemas.openxmlformats.org/officeDocument/2006/relationships/customXml" Target="../ink/ink21.xml"/><Relationship Id="rId115" Type="http://schemas.openxmlformats.org/officeDocument/2006/relationships/image" Target="../media/image58.png"/><Relationship Id="rId136" Type="http://schemas.openxmlformats.org/officeDocument/2006/relationships/customXml" Target="../ink/ink69.xml"/><Relationship Id="rId157" Type="http://schemas.openxmlformats.org/officeDocument/2006/relationships/image" Target="../media/image79.png"/><Relationship Id="rId178" Type="http://schemas.openxmlformats.org/officeDocument/2006/relationships/customXml" Target="../ink/ink90.xml"/></Relationships>
</file>

<file path=ppt/slides/_rels/slide20.xml.rels><?xml version="1.0" encoding="UTF-8" standalone="yes"?>
<Relationships xmlns="http://schemas.openxmlformats.org/package/2006/relationships"><Relationship Id="rId8" Type="http://schemas.openxmlformats.org/officeDocument/2006/relationships/image" Target="../media/image332.png"/><Relationship Id="rId13" Type="http://schemas.openxmlformats.org/officeDocument/2006/relationships/customXml" Target="../ink/ink514.xml"/><Relationship Id="rId18" Type="http://schemas.openxmlformats.org/officeDocument/2006/relationships/image" Target="../media/image337.png"/><Relationship Id="rId3" Type="http://schemas.openxmlformats.org/officeDocument/2006/relationships/customXml" Target="../ink/ink509.xml"/><Relationship Id="rId7" Type="http://schemas.openxmlformats.org/officeDocument/2006/relationships/customXml" Target="../ink/ink511.xml"/><Relationship Id="rId12" Type="http://schemas.openxmlformats.org/officeDocument/2006/relationships/image" Target="../media/image334.png"/><Relationship Id="rId17" Type="http://schemas.openxmlformats.org/officeDocument/2006/relationships/customXml" Target="../ink/ink516.xml"/><Relationship Id="rId2" Type="http://schemas.openxmlformats.org/officeDocument/2006/relationships/image" Target="../media/image4.png"/><Relationship Id="rId16" Type="http://schemas.openxmlformats.org/officeDocument/2006/relationships/image" Target="../media/image336.png"/><Relationship Id="rId1" Type="http://schemas.openxmlformats.org/officeDocument/2006/relationships/slideLayout" Target="../slideLayouts/slideLayout1.xml"/><Relationship Id="rId6" Type="http://schemas.openxmlformats.org/officeDocument/2006/relationships/image" Target="../media/image331.png"/><Relationship Id="rId11" Type="http://schemas.openxmlformats.org/officeDocument/2006/relationships/customXml" Target="../ink/ink513.xml"/><Relationship Id="rId5" Type="http://schemas.openxmlformats.org/officeDocument/2006/relationships/customXml" Target="../ink/ink510.xml"/><Relationship Id="rId15" Type="http://schemas.openxmlformats.org/officeDocument/2006/relationships/customXml" Target="../ink/ink515.xml"/><Relationship Id="rId10" Type="http://schemas.openxmlformats.org/officeDocument/2006/relationships/image" Target="../media/image333.png"/><Relationship Id="rId4" Type="http://schemas.openxmlformats.org/officeDocument/2006/relationships/image" Target="../media/image329.png"/><Relationship Id="rId9" Type="http://schemas.openxmlformats.org/officeDocument/2006/relationships/customXml" Target="../ink/ink512.xml"/><Relationship Id="rId14" Type="http://schemas.openxmlformats.org/officeDocument/2006/relationships/image" Target="../media/image335.png"/></Relationships>
</file>

<file path=ppt/slides/_rels/slide21.xml.rels><?xml version="1.0" encoding="UTF-8" standalone="yes"?>
<Relationships xmlns="http://schemas.openxmlformats.org/package/2006/relationships"><Relationship Id="rId8" Type="http://schemas.openxmlformats.org/officeDocument/2006/relationships/image" Target="../media/image341.png"/><Relationship Id="rId13" Type="http://schemas.openxmlformats.org/officeDocument/2006/relationships/customXml" Target="../ink/ink522.xml"/><Relationship Id="rId18" Type="http://schemas.openxmlformats.org/officeDocument/2006/relationships/image" Target="../media/image345.png"/><Relationship Id="rId3" Type="http://schemas.openxmlformats.org/officeDocument/2006/relationships/customXml" Target="../ink/ink517.xml"/><Relationship Id="rId21" Type="http://schemas.openxmlformats.org/officeDocument/2006/relationships/customXml" Target="../ink/ink526.xml"/><Relationship Id="rId7" Type="http://schemas.openxmlformats.org/officeDocument/2006/relationships/customXml" Target="../ink/ink519.xml"/><Relationship Id="rId12" Type="http://schemas.openxmlformats.org/officeDocument/2006/relationships/image" Target="../media/image343.png"/><Relationship Id="rId17" Type="http://schemas.openxmlformats.org/officeDocument/2006/relationships/customXml" Target="../ink/ink524.xml"/><Relationship Id="rId2" Type="http://schemas.openxmlformats.org/officeDocument/2006/relationships/image" Target="../media/image4.png"/><Relationship Id="rId16" Type="http://schemas.openxmlformats.org/officeDocument/2006/relationships/image" Target="../media/image117.png"/><Relationship Id="rId20" Type="http://schemas.openxmlformats.org/officeDocument/2006/relationships/image" Target="../media/image346.png"/><Relationship Id="rId1" Type="http://schemas.openxmlformats.org/officeDocument/2006/relationships/slideLayout" Target="../slideLayouts/slideLayout1.xml"/><Relationship Id="rId6" Type="http://schemas.openxmlformats.org/officeDocument/2006/relationships/image" Target="../media/image339.png"/><Relationship Id="rId11" Type="http://schemas.openxmlformats.org/officeDocument/2006/relationships/customXml" Target="../ink/ink521.xml"/><Relationship Id="rId5" Type="http://schemas.openxmlformats.org/officeDocument/2006/relationships/customXml" Target="../ink/ink518.xml"/><Relationship Id="rId15" Type="http://schemas.openxmlformats.org/officeDocument/2006/relationships/customXml" Target="../ink/ink523.xml"/><Relationship Id="rId10" Type="http://schemas.openxmlformats.org/officeDocument/2006/relationships/image" Target="../media/image342.png"/><Relationship Id="rId19" Type="http://schemas.openxmlformats.org/officeDocument/2006/relationships/customXml" Target="../ink/ink525.xml"/><Relationship Id="rId4" Type="http://schemas.openxmlformats.org/officeDocument/2006/relationships/image" Target="../media/image338.png"/><Relationship Id="rId9" Type="http://schemas.openxmlformats.org/officeDocument/2006/relationships/customXml" Target="../ink/ink520.xml"/><Relationship Id="rId14" Type="http://schemas.openxmlformats.org/officeDocument/2006/relationships/image" Target="../media/image344.png"/><Relationship Id="rId22" Type="http://schemas.openxmlformats.org/officeDocument/2006/relationships/image" Target="../media/image347.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6" Type="http://schemas.openxmlformats.org/officeDocument/2006/relationships/customXml" Target="../ink/ink124.xml"/><Relationship Id="rId21" Type="http://schemas.openxmlformats.org/officeDocument/2006/relationships/image" Target="../media/image320.png"/><Relationship Id="rId34" Type="http://schemas.openxmlformats.org/officeDocument/2006/relationships/customXml" Target="../ink/ink128.xml"/><Relationship Id="rId42" Type="http://schemas.openxmlformats.org/officeDocument/2006/relationships/customXml" Target="../ink/ink132.xml"/><Relationship Id="rId47" Type="http://schemas.openxmlformats.org/officeDocument/2006/relationships/image" Target="../media/image440.png"/><Relationship Id="rId50" Type="http://schemas.openxmlformats.org/officeDocument/2006/relationships/customXml" Target="../ink/ink136.xml"/><Relationship Id="rId55" Type="http://schemas.openxmlformats.org/officeDocument/2006/relationships/image" Target="../media/image480.png"/><Relationship Id="rId63" Type="http://schemas.openxmlformats.org/officeDocument/2006/relationships/image" Target="../media/image520.png"/><Relationship Id="rId7" Type="http://schemas.openxmlformats.org/officeDocument/2006/relationships/customXml" Target="../ink/ink114.xml"/><Relationship Id="rId2" Type="http://schemas.openxmlformats.org/officeDocument/2006/relationships/image" Target="../media/image4.png"/><Relationship Id="rId16" Type="http://schemas.openxmlformats.org/officeDocument/2006/relationships/image" Target="../media/image300.png"/><Relationship Id="rId29" Type="http://schemas.openxmlformats.org/officeDocument/2006/relationships/image" Target="../media/image350.png"/><Relationship Id="rId11" Type="http://schemas.openxmlformats.org/officeDocument/2006/relationships/customXml" Target="../ink/ink116.xml"/><Relationship Id="rId24" Type="http://schemas.openxmlformats.org/officeDocument/2006/relationships/customXml" Target="../ink/ink123.xml"/><Relationship Id="rId32" Type="http://schemas.openxmlformats.org/officeDocument/2006/relationships/customXml" Target="../ink/ink127.xml"/><Relationship Id="rId37" Type="http://schemas.openxmlformats.org/officeDocument/2006/relationships/image" Target="../media/image390.png"/><Relationship Id="rId40" Type="http://schemas.openxmlformats.org/officeDocument/2006/relationships/customXml" Target="../ink/ink131.xml"/><Relationship Id="rId45" Type="http://schemas.openxmlformats.org/officeDocument/2006/relationships/image" Target="../media/image430.png"/><Relationship Id="rId53" Type="http://schemas.openxmlformats.org/officeDocument/2006/relationships/image" Target="../media/image470.png"/><Relationship Id="rId58" Type="http://schemas.openxmlformats.org/officeDocument/2006/relationships/customXml" Target="../ink/ink140.xml"/><Relationship Id="rId5" Type="http://schemas.openxmlformats.org/officeDocument/2006/relationships/customXml" Target="../ink/ink113.xml"/><Relationship Id="rId61" Type="http://schemas.openxmlformats.org/officeDocument/2006/relationships/image" Target="../media/image510.png"/><Relationship Id="rId19" Type="http://schemas.openxmlformats.org/officeDocument/2006/relationships/customXml" Target="../ink/ink120.xml"/><Relationship Id="rId14" Type="http://schemas.openxmlformats.org/officeDocument/2006/relationships/image" Target="../media/image290.png"/><Relationship Id="rId22" Type="http://schemas.openxmlformats.org/officeDocument/2006/relationships/customXml" Target="../ink/ink122.xml"/><Relationship Id="rId27" Type="http://schemas.openxmlformats.org/officeDocument/2006/relationships/image" Target="../media/image14.png"/><Relationship Id="rId30" Type="http://schemas.openxmlformats.org/officeDocument/2006/relationships/customXml" Target="../ink/ink126.xml"/><Relationship Id="rId35" Type="http://schemas.openxmlformats.org/officeDocument/2006/relationships/image" Target="../media/image380.png"/><Relationship Id="rId43" Type="http://schemas.openxmlformats.org/officeDocument/2006/relationships/image" Target="../media/image420.png"/><Relationship Id="rId48" Type="http://schemas.openxmlformats.org/officeDocument/2006/relationships/customXml" Target="../ink/ink135.xml"/><Relationship Id="rId56" Type="http://schemas.openxmlformats.org/officeDocument/2006/relationships/customXml" Target="../ink/ink139.xml"/><Relationship Id="rId64" Type="http://schemas.openxmlformats.org/officeDocument/2006/relationships/customXml" Target="../ink/ink143.xml"/><Relationship Id="rId8" Type="http://schemas.openxmlformats.org/officeDocument/2006/relationships/image" Target="../media/image2610.png"/><Relationship Id="rId51" Type="http://schemas.openxmlformats.org/officeDocument/2006/relationships/image" Target="../media/image460.png"/><Relationship Id="rId3" Type="http://schemas.openxmlformats.org/officeDocument/2006/relationships/customXml" Target="../ink/ink112.xml"/><Relationship Id="rId12" Type="http://schemas.openxmlformats.org/officeDocument/2006/relationships/image" Target="../media/image286.png"/><Relationship Id="rId17" Type="http://schemas.openxmlformats.org/officeDocument/2006/relationships/customXml" Target="../ink/ink119.xml"/><Relationship Id="rId25" Type="http://schemas.openxmlformats.org/officeDocument/2006/relationships/image" Target="../media/image340.png"/><Relationship Id="rId33" Type="http://schemas.openxmlformats.org/officeDocument/2006/relationships/image" Target="../media/image370.png"/><Relationship Id="rId38" Type="http://schemas.openxmlformats.org/officeDocument/2006/relationships/customXml" Target="../ink/ink130.xml"/><Relationship Id="rId46" Type="http://schemas.openxmlformats.org/officeDocument/2006/relationships/customXml" Target="../ink/ink134.xml"/><Relationship Id="rId59" Type="http://schemas.openxmlformats.org/officeDocument/2006/relationships/image" Target="../media/image500.png"/><Relationship Id="rId20" Type="http://schemas.openxmlformats.org/officeDocument/2006/relationships/customXml" Target="../ink/ink121.xml"/><Relationship Id="rId41" Type="http://schemas.openxmlformats.org/officeDocument/2006/relationships/image" Target="../media/image410.png"/><Relationship Id="rId54" Type="http://schemas.openxmlformats.org/officeDocument/2006/relationships/customXml" Target="../ink/ink138.xml"/><Relationship Id="rId62" Type="http://schemas.openxmlformats.org/officeDocument/2006/relationships/customXml" Target="../ink/ink142.xml"/><Relationship Id="rId1" Type="http://schemas.openxmlformats.org/officeDocument/2006/relationships/slideLayout" Target="../slideLayouts/slideLayout1.xml"/><Relationship Id="rId6" Type="http://schemas.openxmlformats.org/officeDocument/2006/relationships/image" Target="../media/image6.png"/><Relationship Id="rId15" Type="http://schemas.openxmlformats.org/officeDocument/2006/relationships/customXml" Target="../ink/ink118.xml"/><Relationship Id="rId23" Type="http://schemas.openxmlformats.org/officeDocument/2006/relationships/image" Target="../media/image330.png"/><Relationship Id="rId28" Type="http://schemas.openxmlformats.org/officeDocument/2006/relationships/customXml" Target="../ink/ink125.xml"/><Relationship Id="rId36" Type="http://schemas.openxmlformats.org/officeDocument/2006/relationships/customXml" Target="../ink/ink129.xml"/><Relationship Id="rId49" Type="http://schemas.openxmlformats.org/officeDocument/2006/relationships/image" Target="../media/image450.png"/><Relationship Id="rId57" Type="http://schemas.openxmlformats.org/officeDocument/2006/relationships/image" Target="../media/image490.png"/><Relationship Id="rId10" Type="http://schemas.openxmlformats.org/officeDocument/2006/relationships/image" Target="../media/image2710.png"/><Relationship Id="rId31" Type="http://schemas.openxmlformats.org/officeDocument/2006/relationships/image" Target="../media/image360.png"/><Relationship Id="rId44" Type="http://schemas.openxmlformats.org/officeDocument/2006/relationships/customXml" Target="../ink/ink133.xml"/><Relationship Id="rId52" Type="http://schemas.openxmlformats.org/officeDocument/2006/relationships/customXml" Target="../ink/ink137.xml"/><Relationship Id="rId60" Type="http://schemas.openxmlformats.org/officeDocument/2006/relationships/customXml" Target="../ink/ink141.xml"/><Relationship Id="rId65" Type="http://schemas.openxmlformats.org/officeDocument/2006/relationships/image" Target="../media/image530.png"/><Relationship Id="rId4" Type="http://schemas.openxmlformats.org/officeDocument/2006/relationships/image" Target="../media/image2510.png"/><Relationship Id="rId9" Type="http://schemas.openxmlformats.org/officeDocument/2006/relationships/customXml" Target="../ink/ink115.xml"/><Relationship Id="rId13" Type="http://schemas.openxmlformats.org/officeDocument/2006/relationships/customXml" Target="../ink/ink117.xml"/><Relationship Id="rId18" Type="http://schemas.openxmlformats.org/officeDocument/2006/relationships/image" Target="../media/image310.png"/><Relationship Id="rId39" Type="http://schemas.openxmlformats.org/officeDocument/2006/relationships/image" Target="../media/image400.png"/></Relationships>
</file>

<file path=ppt/slides/_rels/slide4.xml.rels><?xml version="1.0" encoding="UTF-8" standalone="yes"?>
<Relationships xmlns="http://schemas.openxmlformats.org/package/2006/relationships"><Relationship Id="rId13" Type="http://schemas.openxmlformats.org/officeDocument/2006/relationships/customXml" Target="../ink/ink149.xml"/><Relationship Id="rId18" Type="http://schemas.openxmlformats.org/officeDocument/2006/relationships/image" Target="../media/image610.png"/><Relationship Id="rId26" Type="http://schemas.openxmlformats.org/officeDocument/2006/relationships/image" Target="../media/image650.png"/><Relationship Id="rId39" Type="http://schemas.openxmlformats.org/officeDocument/2006/relationships/image" Target="../media/image700.png"/><Relationship Id="rId21" Type="http://schemas.openxmlformats.org/officeDocument/2006/relationships/customXml" Target="../ink/ink153.xml"/><Relationship Id="rId34" Type="http://schemas.openxmlformats.org/officeDocument/2006/relationships/image" Target="../media/image6.png"/><Relationship Id="rId42" Type="http://schemas.openxmlformats.org/officeDocument/2006/relationships/customXml" Target="../ink/ink164.xml"/><Relationship Id="rId7" Type="http://schemas.openxmlformats.org/officeDocument/2006/relationships/customXml" Target="../ink/ink146.xml"/><Relationship Id="rId2" Type="http://schemas.openxmlformats.org/officeDocument/2006/relationships/image" Target="../media/image4.png"/><Relationship Id="rId16" Type="http://schemas.openxmlformats.org/officeDocument/2006/relationships/image" Target="../media/image600.png"/><Relationship Id="rId29" Type="http://schemas.openxmlformats.org/officeDocument/2006/relationships/customXml" Target="../ink/ink157.xml"/><Relationship Id="rId1" Type="http://schemas.openxmlformats.org/officeDocument/2006/relationships/slideLayout" Target="../slideLayouts/slideLayout1.xml"/><Relationship Id="rId6" Type="http://schemas.openxmlformats.org/officeDocument/2006/relationships/image" Target="../media/image550.png"/><Relationship Id="rId11" Type="http://schemas.openxmlformats.org/officeDocument/2006/relationships/customXml" Target="../ink/ink148.xml"/><Relationship Id="rId24" Type="http://schemas.openxmlformats.org/officeDocument/2006/relationships/image" Target="../media/image640.png"/><Relationship Id="rId32" Type="http://schemas.openxmlformats.org/officeDocument/2006/relationships/image" Target="../media/image680.png"/><Relationship Id="rId37" Type="http://schemas.openxmlformats.org/officeDocument/2006/relationships/customXml" Target="../ink/ink161.xml"/><Relationship Id="rId40" Type="http://schemas.openxmlformats.org/officeDocument/2006/relationships/customXml" Target="../ink/ink163.xml"/><Relationship Id="rId45" Type="http://schemas.openxmlformats.org/officeDocument/2006/relationships/image" Target="../media/image730.png"/><Relationship Id="rId5" Type="http://schemas.openxmlformats.org/officeDocument/2006/relationships/customXml" Target="../ink/ink145.xml"/><Relationship Id="rId15" Type="http://schemas.openxmlformats.org/officeDocument/2006/relationships/customXml" Target="../ink/ink150.xml"/><Relationship Id="rId23" Type="http://schemas.openxmlformats.org/officeDocument/2006/relationships/customXml" Target="../ink/ink154.xml"/><Relationship Id="rId28" Type="http://schemas.openxmlformats.org/officeDocument/2006/relationships/image" Target="../media/image660.png"/><Relationship Id="rId36" Type="http://schemas.openxmlformats.org/officeDocument/2006/relationships/image" Target="../media/image690.png"/><Relationship Id="rId10" Type="http://schemas.openxmlformats.org/officeDocument/2006/relationships/image" Target="../media/image570.png"/><Relationship Id="rId19" Type="http://schemas.openxmlformats.org/officeDocument/2006/relationships/customXml" Target="../ink/ink152.xml"/><Relationship Id="rId31" Type="http://schemas.openxmlformats.org/officeDocument/2006/relationships/customXml" Target="../ink/ink158.xml"/><Relationship Id="rId44" Type="http://schemas.openxmlformats.org/officeDocument/2006/relationships/customXml" Target="../ink/ink165.xml"/><Relationship Id="rId4" Type="http://schemas.openxmlformats.org/officeDocument/2006/relationships/image" Target="../media/image540.png"/><Relationship Id="rId9" Type="http://schemas.openxmlformats.org/officeDocument/2006/relationships/customXml" Target="../ink/ink147.xml"/><Relationship Id="rId14" Type="http://schemas.openxmlformats.org/officeDocument/2006/relationships/image" Target="../media/image590.png"/><Relationship Id="rId22" Type="http://schemas.openxmlformats.org/officeDocument/2006/relationships/image" Target="../media/image630.png"/><Relationship Id="rId27" Type="http://schemas.openxmlformats.org/officeDocument/2006/relationships/customXml" Target="../ink/ink156.xml"/><Relationship Id="rId30" Type="http://schemas.openxmlformats.org/officeDocument/2006/relationships/image" Target="../media/image670.png"/><Relationship Id="rId35" Type="http://schemas.openxmlformats.org/officeDocument/2006/relationships/customXml" Target="../ink/ink160.xml"/><Relationship Id="rId43" Type="http://schemas.openxmlformats.org/officeDocument/2006/relationships/image" Target="../media/image720.png"/><Relationship Id="rId8" Type="http://schemas.openxmlformats.org/officeDocument/2006/relationships/image" Target="../media/image560.png"/><Relationship Id="rId3" Type="http://schemas.openxmlformats.org/officeDocument/2006/relationships/customXml" Target="../ink/ink144.xml"/><Relationship Id="rId12" Type="http://schemas.openxmlformats.org/officeDocument/2006/relationships/image" Target="../media/image580.png"/><Relationship Id="rId17" Type="http://schemas.openxmlformats.org/officeDocument/2006/relationships/customXml" Target="../ink/ink151.xml"/><Relationship Id="rId25" Type="http://schemas.openxmlformats.org/officeDocument/2006/relationships/customXml" Target="../ink/ink155.xml"/><Relationship Id="rId33" Type="http://schemas.openxmlformats.org/officeDocument/2006/relationships/customXml" Target="../ink/ink159.xml"/><Relationship Id="rId38" Type="http://schemas.openxmlformats.org/officeDocument/2006/relationships/customXml" Target="../ink/ink162.xml"/><Relationship Id="rId20" Type="http://schemas.openxmlformats.org/officeDocument/2006/relationships/image" Target="../media/image620.png"/><Relationship Id="rId41" Type="http://schemas.openxmlformats.org/officeDocument/2006/relationships/image" Target="../media/image710.png"/></Relationships>
</file>

<file path=ppt/slides/_rels/slide5.xml.rels><?xml version="1.0" encoding="UTF-8" standalone="yes"?>
<Relationships xmlns="http://schemas.openxmlformats.org/package/2006/relationships"><Relationship Id="rId8" Type="http://schemas.openxmlformats.org/officeDocument/2006/relationships/image" Target="../media/image760.png"/><Relationship Id="rId13" Type="http://schemas.openxmlformats.org/officeDocument/2006/relationships/customXml" Target="../ink/ink171.xml"/><Relationship Id="rId18" Type="http://schemas.openxmlformats.org/officeDocument/2006/relationships/image" Target="../media/image790.png"/><Relationship Id="rId26" Type="http://schemas.openxmlformats.org/officeDocument/2006/relationships/customXml" Target="../ink/ink178.xml"/><Relationship Id="rId3" Type="http://schemas.openxmlformats.org/officeDocument/2006/relationships/customXml" Target="../ink/ink166.xml"/><Relationship Id="rId21" Type="http://schemas.openxmlformats.org/officeDocument/2006/relationships/customXml" Target="../ink/ink175.xml"/><Relationship Id="rId7" Type="http://schemas.openxmlformats.org/officeDocument/2006/relationships/customXml" Target="../ink/ink168.xml"/><Relationship Id="rId12" Type="http://schemas.openxmlformats.org/officeDocument/2006/relationships/image" Target="../media/image101.png"/><Relationship Id="rId17" Type="http://schemas.openxmlformats.org/officeDocument/2006/relationships/customXml" Target="../ink/ink173.xml"/><Relationship Id="rId25" Type="http://schemas.openxmlformats.org/officeDocument/2006/relationships/customXml" Target="../ink/ink177.xml"/><Relationship Id="rId2" Type="http://schemas.openxmlformats.org/officeDocument/2006/relationships/image" Target="../media/image4.png"/><Relationship Id="rId16" Type="http://schemas.openxmlformats.org/officeDocument/2006/relationships/image" Target="../media/image780.png"/><Relationship Id="rId20" Type="http://schemas.openxmlformats.org/officeDocument/2006/relationships/image" Target="../media/image800.png"/><Relationship Id="rId1" Type="http://schemas.openxmlformats.org/officeDocument/2006/relationships/slideLayout" Target="../slideLayouts/slideLayout1.xml"/><Relationship Id="rId6" Type="http://schemas.openxmlformats.org/officeDocument/2006/relationships/image" Target="../media/image750.png"/><Relationship Id="rId11" Type="http://schemas.openxmlformats.org/officeDocument/2006/relationships/customXml" Target="../ink/ink170.xml"/><Relationship Id="rId24" Type="http://schemas.openxmlformats.org/officeDocument/2006/relationships/image" Target="../media/image820.png"/><Relationship Id="rId5" Type="http://schemas.openxmlformats.org/officeDocument/2006/relationships/customXml" Target="../ink/ink167.xml"/><Relationship Id="rId15" Type="http://schemas.openxmlformats.org/officeDocument/2006/relationships/customXml" Target="../ink/ink172.xml"/><Relationship Id="rId23" Type="http://schemas.openxmlformats.org/officeDocument/2006/relationships/customXml" Target="../ink/ink176.xml"/><Relationship Id="rId28" Type="http://schemas.openxmlformats.org/officeDocument/2006/relationships/customXml" Target="../ink/ink179.xml"/><Relationship Id="rId10" Type="http://schemas.openxmlformats.org/officeDocument/2006/relationships/image" Target="../media/image680.png"/><Relationship Id="rId19" Type="http://schemas.openxmlformats.org/officeDocument/2006/relationships/customXml" Target="../ink/ink174.xml"/><Relationship Id="rId4" Type="http://schemas.openxmlformats.org/officeDocument/2006/relationships/image" Target="../media/image740.png"/><Relationship Id="rId9" Type="http://schemas.openxmlformats.org/officeDocument/2006/relationships/customXml" Target="../ink/ink169.xml"/><Relationship Id="rId14" Type="http://schemas.openxmlformats.org/officeDocument/2006/relationships/image" Target="../media/image770.png"/><Relationship Id="rId22" Type="http://schemas.openxmlformats.org/officeDocument/2006/relationships/image" Target="../media/image810.png"/><Relationship Id="rId27" Type="http://schemas.openxmlformats.org/officeDocument/2006/relationships/image" Target="../media/image830.png"/></Relationships>
</file>

<file path=ppt/slides/_rels/slide6.xml.rels><?xml version="1.0" encoding="UTF-8" standalone="yes"?>
<Relationships xmlns="http://schemas.openxmlformats.org/package/2006/relationships"><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180.xml"/><Relationship Id="rId21" Type="http://schemas.openxmlformats.org/officeDocument/2006/relationships/customXml" Target="../ink/ink188.xml"/><Relationship Id="rId34" Type="http://schemas.openxmlformats.org/officeDocument/2006/relationships/image" Target="../media/image111.png"/><Relationship Id="rId7" Type="http://schemas.openxmlformats.org/officeDocument/2006/relationships/customXml" Target="../ink/ink182.xml"/><Relationship Id="rId17" Type="http://schemas.openxmlformats.org/officeDocument/2006/relationships/customXml" Target="../ink/ink186.xml"/><Relationship Id="rId25" Type="http://schemas.openxmlformats.org/officeDocument/2006/relationships/customXml" Target="../ink/ink190.xml"/><Relationship Id="rId33" Type="http://schemas.openxmlformats.org/officeDocument/2006/relationships/customXml" Target="../ink/ink194.xml"/><Relationship Id="rId2" Type="http://schemas.openxmlformats.org/officeDocument/2006/relationships/image" Target="../media/image4.png"/><Relationship Id="rId16" Type="http://schemas.openxmlformats.org/officeDocument/2006/relationships/image" Target="../media/image890.png"/><Relationship Id="rId20" Type="http://schemas.openxmlformats.org/officeDocument/2006/relationships/image" Target="../media/image104.png"/><Relationship Id="rId29" Type="http://schemas.openxmlformats.org/officeDocument/2006/relationships/customXml" Target="../ink/ink192.xml"/><Relationship Id="rId1" Type="http://schemas.openxmlformats.org/officeDocument/2006/relationships/slideLayout" Target="../slideLayouts/slideLayout1.xml"/><Relationship Id="rId6" Type="http://schemas.openxmlformats.org/officeDocument/2006/relationships/image" Target="../media/image102.png"/><Relationship Id="rId11" Type="http://schemas.openxmlformats.org/officeDocument/2006/relationships/customXml" Target="../ink/ink184.xml"/><Relationship Id="rId24" Type="http://schemas.openxmlformats.org/officeDocument/2006/relationships/image" Target="../media/image106.png"/><Relationship Id="rId32" Type="http://schemas.openxmlformats.org/officeDocument/2006/relationships/image" Target="../media/image110.png"/><Relationship Id="rId5" Type="http://schemas.openxmlformats.org/officeDocument/2006/relationships/customXml" Target="../ink/ink181.xml"/><Relationship Id="rId15" Type="http://schemas.openxmlformats.org/officeDocument/2006/relationships/customXml" Target="../ink/ink185.xml"/><Relationship Id="rId23" Type="http://schemas.openxmlformats.org/officeDocument/2006/relationships/customXml" Target="../ink/ink189.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870.png"/><Relationship Id="rId19" Type="http://schemas.openxmlformats.org/officeDocument/2006/relationships/customXml" Target="../ink/ink187.xml"/><Relationship Id="rId31" Type="http://schemas.openxmlformats.org/officeDocument/2006/relationships/customXml" Target="../ink/ink193.xml"/><Relationship Id="rId4" Type="http://schemas.openxmlformats.org/officeDocument/2006/relationships/image" Target="../media/image840.png"/><Relationship Id="rId9" Type="http://schemas.openxmlformats.org/officeDocument/2006/relationships/customXml" Target="../ink/ink183.xml"/><Relationship Id="rId14" Type="http://schemas.openxmlformats.org/officeDocument/2006/relationships/image" Target="../media/image880.png"/><Relationship Id="rId22" Type="http://schemas.openxmlformats.org/officeDocument/2006/relationships/image" Target="../media/image105.png"/><Relationship Id="rId27" Type="http://schemas.openxmlformats.org/officeDocument/2006/relationships/customXml" Target="../ink/ink191.xml"/><Relationship Id="rId30" Type="http://schemas.openxmlformats.org/officeDocument/2006/relationships/image" Target="../media/image109.png"/><Relationship Id="rId35" Type="http://schemas.openxmlformats.org/officeDocument/2006/relationships/customXml" Target="../ink/ink195.xml"/><Relationship Id="rId8" Type="http://schemas.openxmlformats.org/officeDocument/2006/relationships/image" Target="../media/image860.png"/></Relationships>
</file>

<file path=ppt/slides/_rels/slide7.xml.rels><?xml version="1.0" encoding="UTF-8" standalone="yes"?>
<Relationships xmlns="http://schemas.openxmlformats.org/package/2006/relationships"><Relationship Id="rId26" Type="http://schemas.openxmlformats.org/officeDocument/2006/relationships/image" Target="../media/image1010.png"/><Relationship Id="rId21" Type="http://schemas.openxmlformats.org/officeDocument/2006/relationships/customXml" Target="../ink/ink205.xml"/><Relationship Id="rId42" Type="http://schemas.openxmlformats.org/officeDocument/2006/relationships/image" Target="../media/image113.png"/><Relationship Id="rId47" Type="http://schemas.openxmlformats.org/officeDocument/2006/relationships/customXml" Target="../ink/ink218.xml"/><Relationship Id="rId63" Type="http://schemas.openxmlformats.org/officeDocument/2006/relationships/customXml" Target="../ink/ink226.xml"/><Relationship Id="rId68" Type="http://schemas.openxmlformats.org/officeDocument/2006/relationships/image" Target="../media/image126.png"/><Relationship Id="rId84" Type="http://schemas.openxmlformats.org/officeDocument/2006/relationships/customXml" Target="../ink/ink239.xml"/><Relationship Id="rId16" Type="http://schemas.openxmlformats.org/officeDocument/2006/relationships/image" Target="../media/image960.png"/><Relationship Id="rId11" Type="http://schemas.openxmlformats.org/officeDocument/2006/relationships/customXml" Target="../ink/ink200.xml"/><Relationship Id="rId32" Type="http://schemas.openxmlformats.org/officeDocument/2006/relationships/image" Target="../media/image1040.png"/><Relationship Id="rId37" Type="http://schemas.openxmlformats.org/officeDocument/2006/relationships/customXml" Target="../ink/ink213.xml"/><Relationship Id="rId53" Type="http://schemas.openxmlformats.org/officeDocument/2006/relationships/customXml" Target="../ink/ink221.xml"/><Relationship Id="rId58" Type="http://schemas.openxmlformats.org/officeDocument/2006/relationships/image" Target="../media/image121.png"/><Relationship Id="rId74" Type="http://schemas.openxmlformats.org/officeDocument/2006/relationships/image" Target="../media/image129.png"/><Relationship Id="rId79" Type="http://schemas.openxmlformats.org/officeDocument/2006/relationships/customXml" Target="../ink/ink234.xml"/><Relationship Id="rId5" Type="http://schemas.openxmlformats.org/officeDocument/2006/relationships/customXml" Target="../ink/ink197.xml"/><Relationship Id="rId19" Type="http://schemas.openxmlformats.org/officeDocument/2006/relationships/customXml" Target="../ink/ink204.xml"/><Relationship Id="rId14" Type="http://schemas.openxmlformats.org/officeDocument/2006/relationships/image" Target="../media/image950.png"/><Relationship Id="rId22" Type="http://schemas.openxmlformats.org/officeDocument/2006/relationships/image" Target="../media/image990.png"/><Relationship Id="rId27" Type="http://schemas.openxmlformats.org/officeDocument/2006/relationships/customXml" Target="../ink/ink208.xml"/><Relationship Id="rId30" Type="http://schemas.openxmlformats.org/officeDocument/2006/relationships/image" Target="../media/image1030.png"/><Relationship Id="rId35" Type="http://schemas.openxmlformats.org/officeDocument/2006/relationships/customXml" Target="../ink/ink212.xml"/><Relationship Id="rId43" Type="http://schemas.openxmlformats.org/officeDocument/2006/relationships/customXml" Target="../ink/ink216.xml"/><Relationship Id="rId48" Type="http://schemas.openxmlformats.org/officeDocument/2006/relationships/image" Target="../media/image116.png"/><Relationship Id="rId56" Type="http://schemas.openxmlformats.org/officeDocument/2006/relationships/image" Target="../media/image120.png"/><Relationship Id="rId64" Type="http://schemas.openxmlformats.org/officeDocument/2006/relationships/image" Target="../media/image124.png"/><Relationship Id="rId69" Type="http://schemas.openxmlformats.org/officeDocument/2006/relationships/customXml" Target="../ink/ink229.xml"/><Relationship Id="rId77" Type="http://schemas.openxmlformats.org/officeDocument/2006/relationships/customXml" Target="../ink/ink233.xml"/><Relationship Id="rId8" Type="http://schemas.openxmlformats.org/officeDocument/2006/relationships/image" Target="../media/image920.png"/><Relationship Id="rId51" Type="http://schemas.openxmlformats.org/officeDocument/2006/relationships/customXml" Target="../ink/ink220.xml"/><Relationship Id="rId72" Type="http://schemas.openxmlformats.org/officeDocument/2006/relationships/image" Target="../media/image128.png"/><Relationship Id="rId80" Type="http://schemas.openxmlformats.org/officeDocument/2006/relationships/customXml" Target="../ink/ink235.xml"/><Relationship Id="rId85" Type="http://schemas.openxmlformats.org/officeDocument/2006/relationships/image" Target="../media/image132.png"/><Relationship Id="rId3" Type="http://schemas.openxmlformats.org/officeDocument/2006/relationships/customXml" Target="../ink/ink196.xml"/><Relationship Id="rId12" Type="http://schemas.openxmlformats.org/officeDocument/2006/relationships/image" Target="../media/image940.png"/><Relationship Id="rId17" Type="http://schemas.openxmlformats.org/officeDocument/2006/relationships/customXml" Target="../ink/ink203.xml"/><Relationship Id="rId25" Type="http://schemas.openxmlformats.org/officeDocument/2006/relationships/customXml" Target="../ink/ink207.xml"/><Relationship Id="rId33" Type="http://schemas.openxmlformats.org/officeDocument/2006/relationships/customXml" Target="../ink/ink211.xml"/><Relationship Id="rId38" Type="http://schemas.openxmlformats.org/officeDocument/2006/relationships/image" Target="../media/image1070.png"/><Relationship Id="rId46" Type="http://schemas.openxmlformats.org/officeDocument/2006/relationships/image" Target="../media/image115.png"/><Relationship Id="rId59" Type="http://schemas.openxmlformats.org/officeDocument/2006/relationships/customXml" Target="../ink/ink224.xml"/><Relationship Id="rId67" Type="http://schemas.openxmlformats.org/officeDocument/2006/relationships/customXml" Target="../ink/ink228.xml"/><Relationship Id="rId20" Type="http://schemas.openxmlformats.org/officeDocument/2006/relationships/image" Target="../media/image980.png"/><Relationship Id="rId41" Type="http://schemas.openxmlformats.org/officeDocument/2006/relationships/customXml" Target="../ink/ink215.xml"/><Relationship Id="rId54" Type="http://schemas.openxmlformats.org/officeDocument/2006/relationships/image" Target="../media/image119.png"/><Relationship Id="rId62" Type="http://schemas.openxmlformats.org/officeDocument/2006/relationships/image" Target="../media/image123.png"/><Relationship Id="rId70" Type="http://schemas.openxmlformats.org/officeDocument/2006/relationships/image" Target="../media/image127.png"/><Relationship Id="rId75" Type="http://schemas.openxmlformats.org/officeDocument/2006/relationships/customXml" Target="../ink/ink232.xml"/><Relationship Id="rId83" Type="http://schemas.openxmlformats.org/officeDocument/2006/relationships/customXml" Target="../ink/ink238.xml"/><Relationship Id="rId1" Type="http://schemas.openxmlformats.org/officeDocument/2006/relationships/slideLayout" Target="../slideLayouts/slideLayout1.xml"/><Relationship Id="rId6" Type="http://schemas.openxmlformats.org/officeDocument/2006/relationships/image" Target="../media/image910.png"/><Relationship Id="rId15" Type="http://schemas.openxmlformats.org/officeDocument/2006/relationships/customXml" Target="../ink/ink202.xml"/><Relationship Id="rId23" Type="http://schemas.openxmlformats.org/officeDocument/2006/relationships/customXml" Target="../ink/ink206.xml"/><Relationship Id="rId28" Type="http://schemas.openxmlformats.org/officeDocument/2006/relationships/image" Target="../media/image1020.png"/><Relationship Id="rId36" Type="http://schemas.openxmlformats.org/officeDocument/2006/relationships/image" Target="../media/image1060.png"/><Relationship Id="rId49" Type="http://schemas.openxmlformats.org/officeDocument/2006/relationships/customXml" Target="../ink/ink219.xml"/><Relationship Id="rId57" Type="http://schemas.openxmlformats.org/officeDocument/2006/relationships/customXml" Target="../ink/ink223.xml"/><Relationship Id="rId10" Type="http://schemas.openxmlformats.org/officeDocument/2006/relationships/image" Target="../media/image930.png"/><Relationship Id="rId31" Type="http://schemas.openxmlformats.org/officeDocument/2006/relationships/customXml" Target="../ink/ink210.xml"/><Relationship Id="rId44" Type="http://schemas.openxmlformats.org/officeDocument/2006/relationships/image" Target="../media/image114.png"/><Relationship Id="rId52" Type="http://schemas.openxmlformats.org/officeDocument/2006/relationships/image" Target="../media/image118.png"/><Relationship Id="rId60" Type="http://schemas.openxmlformats.org/officeDocument/2006/relationships/image" Target="../media/image122.png"/><Relationship Id="rId65" Type="http://schemas.openxmlformats.org/officeDocument/2006/relationships/customXml" Target="../ink/ink227.xml"/><Relationship Id="rId73" Type="http://schemas.openxmlformats.org/officeDocument/2006/relationships/customXml" Target="../ink/ink231.xml"/><Relationship Id="rId78" Type="http://schemas.openxmlformats.org/officeDocument/2006/relationships/image" Target="../media/image131.png"/><Relationship Id="rId81" Type="http://schemas.openxmlformats.org/officeDocument/2006/relationships/customXml" Target="../ink/ink236.xml"/><Relationship Id="rId86" Type="http://schemas.openxmlformats.org/officeDocument/2006/relationships/customXml" Target="../ink/ink240.xml"/><Relationship Id="rId4" Type="http://schemas.openxmlformats.org/officeDocument/2006/relationships/image" Target="../media/image900.png"/><Relationship Id="rId9" Type="http://schemas.openxmlformats.org/officeDocument/2006/relationships/customXml" Target="../ink/ink199.xml"/><Relationship Id="rId13" Type="http://schemas.openxmlformats.org/officeDocument/2006/relationships/customXml" Target="../ink/ink201.xml"/><Relationship Id="rId18" Type="http://schemas.openxmlformats.org/officeDocument/2006/relationships/image" Target="../media/image970.png"/><Relationship Id="rId39" Type="http://schemas.openxmlformats.org/officeDocument/2006/relationships/customXml" Target="../ink/ink214.xml"/><Relationship Id="rId34" Type="http://schemas.openxmlformats.org/officeDocument/2006/relationships/image" Target="../media/image1050.png"/><Relationship Id="rId50" Type="http://schemas.openxmlformats.org/officeDocument/2006/relationships/image" Target="../media/image117.png"/><Relationship Id="rId55" Type="http://schemas.openxmlformats.org/officeDocument/2006/relationships/customXml" Target="../ink/ink222.xml"/><Relationship Id="rId76" Type="http://schemas.openxmlformats.org/officeDocument/2006/relationships/image" Target="../media/image130.png"/><Relationship Id="rId7" Type="http://schemas.openxmlformats.org/officeDocument/2006/relationships/customXml" Target="../ink/ink198.xml"/><Relationship Id="rId71" Type="http://schemas.openxmlformats.org/officeDocument/2006/relationships/customXml" Target="../ink/ink230.xml"/><Relationship Id="rId2" Type="http://schemas.openxmlformats.org/officeDocument/2006/relationships/image" Target="../media/image4.png"/><Relationship Id="rId29" Type="http://schemas.openxmlformats.org/officeDocument/2006/relationships/customXml" Target="../ink/ink209.xml"/><Relationship Id="rId24" Type="http://schemas.openxmlformats.org/officeDocument/2006/relationships/image" Target="../media/image1000.png"/><Relationship Id="rId40" Type="http://schemas.openxmlformats.org/officeDocument/2006/relationships/image" Target="../media/image1080.png"/><Relationship Id="rId45" Type="http://schemas.openxmlformats.org/officeDocument/2006/relationships/customXml" Target="../ink/ink217.xml"/><Relationship Id="rId66" Type="http://schemas.openxmlformats.org/officeDocument/2006/relationships/image" Target="../media/image125.png"/><Relationship Id="rId87" Type="http://schemas.openxmlformats.org/officeDocument/2006/relationships/image" Target="../media/image133.png"/><Relationship Id="rId61" Type="http://schemas.openxmlformats.org/officeDocument/2006/relationships/customXml" Target="../ink/ink225.xml"/><Relationship Id="rId82" Type="http://schemas.openxmlformats.org/officeDocument/2006/relationships/customXml" Target="../ink/ink237.xml"/></Relationships>
</file>

<file path=ppt/slides/_rels/slide8.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customXml" Target="../ink/ink247.xml"/><Relationship Id="rId18" Type="http://schemas.openxmlformats.org/officeDocument/2006/relationships/image" Target="../media/image139.png"/><Relationship Id="rId26" Type="http://schemas.openxmlformats.org/officeDocument/2006/relationships/image" Target="../media/image143.png"/><Relationship Id="rId3" Type="http://schemas.openxmlformats.org/officeDocument/2006/relationships/customXml" Target="../ink/ink241.xml"/><Relationship Id="rId21" Type="http://schemas.openxmlformats.org/officeDocument/2006/relationships/customXml" Target="../ink/ink251.xml"/><Relationship Id="rId7" Type="http://schemas.openxmlformats.org/officeDocument/2006/relationships/customXml" Target="../ink/ink244.xml"/><Relationship Id="rId12" Type="http://schemas.openxmlformats.org/officeDocument/2006/relationships/image" Target="../media/image136.png"/><Relationship Id="rId17" Type="http://schemas.openxmlformats.org/officeDocument/2006/relationships/customXml" Target="../ink/ink249.xml"/><Relationship Id="rId25" Type="http://schemas.openxmlformats.org/officeDocument/2006/relationships/customXml" Target="../ink/ink253.xml"/><Relationship Id="rId2" Type="http://schemas.openxmlformats.org/officeDocument/2006/relationships/image" Target="../media/image4.png"/><Relationship Id="rId16" Type="http://schemas.openxmlformats.org/officeDocument/2006/relationships/image" Target="../media/image138.png"/><Relationship Id="rId20" Type="http://schemas.openxmlformats.org/officeDocument/2006/relationships/image" Target="../media/image140.png"/><Relationship Id="rId29" Type="http://schemas.openxmlformats.org/officeDocument/2006/relationships/customXml" Target="../ink/ink255.xml"/><Relationship Id="rId1" Type="http://schemas.openxmlformats.org/officeDocument/2006/relationships/slideLayout" Target="../slideLayouts/slideLayout1.xml"/><Relationship Id="rId6" Type="http://schemas.openxmlformats.org/officeDocument/2006/relationships/customXml" Target="../ink/ink243.xml"/><Relationship Id="rId11" Type="http://schemas.openxmlformats.org/officeDocument/2006/relationships/customXml" Target="../ink/ink246.xml"/><Relationship Id="rId24" Type="http://schemas.openxmlformats.org/officeDocument/2006/relationships/image" Target="../media/image142.png"/><Relationship Id="rId5" Type="http://schemas.openxmlformats.org/officeDocument/2006/relationships/customXml" Target="../ink/ink242.xml"/><Relationship Id="rId15" Type="http://schemas.openxmlformats.org/officeDocument/2006/relationships/customXml" Target="../ink/ink248.xml"/><Relationship Id="rId23" Type="http://schemas.openxmlformats.org/officeDocument/2006/relationships/customXml" Target="../ink/ink252.xml"/><Relationship Id="rId28" Type="http://schemas.openxmlformats.org/officeDocument/2006/relationships/image" Target="../media/image144.png"/><Relationship Id="rId10" Type="http://schemas.openxmlformats.org/officeDocument/2006/relationships/image" Target="../media/image135.png"/><Relationship Id="rId19" Type="http://schemas.openxmlformats.org/officeDocument/2006/relationships/customXml" Target="../ink/ink250.xml"/><Relationship Id="rId4" Type="http://schemas.openxmlformats.org/officeDocument/2006/relationships/image" Target="../media/image760.png"/><Relationship Id="rId9" Type="http://schemas.openxmlformats.org/officeDocument/2006/relationships/customXml" Target="../ink/ink245.xml"/><Relationship Id="rId14" Type="http://schemas.openxmlformats.org/officeDocument/2006/relationships/image" Target="../media/image137.png"/><Relationship Id="rId22" Type="http://schemas.openxmlformats.org/officeDocument/2006/relationships/image" Target="../media/image141.png"/><Relationship Id="rId27" Type="http://schemas.openxmlformats.org/officeDocument/2006/relationships/customXml" Target="../ink/ink254.xml"/><Relationship Id="rId30" Type="http://schemas.openxmlformats.org/officeDocument/2006/relationships/image" Target="../media/image145.png"/></Relationships>
</file>

<file path=ppt/slides/_rels/slide9.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customXml" Target="../ink/ink261.xml"/><Relationship Id="rId18" Type="http://schemas.openxmlformats.org/officeDocument/2006/relationships/image" Target="../media/image151.png"/><Relationship Id="rId3" Type="http://schemas.openxmlformats.org/officeDocument/2006/relationships/customXml" Target="../ink/ink256.xml"/><Relationship Id="rId7" Type="http://schemas.openxmlformats.org/officeDocument/2006/relationships/customXml" Target="../ink/ink258.xml"/><Relationship Id="rId12" Type="http://schemas.openxmlformats.org/officeDocument/2006/relationships/image" Target="../media/image148.png"/><Relationship Id="rId17" Type="http://schemas.openxmlformats.org/officeDocument/2006/relationships/customXml" Target="../ink/ink263.xml"/><Relationship Id="rId2" Type="http://schemas.openxmlformats.org/officeDocument/2006/relationships/image" Target="../media/image4.png"/><Relationship Id="rId16" Type="http://schemas.openxmlformats.org/officeDocument/2006/relationships/image" Target="../media/image150.png"/><Relationship Id="rId20" Type="http://schemas.openxmlformats.org/officeDocument/2006/relationships/image" Target="../media/image152.png"/><Relationship Id="rId1" Type="http://schemas.openxmlformats.org/officeDocument/2006/relationships/slideLayout" Target="../slideLayouts/slideLayout1.xml"/><Relationship Id="rId6" Type="http://schemas.openxmlformats.org/officeDocument/2006/relationships/image" Target="../media/image1110.png"/><Relationship Id="rId11" Type="http://schemas.openxmlformats.org/officeDocument/2006/relationships/customXml" Target="../ink/ink260.xml"/><Relationship Id="rId5" Type="http://schemas.openxmlformats.org/officeDocument/2006/relationships/customXml" Target="../ink/ink257.xml"/><Relationship Id="rId15" Type="http://schemas.openxmlformats.org/officeDocument/2006/relationships/customXml" Target="../ink/ink262.xml"/><Relationship Id="rId10" Type="http://schemas.openxmlformats.org/officeDocument/2006/relationships/image" Target="../media/image147.png"/><Relationship Id="rId19" Type="http://schemas.openxmlformats.org/officeDocument/2006/relationships/customXml" Target="../ink/ink264.xml"/><Relationship Id="rId4" Type="http://schemas.openxmlformats.org/officeDocument/2006/relationships/image" Target="../media/image1100.png"/><Relationship Id="rId9" Type="http://schemas.openxmlformats.org/officeDocument/2006/relationships/customXml" Target="../ink/ink259.xml"/><Relationship Id="rId14" Type="http://schemas.openxmlformats.org/officeDocument/2006/relationships/image" Target="../media/image1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180076"/>
            <a:ext cx="2268220" cy="238125"/>
          </a:xfrm>
          <a:custGeom>
            <a:avLst/>
            <a:gdLst/>
            <a:ahLst/>
            <a:cxnLst/>
            <a:rect l="l" t="t" r="r" b="b"/>
            <a:pathLst>
              <a:path w="2268220" h="238125">
                <a:moveTo>
                  <a:pt x="0" y="237744"/>
                </a:moveTo>
                <a:lnTo>
                  <a:pt x="2267712" y="237744"/>
                </a:lnTo>
                <a:lnTo>
                  <a:pt x="2267712" y="0"/>
                </a:lnTo>
                <a:lnTo>
                  <a:pt x="0" y="0"/>
                </a:lnTo>
                <a:lnTo>
                  <a:pt x="0" y="237744"/>
                </a:lnTo>
                <a:close/>
              </a:path>
            </a:pathLst>
          </a:custGeom>
          <a:solidFill>
            <a:srgbClr val="33B79E"/>
          </a:solidFill>
        </p:spPr>
        <p:txBody>
          <a:bodyPr wrap="square" lIns="0" tIns="0" rIns="0" bIns="0" rtlCol="0"/>
          <a:lstStyle/>
          <a:p>
            <a:endParaRPr/>
          </a:p>
        </p:txBody>
      </p:sp>
      <p:sp>
        <p:nvSpPr>
          <p:cNvPr id="3" name="object 3"/>
          <p:cNvSpPr/>
          <p:nvPr/>
        </p:nvSpPr>
        <p:spPr>
          <a:xfrm>
            <a:off x="9924288" y="5180076"/>
            <a:ext cx="2268220" cy="238125"/>
          </a:xfrm>
          <a:custGeom>
            <a:avLst/>
            <a:gdLst/>
            <a:ahLst/>
            <a:cxnLst/>
            <a:rect l="l" t="t" r="r" b="b"/>
            <a:pathLst>
              <a:path w="2268220" h="238125">
                <a:moveTo>
                  <a:pt x="0" y="237744"/>
                </a:moveTo>
                <a:lnTo>
                  <a:pt x="2267711" y="237744"/>
                </a:lnTo>
                <a:lnTo>
                  <a:pt x="2267711" y="0"/>
                </a:lnTo>
                <a:lnTo>
                  <a:pt x="0" y="0"/>
                </a:lnTo>
                <a:lnTo>
                  <a:pt x="0" y="237744"/>
                </a:lnTo>
                <a:close/>
              </a:path>
            </a:pathLst>
          </a:custGeom>
          <a:solidFill>
            <a:srgbClr val="33B79E"/>
          </a:solidFill>
        </p:spPr>
        <p:txBody>
          <a:bodyPr wrap="square" lIns="0" tIns="0" rIns="0" bIns="0" rtlCol="0"/>
          <a:lstStyle/>
          <a:p>
            <a:endParaRPr/>
          </a:p>
        </p:txBody>
      </p:sp>
      <p:sp>
        <p:nvSpPr>
          <p:cNvPr id="4" name="object 4"/>
          <p:cNvSpPr/>
          <p:nvPr/>
        </p:nvSpPr>
        <p:spPr>
          <a:xfrm>
            <a:off x="0" y="3893820"/>
            <a:ext cx="2268220" cy="243840"/>
          </a:xfrm>
          <a:custGeom>
            <a:avLst/>
            <a:gdLst/>
            <a:ahLst/>
            <a:cxnLst/>
            <a:rect l="l" t="t" r="r" b="b"/>
            <a:pathLst>
              <a:path w="2268220" h="243839">
                <a:moveTo>
                  <a:pt x="0" y="243839"/>
                </a:moveTo>
                <a:lnTo>
                  <a:pt x="2267712" y="243839"/>
                </a:lnTo>
                <a:lnTo>
                  <a:pt x="2267712" y="0"/>
                </a:lnTo>
                <a:lnTo>
                  <a:pt x="0" y="0"/>
                </a:lnTo>
                <a:lnTo>
                  <a:pt x="0" y="243839"/>
                </a:lnTo>
                <a:close/>
              </a:path>
            </a:pathLst>
          </a:custGeom>
          <a:solidFill>
            <a:srgbClr val="671F5C"/>
          </a:solidFill>
        </p:spPr>
        <p:txBody>
          <a:bodyPr wrap="square" lIns="0" tIns="0" rIns="0" bIns="0" rtlCol="0"/>
          <a:lstStyle/>
          <a:p>
            <a:endParaRPr/>
          </a:p>
        </p:txBody>
      </p:sp>
      <p:sp>
        <p:nvSpPr>
          <p:cNvPr id="5" name="object 5"/>
          <p:cNvSpPr/>
          <p:nvPr/>
        </p:nvSpPr>
        <p:spPr>
          <a:xfrm>
            <a:off x="9924288" y="3893820"/>
            <a:ext cx="2268220" cy="243840"/>
          </a:xfrm>
          <a:custGeom>
            <a:avLst/>
            <a:gdLst/>
            <a:ahLst/>
            <a:cxnLst/>
            <a:rect l="l" t="t" r="r" b="b"/>
            <a:pathLst>
              <a:path w="2268220" h="243839">
                <a:moveTo>
                  <a:pt x="0" y="243839"/>
                </a:moveTo>
                <a:lnTo>
                  <a:pt x="2267711" y="243839"/>
                </a:lnTo>
                <a:lnTo>
                  <a:pt x="2267711" y="0"/>
                </a:lnTo>
                <a:lnTo>
                  <a:pt x="0" y="0"/>
                </a:lnTo>
                <a:lnTo>
                  <a:pt x="0" y="243839"/>
                </a:lnTo>
                <a:close/>
              </a:path>
            </a:pathLst>
          </a:custGeom>
          <a:solidFill>
            <a:srgbClr val="671F5C"/>
          </a:solidFill>
        </p:spPr>
        <p:txBody>
          <a:bodyPr wrap="square" lIns="0" tIns="0" rIns="0" bIns="0" rtlCol="0"/>
          <a:lstStyle/>
          <a:p>
            <a:endParaRPr/>
          </a:p>
        </p:txBody>
      </p:sp>
      <p:sp>
        <p:nvSpPr>
          <p:cNvPr id="6" name="object 6"/>
          <p:cNvSpPr/>
          <p:nvPr/>
        </p:nvSpPr>
        <p:spPr>
          <a:xfrm>
            <a:off x="952500" y="6077711"/>
            <a:ext cx="10287000" cy="780415"/>
          </a:xfrm>
          <a:custGeom>
            <a:avLst/>
            <a:gdLst/>
            <a:ahLst/>
            <a:cxnLst/>
            <a:rect l="l" t="t" r="r" b="b"/>
            <a:pathLst>
              <a:path w="10287000" h="780415">
                <a:moveTo>
                  <a:pt x="9892284" y="0"/>
                </a:moveTo>
                <a:lnTo>
                  <a:pt x="394716" y="0"/>
                </a:lnTo>
                <a:lnTo>
                  <a:pt x="348683" y="2655"/>
                </a:lnTo>
                <a:lnTo>
                  <a:pt x="304211" y="10424"/>
                </a:lnTo>
                <a:lnTo>
                  <a:pt x="261594" y="23011"/>
                </a:lnTo>
                <a:lnTo>
                  <a:pt x="221129" y="40119"/>
                </a:lnTo>
                <a:lnTo>
                  <a:pt x="183113" y="61452"/>
                </a:lnTo>
                <a:lnTo>
                  <a:pt x="147841" y="86714"/>
                </a:lnTo>
                <a:lnTo>
                  <a:pt x="115609" y="115609"/>
                </a:lnTo>
                <a:lnTo>
                  <a:pt x="86714" y="147841"/>
                </a:lnTo>
                <a:lnTo>
                  <a:pt x="61452" y="183113"/>
                </a:lnTo>
                <a:lnTo>
                  <a:pt x="40119" y="221129"/>
                </a:lnTo>
                <a:lnTo>
                  <a:pt x="23011" y="261594"/>
                </a:lnTo>
                <a:lnTo>
                  <a:pt x="10424" y="304211"/>
                </a:lnTo>
                <a:lnTo>
                  <a:pt x="2655" y="348683"/>
                </a:lnTo>
                <a:lnTo>
                  <a:pt x="0" y="394716"/>
                </a:lnTo>
                <a:lnTo>
                  <a:pt x="0" y="780285"/>
                </a:lnTo>
                <a:lnTo>
                  <a:pt x="10287000" y="780285"/>
                </a:lnTo>
                <a:lnTo>
                  <a:pt x="10287000" y="394716"/>
                </a:lnTo>
                <a:lnTo>
                  <a:pt x="10284345" y="348683"/>
                </a:lnTo>
                <a:lnTo>
                  <a:pt x="10276578" y="304211"/>
                </a:lnTo>
                <a:lnTo>
                  <a:pt x="10263995" y="261594"/>
                </a:lnTo>
                <a:lnTo>
                  <a:pt x="10246891" y="221129"/>
                </a:lnTo>
                <a:lnTo>
                  <a:pt x="10225563" y="183113"/>
                </a:lnTo>
                <a:lnTo>
                  <a:pt x="10200305" y="147841"/>
                </a:lnTo>
                <a:lnTo>
                  <a:pt x="10171414" y="115609"/>
                </a:lnTo>
                <a:lnTo>
                  <a:pt x="10139185" y="86714"/>
                </a:lnTo>
                <a:lnTo>
                  <a:pt x="10103914" y="61452"/>
                </a:lnTo>
                <a:lnTo>
                  <a:pt x="10065897" y="40119"/>
                </a:lnTo>
                <a:lnTo>
                  <a:pt x="10025430" y="23011"/>
                </a:lnTo>
                <a:lnTo>
                  <a:pt x="9982808" y="10424"/>
                </a:lnTo>
                <a:lnTo>
                  <a:pt x="9938327" y="2655"/>
                </a:lnTo>
                <a:lnTo>
                  <a:pt x="9892284" y="0"/>
                </a:lnTo>
                <a:close/>
              </a:path>
            </a:pathLst>
          </a:custGeom>
          <a:solidFill>
            <a:srgbClr val="FCD383"/>
          </a:solidFill>
        </p:spPr>
        <p:txBody>
          <a:bodyPr wrap="square" lIns="0" tIns="0" rIns="0" bIns="0" rtlCol="0"/>
          <a:lstStyle/>
          <a:p>
            <a:endParaRPr/>
          </a:p>
        </p:txBody>
      </p:sp>
      <p:grpSp>
        <p:nvGrpSpPr>
          <p:cNvPr id="8" name="object 8"/>
          <p:cNvGrpSpPr/>
          <p:nvPr/>
        </p:nvGrpSpPr>
        <p:grpSpPr>
          <a:xfrm>
            <a:off x="0" y="33528"/>
            <a:ext cx="12192000" cy="1007110"/>
            <a:chOff x="0" y="33528"/>
            <a:chExt cx="12192000" cy="1007110"/>
          </a:xfrm>
        </p:grpSpPr>
        <p:sp>
          <p:nvSpPr>
            <p:cNvPr id="9" name="object 9"/>
            <p:cNvSpPr/>
            <p:nvPr/>
          </p:nvSpPr>
          <p:spPr>
            <a:xfrm>
              <a:off x="0" y="435864"/>
              <a:ext cx="12192000" cy="70485"/>
            </a:xfrm>
            <a:custGeom>
              <a:avLst/>
              <a:gdLst/>
              <a:ahLst/>
              <a:cxnLst/>
              <a:rect l="l" t="t" r="r" b="b"/>
              <a:pathLst>
                <a:path w="12192000" h="70484">
                  <a:moveTo>
                    <a:pt x="12192000" y="0"/>
                  </a:moveTo>
                  <a:lnTo>
                    <a:pt x="0" y="0"/>
                  </a:lnTo>
                  <a:lnTo>
                    <a:pt x="0" y="70103"/>
                  </a:lnTo>
                  <a:lnTo>
                    <a:pt x="12192000" y="70103"/>
                  </a:lnTo>
                  <a:lnTo>
                    <a:pt x="12192000" y="0"/>
                  </a:lnTo>
                  <a:close/>
                </a:path>
              </a:pathLst>
            </a:custGeom>
            <a:solidFill>
              <a:srgbClr val="FCD383"/>
            </a:solidFill>
          </p:spPr>
          <p:txBody>
            <a:bodyPr wrap="square" lIns="0" tIns="0" rIns="0" bIns="0" rtlCol="0"/>
            <a:lstStyle/>
            <a:p>
              <a:endParaRPr/>
            </a:p>
          </p:txBody>
        </p:sp>
        <p:sp>
          <p:nvSpPr>
            <p:cNvPr id="10" name="object 10"/>
            <p:cNvSpPr/>
            <p:nvPr/>
          </p:nvSpPr>
          <p:spPr>
            <a:xfrm>
              <a:off x="0" y="126492"/>
              <a:ext cx="4079875" cy="688975"/>
            </a:xfrm>
            <a:custGeom>
              <a:avLst/>
              <a:gdLst/>
              <a:ahLst/>
              <a:cxnLst/>
              <a:rect l="l" t="t" r="r" b="b"/>
              <a:pathLst>
                <a:path w="4079875" h="688975">
                  <a:moveTo>
                    <a:pt x="3864483" y="0"/>
                  </a:moveTo>
                  <a:lnTo>
                    <a:pt x="0" y="0"/>
                  </a:lnTo>
                  <a:lnTo>
                    <a:pt x="0" y="688847"/>
                  </a:lnTo>
                  <a:lnTo>
                    <a:pt x="3864483" y="688847"/>
                  </a:lnTo>
                  <a:lnTo>
                    <a:pt x="3913836" y="683161"/>
                  </a:lnTo>
                  <a:lnTo>
                    <a:pt x="3959144" y="666965"/>
                  </a:lnTo>
                  <a:lnTo>
                    <a:pt x="3999113" y="641551"/>
                  </a:lnTo>
                  <a:lnTo>
                    <a:pt x="4032451" y="608213"/>
                  </a:lnTo>
                  <a:lnTo>
                    <a:pt x="4057865" y="568244"/>
                  </a:lnTo>
                  <a:lnTo>
                    <a:pt x="4074062" y="522936"/>
                  </a:lnTo>
                  <a:lnTo>
                    <a:pt x="4079748" y="473582"/>
                  </a:lnTo>
                  <a:lnTo>
                    <a:pt x="4079748" y="215264"/>
                  </a:lnTo>
                  <a:lnTo>
                    <a:pt x="4074062" y="165911"/>
                  </a:lnTo>
                  <a:lnTo>
                    <a:pt x="4057865" y="120603"/>
                  </a:lnTo>
                  <a:lnTo>
                    <a:pt x="4032451" y="80634"/>
                  </a:lnTo>
                  <a:lnTo>
                    <a:pt x="3999113" y="47296"/>
                  </a:lnTo>
                  <a:lnTo>
                    <a:pt x="3959144" y="21882"/>
                  </a:lnTo>
                  <a:lnTo>
                    <a:pt x="3913836" y="5686"/>
                  </a:lnTo>
                  <a:lnTo>
                    <a:pt x="3864483" y="0"/>
                  </a:lnTo>
                  <a:close/>
                </a:path>
              </a:pathLst>
            </a:custGeom>
            <a:solidFill>
              <a:srgbClr val="671F5C"/>
            </a:solidFill>
          </p:spPr>
          <p:txBody>
            <a:bodyPr wrap="square" lIns="0" tIns="0" rIns="0" bIns="0" rtlCol="0"/>
            <a:lstStyle/>
            <a:p>
              <a:endParaRPr/>
            </a:p>
          </p:txBody>
        </p:sp>
        <p:sp>
          <p:nvSpPr>
            <p:cNvPr id="11" name="object 11"/>
            <p:cNvSpPr/>
            <p:nvPr/>
          </p:nvSpPr>
          <p:spPr>
            <a:xfrm>
              <a:off x="8112251" y="126492"/>
              <a:ext cx="4079875" cy="688975"/>
            </a:xfrm>
            <a:custGeom>
              <a:avLst/>
              <a:gdLst/>
              <a:ahLst/>
              <a:cxnLst/>
              <a:rect l="l" t="t" r="r" b="b"/>
              <a:pathLst>
                <a:path w="4079875" h="688975">
                  <a:moveTo>
                    <a:pt x="4079748" y="0"/>
                  </a:moveTo>
                  <a:lnTo>
                    <a:pt x="215265" y="0"/>
                  </a:lnTo>
                  <a:lnTo>
                    <a:pt x="165911" y="5686"/>
                  </a:lnTo>
                  <a:lnTo>
                    <a:pt x="120603" y="21882"/>
                  </a:lnTo>
                  <a:lnTo>
                    <a:pt x="80634" y="47296"/>
                  </a:lnTo>
                  <a:lnTo>
                    <a:pt x="47296" y="80634"/>
                  </a:lnTo>
                  <a:lnTo>
                    <a:pt x="21882" y="120603"/>
                  </a:lnTo>
                  <a:lnTo>
                    <a:pt x="5686" y="165911"/>
                  </a:lnTo>
                  <a:lnTo>
                    <a:pt x="0" y="215264"/>
                  </a:lnTo>
                  <a:lnTo>
                    <a:pt x="0" y="473582"/>
                  </a:lnTo>
                  <a:lnTo>
                    <a:pt x="5686" y="522936"/>
                  </a:lnTo>
                  <a:lnTo>
                    <a:pt x="21882" y="568244"/>
                  </a:lnTo>
                  <a:lnTo>
                    <a:pt x="47296" y="608213"/>
                  </a:lnTo>
                  <a:lnTo>
                    <a:pt x="80634" y="641551"/>
                  </a:lnTo>
                  <a:lnTo>
                    <a:pt x="120603" y="666965"/>
                  </a:lnTo>
                  <a:lnTo>
                    <a:pt x="165911" y="683161"/>
                  </a:lnTo>
                  <a:lnTo>
                    <a:pt x="215265" y="688847"/>
                  </a:lnTo>
                  <a:lnTo>
                    <a:pt x="4079748" y="688847"/>
                  </a:lnTo>
                  <a:lnTo>
                    <a:pt x="4079748" y="0"/>
                  </a:lnTo>
                  <a:close/>
                </a:path>
              </a:pathLst>
            </a:custGeom>
            <a:solidFill>
              <a:srgbClr val="33B79E"/>
            </a:solidFill>
          </p:spPr>
          <p:txBody>
            <a:bodyPr wrap="square" lIns="0" tIns="0" rIns="0" bIns="0" rtlCol="0"/>
            <a:lstStyle/>
            <a:p>
              <a:endParaRPr/>
            </a:p>
          </p:txBody>
        </p:sp>
        <p:pic>
          <p:nvPicPr>
            <p:cNvPr id="12" name="object 12"/>
            <p:cNvPicPr/>
            <p:nvPr/>
          </p:nvPicPr>
          <p:blipFill>
            <a:blip r:embed="rId2" cstate="print"/>
            <a:stretch>
              <a:fillRect/>
            </a:stretch>
          </p:blipFill>
          <p:spPr>
            <a:xfrm>
              <a:off x="1246631" y="33528"/>
              <a:ext cx="1613154" cy="1006601"/>
            </a:xfrm>
            <a:prstGeom prst="rect">
              <a:avLst/>
            </a:prstGeom>
          </p:spPr>
        </p:pic>
      </p:grpSp>
      <p:sp>
        <p:nvSpPr>
          <p:cNvPr id="13" name="object 13"/>
          <p:cNvSpPr txBox="1"/>
          <p:nvPr/>
        </p:nvSpPr>
        <p:spPr>
          <a:xfrm>
            <a:off x="2624708" y="2974325"/>
            <a:ext cx="6944359" cy="1458091"/>
          </a:xfrm>
          <a:prstGeom prst="rect">
            <a:avLst/>
          </a:prstGeom>
        </p:spPr>
        <p:txBody>
          <a:bodyPr vert="horz" wrap="square" lIns="0" tIns="438150" rIns="0" bIns="0" rtlCol="0">
            <a:spAutoFit/>
          </a:bodyPr>
          <a:lstStyle/>
          <a:p>
            <a:pPr marL="12700" algn="ctr">
              <a:lnSpc>
                <a:spcPct val="100000"/>
              </a:lnSpc>
              <a:spcBef>
                <a:spcPts val="3450"/>
              </a:spcBef>
            </a:pPr>
            <a:r>
              <a:rPr lang="en-US" sz="6600" b="1" spc="-605" dirty="0">
                <a:solidFill>
                  <a:srgbClr val="671F5C"/>
                </a:solidFill>
                <a:latin typeface="Arial"/>
                <a:cs typeface="Arial"/>
              </a:rPr>
              <a:t>I T I L  Foundation</a:t>
            </a:r>
            <a:endParaRPr sz="6600" dirty="0">
              <a:latin typeface="Arial"/>
              <a:cs typeface="Arial"/>
            </a:endParaRPr>
          </a:p>
        </p:txBody>
      </p:sp>
      <p:pic>
        <p:nvPicPr>
          <p:cNvPr id="14" name="object 14"/>
          <p:cNvPicPr/>
          <p:nvPr/>
        </p:nvPicPr>
        <p:blipFill>
          <a:blip r:embed="rId3" cstate="print"/>
          <a:stretch>
            <a:fillRect/>
          </a:stretch>
        </p:blipFill>
        <p:spPr>
          <a:xfrm>
            <a:off x="3116579" y="1333500"/>
            <a:ext cx="1781556" cy="1511808"/>
          </a:xfrm>
          <a:prstGeom prst="rect">
            <a:avLst/>
          </a:prstGeom>
        </p:spPr>
      </p:pic>
      <p:sp>
        <p:nvSpPr>
          <p:cNvPr id="15" name="object 15"/>
          <p:cNvSpPr txBox="1">
            <a:spLocks noGrp="1"/>
          </p:cNvSpPr>
          <p:nvPr>
            <p:ph type="title"/>
          </p:nvPr>
        </p:nvSpPr>
        <p:spPr>
          <a:xfrm>
            <a:off x="5277230" y="1181226"/>
            <a:ext cx="3291204" cy="1778000"/>
          </a:xfrm>
          <a:prstGeom prst="rect">
            <a:avLst/>
          </a:prstGeom>
        </p:spPr>
        <p:txBody>
          <a:bodyPr vert="horz" wrap="square" lIns="0" tIns="12065" rIns="0" bIns="0" rtlCol="0">
            <a:spAutoFit/>
          </a:bodyPr>
          <a:lstStyle/>
          <a:p>
            <a:pPr marL="25400">
              <a:lnSpc>
                <a:spcPct val="100000"/>
              </a:lnSpc>
              <a:spcBef>
                <a:spcPts val="95"/>
              </a:spcBef>
            </a:pPr>
            <a:r>
              <a:rPr sz="11500" b="0" spc="-670" dirty="0">
                <a:solidFill>
                  <a:srgbClr val="671F5C"/>
                </a:solidFill>
                <a:latin typeface="Tahoma"/>
                <a:cs typeface="Tahoma"/>
              </a:rPr>
              <a:t>ITI</a:t>
            </a:r>
            <a:r>
              <a:rPr sz="11500" b="0" spc="-160" dirty="0">
                <a:solidFill>
                  <a:srgbClr val="671F5C"/>
                </a:solidFill>
                <a:latin typeface="Tahoma"/>
                <a:cs typeface="Tahoma"/>
              </a:rPr>
              <a:t>L</a:t>
            </a:r>
            <a:r>
              <a:rPr sz="6600" spc="-1402" baseline="65025" dirty="0">
                <a:solidFill>
                  <a:srgbClr val="671F5C"/>
                </a:solidFill>
              </a:rPr>
              <a:t>®</a:t>
            </a:r>
            <a:r>
              <a:rPr sz="12000" b="0" spc="-44" baseline="29166" dirty="0">
                <a:solidFill>
                  <a:srgbClr val="671F5C"/>
                </a:solidFill>
                <a:latin typeface="Tahoma"/>
                <a:cs typeface="Tahoma"/>
              </a:rPr>
              <a:t>4</a:t>
            </a:r>
            <a:endParaRPr sz="12000" baseline="29166">
              <a:latin typeface="Tahoma"/>
              <a:cs typeface="Tahoma"/>
            </a:endParaRPr>
          </a:p>
        </p:txBody>
      </p:sp>
      <p:sp>
        <p:nvSpPr>
          <p:cNvPr id="16" name="object 16"/>
          <p:cNvSpPr/>
          <p:nvPr/>
        </p:nvSpPr>
        <p:spPr>
          <a:xfrm>
            <a:off x="10031248" y="4404842"/>
            <a:ext cx="682625" cy="777875"/>
          </a:xfrm>
          <a:custGeom>
            <a:avLst/>
            <a:gdLst/>
            <a:ahLst/>
            <a:cxnLst/>
            <a:rect l="l" t="t" r="r" b="b"/>
            <a:pathLst>
              <a:path w="682625" h="777875">
                <a:moveTo>
                  <a:pt x="517194" y="227914"/>
                </a:moveTo>
                <a:lnTo>
                  <a:pt x="511035" y="182740"/>
                </a:lnTo>
                <a:lnTo>
                  <a:pt x="493776" y="141211"/>
                </a:lnTo>
                <a:lnTo>
                  <a:pt x="466585" y="105371"/>
                </a:lnTo>
                <a:lnTo>
                  <a:pt x="430631" y="77292"/>
                </a:lnTo>
                <a:lnTo>
                  <a:pt x="387108" y="59029"/>
                </a:lnTo>
                <a:lnTo>
                  <a:pt x="340309" y="52882"/>
                </a:lnTo>
                <a:lnTo>
                  <a:pt x="295084" y="59029"/>
                </a:lnTo>
                <a:lnTo>
                  <a:pt x="253517" y="76276"/>
                </a:lnTo>
                <a:lnTo>
                  <a:pt x="217652" y="103441"/>
                </a:lnTo>
                <a:lnTo>
                  <a:pt x="189547" y="139369"/>
                </a:lnTo>
                <a:lnTo>
                  <a:pt x="171272" y="182854"/>
                </a:lnTo>
                <a:lnTo>
                  <a:pt x="165112" y="229616"/>
                </a:lnTo>
                <a:lnTo>
                  <a:pt x="171259" y="274789"/>
                </a:lnTo>
                <a:lnTo>
                  <a:pt x="188531" y="316318"/>
                </a:lnTo>
                <a:lnTo>
                  <a:pt x="215722" y="352158"/>
                </a:lnTo>
                <a:lnTo>
                  <a:pt x="251675" y="380238"/>
                </a:lnTo>
                <a:lnTo>
                  <a:pt x="295198" y="398513"/>
                </a:lnTo>
                <a:lnTo>
                  <a:pt x="341261" y="404609"/>
                </a:lnTo>
                <a:lnTo>
                  <a:pt x="358673" y="403733"/>
                </a:lnTo>
                <a:lnTo>
                  <a:pt x="375932" y="401142"/>
                </a:lnTo>
                <a:lnTo>
                  <a:pt x="369366" y="395884"/>
                </a:lnTo>
                <a:lnTo>
                  <a:pt x="363905" y="389407"/>
                </a:lnTo>
                <a:lnTo>
                  <a:pt x="359841" y="382054"/>
                </a:lnTo>
                <a:lnTo>
                  <a:pt x="310159" y="380238"/>
                </a:lnTo>
                <a:lnTo>
                  <a:pt x="265150" y="363626"/>
                </a:lnTo>
                <a:lnTo>
                  <a:pt x="227647" y="334429"/>
                </a:lnTo>
                <a:lnTo>
                  <a:pt x="200520" y="294881"/>
                </a:lnTo>
                <a:lnTo>
                  <a:pt x="186613" y="247180"/>
                </a:lnTo>
                <a:lnTo>
                  <a:pt x="188429" y="197548"/>
                </a:lnTo>
                <a:lnTo>
                  <a:pt x="205066" y="152565"/>
                </a:lnTo>
                <a:lnTo>
                  <a:pt x="234289" y="115100"/>
                </a:lnTo>
                <a:lnTo>
                  <a:pt x="273875" y="87998"/>
                </a:lnTo>
                <a:lnTo>
                  <a:pt x="321614" y="74104"/>
                </a:lnTo>
                <a:lnTo>
                  <a:pt x="371297" y="75920"/>
                </a:lnTo>
                <a:lnTo>
                  <a:pt x="416306" y="92532"/>
                </a:lnTo>
                <a:lnTo>
                  <a:pt x="453809" y="121729"/>
                </a:lnTo>
                <a:lnTo>
                  <a:pt x="480936" y="161277"/>
                </a:lnTo>
                <a:lnTo>
                  <a:pt x="494842" y="208978"/>
                </a:lnTo>
                <a:lnTo>
                  <a:pt x="496011" y="227787"/>
                </a:lnTo>
                <a:lnTo>
                  <a:pt x="494906" y="246545"/>
                </a:lnTo>
                <a:lnTo>
                  <a:pt x="491540" y="265036"/>
                </a:lnTo>
                <a:lnTo>
                  <a:pt x="485940" y="283044"/>
                </a:lnTo>
                <a:lnTo>
                  <a:pt x="511048" y="274675"/>
                </a:lnTo>
                <a:lnTo>
                  <a:pt x="517194" y="227914"/>
                </a:lnTo>
                <a:close/>
              </a:path>
              <a:path w="682625" h="777875">
                <a:moveTo>
                  <a:pt x="608076" y="191338"/>
                </a:moveTo>
                <a:lnTo>
                  <a:pt x="605917" y="180670"/>
                </a:lnTo>
                <a:lnTo>
                  <a:pt x="605561" y="178879"/>
                </a:lnTo>
                <a:lnTo>
                  <a:pt x="598703" y="168719"/>
                </a:lnTo>
                <a:lnTo>
                  <a:pt x="588518" y="161861"/>
                </a:lnTo>
                <a:lnTo>
                  <a:pt x="586727" y="161505"/>
                </a:lnTo>
                <a:lnTo>
                  <a:pt x="586727" y="185445"/>
                </a:lnTo>
                <a:lnTo>
                  <a:pt x="586727" y="282536"/>
                </a:lnTo>
                <a:lnTo>
                  <a:pt x="581952" y="287312"/>
                </a:lnTo>
                <a:lnTo>
                  <a:pt x="565391" y="287312"/>
                </a:lnTo>
                <a:lnTo>
                  <a:pt x="565391" y="180670"/>
                </a:lnTo>
                <a:lnTo>
                  <a:pt x="581952" y="180670"/>
                </a:lnTo>
                <a:lnTo>
                  <a:pt x="586727" y="185445"/>
                </a:lnTo>
                <a:lnTo>
                  <a:pt x="586727" y="161505"/>
                </a:lnTo>
                <a:lnTo>
                  <a:pt x="576059" y="159346"/>
                </a:lnTo>
                <a:lnTo>
                  <a:pt x="563600" y="159346"/>
                </a:lnTo>
                <a:lnTo>
                  <a:pt x="544080" y="116065"/>
                </a:lnTo>
                <a:lnTo>
                  <a:pt x="517144" y="78689"/>
                </a:lnTo>
                <a:lnTo>
                  <a:pt x="483984" y="47790"/>
                </a:lnTo>
                <a:lnTo>
                  <a:pt x="445795" y="23990"/>
                </a:lnTo>
                <a:lnTo>
                  <a:pt x="403783" y="7861"/>
                </a:lnTo>
                <a:lnTo>
                  <a:pt x="359130" y="0"/>
                </a:lnTo>
                <a:lnTo>
                  <a:pt x="313042" y="1016"/>
                </a:lnTo>
                <a:lnTo>
                  <a:pt x="266700" y="11480"/>
                </a:lnTo>
                <a:lnTo>
                  <a:pt x="216662" y="35102"/>
                </a:lnTo>
                <a:lnTo>
                  <a:pt x="173545" y="69773"/>
                </a:lnTo>
                <a:lnTo>
                  <a:pt x="169329" y="80670"/>
                </a:lnTo>
                <a:lnTo>
                  <a:pt x="177622" y="89039"/>
                </a:lnTo>
                <a:lnTo>
                  <a:pt x="184391" y="89065"/>
                </a:lnTo>
                <a:lnTo>
                  <a:pt x="188785" y="84696"/>
                </a:lnTo>
                <a:lnTo>
                  <a:pt x="227050" y="53733"/>
                </a:lnTo>
                <a:lnTo>
                  <a:pt x="269938" y="32905"/>
                </a:lnTo>
                <a:lnTo>
                  <a:pt x="315645" y="22250"/>
                </a:lnTo>
                <a:lnTo>
                  <a:pt x="362381" y="21755"/>
                </a:lnTo>
                <a:lnTo>
                  <a:pt x="408305" y="31470"/>
                </a:lnTo>
                <a:lnTo>
                  <a:pt x="451612" y="51409"/>
                </a:lnTo>
                <a:lnTo>
                  <a:pt x="490512" y="81584"/>
                </a:lnTo>
                <a:lnTo>
                  <a:pt x="522478" y="121437"/>
                </a:lnTo>
                <a:lnTo>
                  <a:pt x="544042" y="167754"/>
                </a:lnTo>
                <a:lnTo>
                  <a:pt x="544042" y="297395"/>
                </a:lnTo>
                <a:lnTo>
                  <a:pt x="441096" y="331673"/>
                </a:lnTo>
                <a:lnTo>
                  <a:pt x="431457" y="323469"/>
                </a:lnTo>
                <a:lnTo>
                  <a:pt x="419798" y="319722"/>
                </a:lnTo>
                <a:lnTo>
                  <a:pt x="407593" y="320611"/>
                </a:lnTo>
                <a:lnTo>
                  <a:pt x="396278" y="326313"/>
                </a:lnTo>
                <a:lnTo>
                  <a:pt x="388061" y="335953"/>
                </a:lnTo>
                <a:lnTo>
                  <a:pt x="384302" y="347586"/>
                </a:lnTo>
                <a:lnTo>
                  <a:pt x="385203" y="359778"/>
                </a:lnTo>
                <a:lnTo>
                  <a:pt x="390906" y="371094"/>
                </a:lnTo>
                <a:lnTo>
                  <a:pt x="400558" y="379310"/>
                </a:lnTo>
                <a:lnTo>
                  <a:pt x="412203" y="383057"/>
                </a:lnTo>
                <a:lnTo>
                  <a:pt x="424408" y="382168"/>
                </a:lnTo>
                <a:lnTo>
                  <a:pt x="447929" y="351878"/>
                </a:lnTo>
                <a:lnTo>
                  <a:pt x="508596" y="331673"/>
                </a:lnTo>
                <a:lnTo>
                  <a:pt x="578523" y="308381"/>
                </a:lnTo>
                <a:lnTo>
                  <a:pt x="590143" y="305231"/>
                </a:lnTo>
                <a:lnTo>
                  <a:pt x="599503" y="298284"/>
                </a:lnTo>
                <a:lnTo>
                  <a:pt x="605764" y="288455"/>
                </a:lnTo>
                <a:lnTo>
                  <a:pt x="605980" y="287312"/>
                </a:lnTo>
                <a:lnTo>
                  <a:pt x="608076" y="276644"/>
                </a:lnTo>
                <a:lnTo>
                  <a:pt x="608076" y="191338"/>
                </a:lnTo>
                <a:close/>
              </a:path>
              <a:path w="682625" h="777875">
                <a:moveTo>
                  <a:pt x="682510" y="612635"/>
                </a:moveTo>
                <a:lnTo>
                  <a:pt x="672439" y="571309"/>
                </a:lnTo>
                <a:lnTo>
                  <a:pt x="645604" y="538289"/>
                </a:lnTo>
                <a:lnTo>
                  <a:pt x="607593" y="512013"/>
                </a:lnTo>
                <a:lnTo>
                  <a:pt x="567232" y="489737"/>
                </a:lnTo>
                <a:lnTo>
                  <a:pt x="524840" y="471627"/>
                </a:lnTo>
                <a:lnTo>
                  <a:pt x="480733" y="457847"/>
                </a:lnTo>
                <a:lnTo>
                  <a:pt x="411772" y="442150"/>
                </a:lnTo>
                <a:lnTo>
                  <a:pt x="341261" y="436753"/>
                </a:lnTo>
                <a:lnTo>
                  <a:pt x="305968" y="438531"/>
                </a:lnTo>
                <a:lnTo>
                  <a:pt x="236181" y="449072"/>
                </a:lnTo>
                <a:lnTo>
                  <a:pt x="158292" y="472630"/>
                </a:lnTo>
                <a:lnTo>
                  <a:pt x="116116" y="491045"/>
                </a:lnTo>
                <a:lnTo>
                  <a:pt x="75641" y="512940"/>
                </a:lnTo>
                <a:lnTo>
                  <a:pt x="37084" y="538213"/>
                </a:lnTo>
                <a:lnTo>
                  <a:pt x="10147" y="571246"/>
                </a:lnTo>
                <a:lnTo>
                  <a:pt x="0" y="612635"/>
                </a:lnTo>
                <a:lnTo>
                  <a:pt x="0" y="777824"/>
                </a:lnTo>
                <a:lnTo>
                  <a:pt x="21348" y="777824"/>
                </a:lnTo>
                <a:lnTo>
                  <a:pt x="21348" y="612635"/>
                </a:lnTo>
                <a:lnTo>
                  <a:pt x="23545" y="596125"/>
                </a:lnTo>
                <a:lnTo>
                  <a:pt x="50038" y="555167"/>
                </a:lnTo>
                <a:lnTo>
                  <a:pt x="86918" y="531037"/>
                </a:lnTo>
                <a:lnTo>
                  <a:pt x="125641" y="510133"/>
                </a:lnTo>
                <a:lnTo>
                  <a:pt x="165989" y="492544"/>
                </a:lnTo>
                <a:lnTo>
                  <a:pt x="207733" y="478383"/>
                </a:lnTo>
                <a:lnTo>
                  <a:pt x="273824" y="463791"/>
                </a:lnTo>
                <a:lnTo>
                  <a:pt x="341261" y="458089"/>
                </a:lnTo>
                <a:lnTo>
                  <a:pt x="375107" y="459435"/>
                </a:lnTo>
                <a:lnTo>
                  <a:pt x="441947" y="469595"/>
                </a:lnTo>
                <a:lnTo>
                  <a:pt x="516788" y="491439"/>
                </a:lnTo>
                <a:lnTo>
                  <a:pt x="557276" y="508660"/>
                </a:lnTo>
                <a:lnTo>
                  <a:pt x="595807" y="529856"/>
                </a:lnTo>
                <a:lnTo>
                  <a:pt x="632104" y="554901"/>
                </a:lnTo>
                <a:lnTo>
                  <a:pt x="658926" y="596036"/>
                </a:lnTo>
                <a:lnTo>
                  <a:pt x="661162" y="612648"/>
                </a:lnTo>
                <a:lnTo>
                  <a:pt x="661162" y="777824"/>
                </a:lnTo>
                <a:lnTo>
                  <a:pt x="682510" y="777824"/>
                </a:lnTo>
                <a:lnTo>
                  <a:pt x="682510" y="612635"/>
                </a:lnTo>
                <a:close/>
              </a:path>
            </a:pathLst>
          </a:custGeom>
          <a:solidFill>
            <a:srgbClr val="FCD383"/>
          </a:solidFill>
        </p:spPr>
        <p:txBody>
          <a:bodyPr wrap="square" lIns="0" tIns="0" rIns="0" bIns="0" rtlCol="0"/>
          <a:lstStyle/>
          <a:p>
            <a:endParaRPr/>
          </a:p>
        </p:txBody>
      </p:sp>
      <p:grpSp>
        <p:nvGrpSpPr>
          <p:cNvPr id="17" name="object 17"/>
          <p:cNvGrpSpPr/>
          <p:nvPr/>
        </p:nvGrpSpPr>
        <p:grpSpPr>
          <a:xfrm>
            <a:off x="1327601" y="3118383"/>
            <a:ext cx="775970" cy="776605"/>
            <a:chOff x="1327601" y="3118383"/>
            <a:chExt cx="775970" cy="776605"/>
          </a:xfrm>
        </p:grpSpPr>
        <p:sp>
          <p:nvSpPr>
            <p:cNvPr id="18" name="object 18"/>
            <p:cNvSpPr/>
            <p:nvPr/>
          </p:nvSpPr>
          <p:spPr>
            <a:xfrm>
              <a:off x="1327601" y="3118383"/>
              <a:ext cx="775970" cy="776605"/>
            </a:xfrm>
            <a:custGeom>
              <a:avLst/>
              <a:gdLst/>
              <a:ahLst/>
              <a:cxnLst/>
              <a:rect l="l" t="t" r="r" b="b"/>
              <a:pathLst>
                <a:path w="775969" h="776604">
                  <a:moveTo>
                    <a:pt x="775952" y="696458"/>
                  </a:moveTo>
                  <a:lnTo>
                    <a:pt x="0" y="696458"/>
                  </a:lnTo>
                  <a:lnTo>
                    <a:pt x="0" y="776379"/>
                  </a:lnTo>
                  <a:lnTo>
                    <a:pt x="775952" y="776379"/>
                  </a:lnTo>
                  <a:lnTo>
                    <a:pt x="775952" y="753545"/>
                  </a:lnTo>
                  <a:lnTo>
                    <a:pt x="22822" y="753545"/>
                  </a:lnTo>
                  <a:lnTo>
                    <a:pt x="22822" y="719292"/>
                  </a:lnTo>
                  <a:lnTo>
                    <a:pt x="775952" y="719292"/>
                  </a:lnTo>
                  <a:lnTo>
                    <a:pt x="775952" y="696458"/>
                  </a:lnTo>
                  <a:close/>
                </a:path>
                <a:path w="775969" h="776604">
                  <a:moveTo>
                    <a:pt x="775952" y="719292"/>
                  </a:moveTo>
                  <a:lnTo>
                    <a:pt x="753130" y="719292"/>
                  </a:lnTo>
                  <a:lnTo>
                    <a:pt x="753130" y="753545"/>
                  </a:lnTo>
                  <a:lnTo>
                    <a:pt x="775952" y="753545"/>
                  </a:lnTo>
                  <a:lnTo>
                    <a:pt x="775952" y="719292"/>
                  </a:lnTo>
                  <a:close/>
                </a:path>
                <a:path w="775969" h="776604">
                  <a:moveTo>
                    <a:pt x="148343" y="0"/>
                  </a:moveTo>
                  <a:lnTo>
                    <a:pt x="11411" y="0"/>
                  </a:lnTo>
                  <a:lnTo>
                    <a:pt x="11411" y="696458"/>
                  </a:lnTo>
                  <a:lnTo>
                    <a:pt x="34233" y="696458"/>
                  </a:lnTo>
                  <a:lnTo>
                    <a:pt x="34233" y="22834"/>
                  </a:lnTo>
                  <a:lnTo>
                    <a:pt x="148343" y="22834"/>
                  </a:lnTo>
                  <a:lnTo>
                    <a:pt x="148343" y="0"/>
                  </a:lnTo>
                  <a:close/>
                </a:path>
                <a:path w="775969" h="776604">
                  <a:moveTo>
                    <a:pt x="148343" y="22834"/>
                  </a:moveTo>
                  <a:lnTo>
                    <a:pt x="125521" y="22834"/>
                  </a:lnTo>
                  <a:lnTo>
                    <a:pt x="125521" y="696458"/>
                  </a:lnTo>
                  <a:lnTo>
                    <a:pt x="148343" y="696458"/>
                  </a:lnTo>
                  <a:lnTo>
                    <a:pt x="148343" y="91338"/>
                  </a:lnTo>
                  <a:lnTo>
                    <a:pt x="342332" y="91338"/>
                  </a:lnTo>
                  <a:lnTo>
                    <a:pt x="342332" y="68504"/>
                  </a:lnTo>
                  <a:lnTo>
                    <a:pt x="148343" y="68504"/>
                  </a:lnTo>
                  <a:lnTo>
                    <a:pt x="148343" y="22834"/>
                  </a:lnTo>
                  <a:close/>
                </a:path>
                <a:path w="775969" h="776604">
                  <a:moveTo>
                    <a:pt x="342332" y="91338"/>
                  </a:moveTo>
                  <a:lnTo>
                    <a:pt x="319509" y="91338"/>
                  </a:lnTo>
                  <a:lnTo>
                    <a:pt x="319509" y="696458"/>
                  </a:lnTo>
                  <a:lnTo>
                    <a:pt x="342332" y="696458"/>
                  </a:lnTo>
                  <a:lnTo>
                    <a:pt x="342332" y="228346"/>
                  </a:lnTo>
                  <a:lnTo>
                    <a:pt x="547731" y="228346"/>
                  </a:lnTo>
                  <a:lnTo>
                    <a:pt x="547731" y="205512"/>
                  </a:lnTo>
                  <a:lnTo>
                    <a:pt x="342332" y="205512"/>
                  </a:lnTo>
                  <a:lnTo>
                    <a:pt x="342332" y="91338"/>
                  </a:lnTo>
                  <a:close/>
                </a:path>
                <a:path w="775969" h="776604">
                  <a:moveTo>
                    <a:pt x="547731" y="228346"/>
                  </a:moveTo>
                  <a:lnTo>
                    <a:pt x="524909" y="228346"/>
                  </a:lnTo>
                  <a:lnTo>
                    <a:pt x="524909" y="696458"/>
                  </a:lnTo>
                  <a:lnTo>
                    <a:pt x="547731" y="696458"/>
                  </a:lnTo>
                  <a:lnTo>
                    <a:pt x="547731" y="582284"/>
                  </a:lnTo>
                  <a:lnTo>
                    <a:pt x="764541" y="582284"/>
                  </a:lnTo>
                  <a:lnTo>
                    <a:pt x="764541" y="559450"/>
                  </a:lnTo>
                  <a:lnTo>
                    <a:pt x="547731" y="559450"/>
                  </a:lnTo>
                  <a:lnTo>
                    <a:pt x="547731" y="228346"/>
                  </a:lnTo>
                  <a:close/>
                </a:path>
                <a:path w="775969" h="776604">
                  <a:moveTo>
                    <a:pt x="764541" y="582284"/>
                  </a:moveTo>
                  <a:lnTo>
                    <a:pt x="741719" y="582284"/>
                  </a:lnTo>
                  <a:lnTo>
                    <a:pt x="741719" y="696458"/>
                  </a:lnTo>
                  <a:lnTo>
                    <a:pt x="764541" y="696458"/>
                  </a:lnTo>
                  <a:lnTo>
                    <a:pt x="764541" y="582284"/>
                  </a:lnTo>
                  <a:close/>
                </a:path>
                <a:path w="775969" h="776604">
                  <a:moveTo>
                    <a:pt x="764541" y="171260"/>
                  </a:moveTo>
                  <a:lnTo>
                    <a:pt x="741719" y="171260"/>
                  </a:lnTo>
                  <a:lnTo>
                    <a:pt x="741719" y="559450"/>
                  </a:lnTo>
                  <a:lnTo>
                    <a:pt x="764541" y="559450"/>
                  </a:lnTo>
                  <a:lnTo>
                    <a:pt x="764541" y="171260"/>
                  </a:lnTo>
                  <a:close/>
                </a:path>
                <a:path w="775969" h="776604">
                  <a:moveTo>
                    <a:pt x="764541" y="45669"/>
                  </a:moveTo>
                  <a:lnTo>
                    <a:pt x="524909" y="45669"/>
                  </a:lnTo>
                  <a:lnTo>
                    <a:pt x="524909" y="205512"/>
                  </a:lnTo>
                  <a:lnTo>
                    <a:pt x="547731" y="205512"/>
                  </a:lnTo>
                  <a:lnTo>
                    <a:pt x="547731" y="171260"/>
                  </a:lnTo>
                  <a:lnTo>
                    <a:pt x="764541" y="171260"/>
                  </a:lnTo>
                  <a:lnTo>
                    <a:pt x="764541" y="148425"/>
                  </a:lnTo>
                  <a:lnTo>
                    <a:pt x="547731" y="148425"/>
                  </a:lnTo>
                  <a:lnTo>
                    <a:pt x="547731" y="68504"/>
                  </a:lnTo>
                  <a:lnTo>
                    <a:pt x="764541" y="68504"/>
                  </a:lnTo>
                  <a:lnTo>
                    <a:pt x="764541" y="45669"/>
                  </a:lnTo>
                  <a:close/>
                </a:path>
                <a:path w="775969" h="776604">
                  <a:moveTo>
                    <a:pt x="764541" y="68504"/>
                  </a:moveTo>
                  <a:lnTo>
                    <a:pt x="741719" y="68504"/>
                  </a:lnTo>
                  <a:lnTo>
                    <a:pt x="741719" y="148425"/>
                  </a:lnTo>
                  <a:lnTo>
                    <a:pt x="764541" y="148425"/>
                  </a:lnTo>
                  <a:lnTo>
                    <a:pt x="764541" y="68504"/>
                  </a:lnTo>
                  <a:close/>
                </a:path>
              </a:pathLst>
            </a:custGeom>
            <a:solidFill>
              <a:srgbClr val="FCD383"/>
            </a:solidFill>
          </p:spPr>
          <p:txBody>
            <a:bodyPr wrap="square" lIns="0" tIns="0" rIns="0" bIns="0" rtlCol="0"/>
            <a:lstStyle/>
            <a:p>
              <a:endParaRPr/>
            </a:p>
          </p:txBody>
        </p:sp>
        <p:pic>
          <p:nvPicPr>
            <p:cNvPr id="19" name="object 19"/>
            <p:cNvPicPr/>
            <p:nvPr/>
          </p:nvPicPr>
          <p:blipFill>
            <a:blip r:embed="rId4" cstate="print"/>
            <a:stretch>
              <a:fillRect/>
            </a:stretch>
          </p:blipFill>
          <p:spPr>
            <a:xfrm>
              <a:off x="1521590" y="3255391"/>
              <a:ext cx="79877" cy="79921"/>
            </a:xfrm>
            <a:prstGeom prst="rect">
              <a:avLst/>
            </a:prstGeom>
          </p:spPr>
        </p:pic>
        <p:sp>
          <p:nvSpPr>
            <p:cNvPr id="20" name="object 20"/>
            <p:cNvSpPr/>
            <p:nvPr/>
          </p:nvSpPr>
          <p:spPr>
            <a:xfrm>
              <a:off x="1738388" y="3415245"/>
              <a:ext cx="45720" cy="308610"/>
            </a:xfrm>
            <a:custGeom>
              <a:avLst/>
              <a:gdLst/>
              <a:ahLst/>
              <a:cxnLst/>
              <a:rect l="l" t="t" r="r" b="b"/>
              <a:pathLst>
                <a:path w="45719" h="308610">
                  <a:moveTo>
                    <a:pt x="45643" y="285432"/>
                  </a:moveTo>
                  <a:lnTo>
                    <a:pt x="43853" y="276542"/>
                  </a:lnTo>
                  <a:lnTo>
                    <a:pt x="38963" y="269278"/>
                  </a:lnTo>
                  <a:lnTo>
                    <a:pt x="31711" y="264388"/>
                  </a:lnTo>
                  <a:lnTo>
                    <a:pt x="22821" y="262597"/>
                  </a:lnTo>
                  <a:lnTo>
                    <a:pt x="13944" y="264388"/>
                  </a:lnTo>
                  <a:lnTo>
                    <a:pt x="6692" y="269278"/>
                  </a:lnTo>
                  <a:lnTo>
                    <a:pt x="1803" y="276542"/>
                  </a:lnTo>
                  <a:lnTo>
                    <a:pt x="0" y="285432"/>
                  </a:lnTo>
                  <a:lnTo>
                    <a:pt x="1803" y="294322"/>
                  </a:lnTo>
                  <a:lnTo>
                    <a:pt x="6692" y="301574"/>
                  </a:lnTo>
                  <a:lnTo>
                    <a:pt x="13944" y="306463"/>
                  </a:lnTo>
                  <a:lnTo>
                    <a:pt x="22821" y="308267"/>
                  </a:lnTo>
                  <a:lnTo>
                    <a:pt x="31711" y="306463"/>
                  </a:lnTo>
                  <a:lnTo>
                    <a:pt x="38963" y="301574"/>
                  </a:lnTo>
                  <a:lnTo>
                    <a:pt x="43853" y="294322"/>
                  </a:lnTo>
                  <a:lnTo>
                    <a:pt x="45643" y="285432"/>
                  </a:lnTo>
                  <a:close/>
                </a:path>
                <a:path w="45719" h="308610">
                  <a:moveTo>
                    <a:pt x="45643" y="22834"/>
                  </a:moveTo>
                  <a:lnTo>
                    <a:pt x="43853" y="13944"/>
                  </a:lnTo>
                  <a:lnTo>
                    <a:pt x="38963" y="6680"/>
                  </a:lnTo>
                  <a:lnTo>
                    <a:pt x="31711" y="1790"/>
                  </a:lnTo>
                  <a:lnTo>
                    <a:pt x="22821" y="0"/>
                  </a:lnTo>
                  <a:lnTo>
                    <a:pt x="13944" y="1790"/>
                  </a:lnTo>
                  <a:lnTo>
                    <a:pt x="6692" y="6680"/>
                  </a:lnTo>
                  <a:lnTo>
                    <a:pt x="1803" y="13944"/>
                  </a:lnTo>
                  <a:lnTo>
                    <a:pt x="0" y="22834"/>
                  </a:lnTo>
                  <a:lnTo>
                    <a:pt x="1803" y="31724"/>
                  </a:lnTo>
                  <a:lnTo>
                    <a:pt x="6692" y="38976"/>
                  </a:lnTo>
                  <a:lnTo>
                    <a:pt x="13944" y="43865"/>
                  </a:lnTo>
                  <a:lnTo>
                    <a:pt x="22821" y="45669"/>
                  </a:lnTo>
                  <a:lnTo>
                    <a:pt x="31711" y="43865"/>
                  </a:lnTo>
                  <a:lnTo>
                    <a:pt x="38963" y="38976"/>
                  </a:lnTo>
                  <a:lnTo>
                    <a:pt x="43853" y="31724"/>
                  </a:lnTo>
                  <a:lnTo>
                    <a:pt x="45643" y="22834"/>
                  </a:lnTo>
                  <a:close/>
                </a:path>
              </a:pathLst>
            </a:custGeom>
            <a:solidFill>
              <a:srgbClr val="FCD383"/>
            </a:solidFill>
          </p:spPr>
          <p:txBody>
            <a:bodyPr wrap="square" lIns="0" tIns="0" rIns="0" bIns="0" rtlCol="0"/>
            <a:lstStyle/>
            <a:p>
              <a:endParaRPr/>
            </a:p>
          </p:txBody>
        </p:sp>
      </p:grpSp>
      <p:sp>
        <p:nvSpPr>
          <p:cNvPr id="21" name="object 21"/>
          <p:cNvSpPr txBox="1"/>
          <p:nvPr/>
        </p:nvSpPr>
        <p:spPr>
          <a:xfrm>
            <a:off x="1517396" y="156413"/>
            <a:ext cx="1043940" cy="574675"/>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Arial"/>
                <a:cs typeface="Arial"/>
              </a:rPr>
              <a:t>2021</a:t>
            </a:r>
            <a:endParaRPr sz="3600">
              <a:latin typeface="Arial"/>
              <a:cs typeface="Arial"/>
            </a:endParaRPr>
          </a:p>
        </p:txBody>
      </p:sp>
      <p:sp>
        <p:nvSpPr>
          <p:cNvPr id="27" name="مربع نص 26">
            <a:extLst>
              <a:ext uri="{FF2B5EF4-FFF2-40B4-BE49-F238E27FC236}">
                <a16:creationId xmlns:a16="http://schemas.microsoft.com/office/drawing/2014/main" id="{EC5C9F5F-8AF9-FCF5-54E6-EF669FEF7582}"/>
              </a:ext>
            </a:extLst>
          </p:cNvPr>
          <p:cNvSpPr txBox="1"/>
          <p:nvPr/>
        </p:nvSpPr>
        <p:spPr>
          <a:xfrm>
            <a:off x="2375180" y="4468229"/>
            <a:ext cx="7656068" cy="1569660"/>
          </a:xfrm>
          <a:prstGeom prst="rect">
            <a:avLst/>
          </a:prstGeom>
          <a:noFill/>
        </p:spPr>
        <p:txBody>
          <a:bodyPr wrap="square">
            <a:spAutoFit/>
          </a:bodyPr>
          <a:lstStyle/>
          <a:p>
            <a:pPr algn="ctr"/>
            <a:r>
              <a:rPr lang="en-US" sz="4800" dirty="0">
                <a:solidFill>
                  <a:srgbClr val="33B79E"/>
                </a:solidFill>
                <a:latin typeface="Segoe UI Semibold" panose="020B0702040204020203" pitchFamily="34" charset="0"/>
                <a:cs typeface="Segoe UI Semibold" panose="020B0702040204020203" pitchFamily="34" charset="0"/>
              </a:rPr>
              <a:t>Service Management Concepts Questions</a:t>
            </a:r>
            <a:endParaRPr lang="ar-SA" sz="4800" dirty="0">
              <a:solidFill>
                <a:srgbClr val="33B79E"/>
              </a:solidFill>
              <a:latin typeface="Segoe UI Semibold" panose="020B0702040204020203" pitchFamily="34" charset="0"/>
              <a:cs typeface="Segoe UI Semibold" panose="020B0702040204020203" pitchFamily="34" charset="0"/>
            </a:endParaRPr>
          </a:p>
        </p:txBody>
      </p:sp>
      <p:sp>
        <p:nvSpPr>
          <p:cNvPr id="24" name="مربع نص 23">
            <a:extLst>
              <a:ext uri="{FF2B5EF4-FFF2-40B4-BE49-F238E27FC236}">
                <a16:creationId xmlns:a16="http://schemas.microsoft.com/office/drawing/2014/main" id="{13423E28-261B-EFB8-64E8-1D0E9224D6F7}"/>
              </a:ext>
            </a:extLst>
          </p:cNvPr>
          <p:cNvSpPr txBox="1"/>
          <p:nvPr/>
        </p:nvSpPr>
        <p:spPr>
          <a:xfrm>
            <a:off x="1134110" y="6228906"/>
            <a:ext cx="9960610" cy="369332"/>
          </a:xfrm>
          <a:prstGeom prst="rect">
            <a:avLst/>
          </a:prstGeom>
          <a:noFill/>
        </p:spPr>
        <p:txBody>
          <a:bodyPr wrap="square">
            <a:spAutoFit/>
          </a:bodyPr>
          <a:lstStyle/>
          <a:p>
            <a:pPr algn="l" rtl="0"/>
            <a:r>
              <a:rPr lang="ar-SA" dirty="0">
                <a:hlinkClick r:id="rId5"/>
              </a:rPr>
              <a:t>https://quizlet.com/701142381/itil-foundation-service-management-concepts-questions-flash-cards/</a:t>
            </a:r>
            <a:endParaRPr lang="ar-S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10</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717445"/>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Identify the missing word in the following sentence. </a:t>
            </a:r>
          </a:p>
          <a:p>
            <a:pPr marL="12700" algn="l" rtl="0">
              <a:lnSpc>
                <a:spcPct val="100000"/>
              </a:lnSpc>
              <a:spcBef>
                <a:spcPts val="100"/>
              </a:spcBef>
            </a:pPr>
            <a:r>
              <a:rPr lang="en-US" sz="2400" b="1" spc="-140" dirty="0">
                <a:latin typeface="Arial"/>
                <a:cs typeface="Arial"/>
              </a:rPr>
              <a:t>A customer is a person who defines the requirements for a service and takes responsibility for the [???] of service consumption. </a:t>
            </a:r>
          </a:p>
          <a:p>
            <a:pPr marL="12700" algn="l" rtl="0">
              <a:lnSpc>
                <a:spcPct val="250000"/>
              </a:lnSpc>
              <a:spcBef>
                <a:spcPts val="100"/>
              </a:spcBef>
            </a:pPr>
            <a:r>
              <a:rPr lang="en-US" sz="2400" spc="-140" dirty="0">
                <a:latin typeface="Arial"/>
                <a:cs typeface="Arial"/>
              </a:rPr>
              <a:t>A) outputs</a:t>
            </a:r>
          </a:p>
          <a:p>
            <a:pPr marL="12700" algn="l" rtl="0">
              <a:lnSpc>
                <a:spcPct val="250000"/>
              </a:lnSpc>
              <a:spcBef>
                <a:spcPts val="100"/>
              </a:spcBef>
            </a:pPr>
            <a:r>
              <a:rPr lang="en-US" sz="2400" spc="-140" dirty="0">
                <a:latin typeface="Arial"/>
                <a:cs typeface="Arial"/>
              </a:rPr>
              <a:t>B) outcomes</a:t>
            </a:r>
          </a:p>
          <a:p>
            <a:pPr marL="12700" algn="l" rtl="0">
              <a:lnSpc>
                <a:spcPct val="250000"/>
              </a:lnSpc>
              <a:spcBef>
                <a:spcPts val="100"/>
              </a:spcBef>
            </a:pPr>
            <a:r>
              <a:rPr lang="en-US" sz="2400" spc="-140" dirty="0">
                <a:latin typeface="Arial"/>
                <a:cs typeface="Arial"/>
              </a:rPr>
              <a:t>C) costs</a:t>
            </a:r>
          </a:p>
          <a:p>
            <a:pPr marL="12700" algn="l" rtl="0">
              <a:lnSpc>
                <a:spcPct val="250000"/>
              </a:lnSpc>
              <a:spcBef>
                <a:spcPts val="100"/>
              </a:spcBef>
            </a:pPr>
            <a:r>
              <a:rPr lang="en-US" sz="2400" spc="-140" dirty="0">
                <a:latin typeface="Arial"/>
                <a:cs typeface="Arial"/>
              </a:rPr>
              <a:t>D) risks</a:t>
            </a:r>
          </a:p>
        </p:txBody>
      </p:sp>
      <p:sp>
        <p:nvSpPr>
          <p:cNvPr id="7" name="مربع نص 6">
            <a:extLst>
              <a:ext uri="{FF2B5EF4-FFF2-40B4-BE49-F238E27FC236}">
                <a16:creationId xmlns:a16="http://schemas.microsoft.com/office/drawing/2014/main" id="{70ABCE69-C273-E2D7-E74D-4097316E8BE4}"/>
              </a:ext>
            </a:extLst>
          </p:cNvPr>
          <p:cNvSpPr txBox="1"/>
          <p:nvPr/>
        </p:nvSpPr>
        <p:spPr>
          <a:xfrm>
            <a:off x="-548640" y="0"/>
            <a:ext cx="12740640" cy="1477328"/>
          </a:xfrm>
          <a:prstGeom prst="rect">
            <a:avLst/>
          </a:prstGeom>
          <a:noFill/>
        </p:spPr>
        <p:txBody>
          <a:bodyPr wrap="square">
            <a:spAutoFit/>
          </a:bodyPr>
          <a:lstStyle/>
          <a:p>
            <a:r>
              <a:rPr lang="ar-SA" dirty="0"/>
              <a:t>حدد الكلمة المفقودة في الجملة التالية. العميل هو الشخص الذي يحدد متطلبات الخدمة ويتحمل مسؤولية [؟؟؟] استهلاك الخدمة.</a:t>
            </a:r>
          </a:p>
          <a:p>
            <a:r>
              <a:rPr lang="ar-SA" dirty="0"/>
              <a:t>أ) النواتج</a:t>
            </a:r>
          </a:p>
          <a:p>
            <a:r>
              <a:rPr lang="ar-SA" dirty="0"/>
              <a:t>ب) النتائج</a:t>
            </a:r>
          </a:p>
          <a:p>
            <a:r>
              <a:rPr lang="ar-SA" dirty="0"/>
              <a:t>ج) التكاليف</a:t>
            </a:r>
          </a:p>
          <a:p>
            <a:r>
              <a:rPr lang="ar-SA" dirty="0"/>
              <a:t>د) المخاطر</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4EEDC7B8-113F-FDD8-1FB1-C3D4BB212F3F}"/>
                  </a:ext>
                </a:extLst>
              </p14:cNvPr>
              <p14:cNvContentPartPr/>
              <p14:nvPr/>
            </p14:nvContentPartPr>
            <p14:xfrm>
              <a:off x="2287106" y="1934123"/>
              <a:ext cx="1443240" cy="154800"/>
            </p14:xfrm>
          </p:contentPart>
        </mc:Choice>
        <mc:Fallback xmlns="">
          <p:pic>
            <p:nvPicPr>
              <p:cNvPr id="3" name="حبر 2">
                <a:extLst>
                  <a:ext uri="{FF2B5EF4-FFF2-40B4-BE49-F238E27FC236}">
                    <a16:creationId xmlns:a16="http://schemas.microsoft.com/office/drawing/2014/main" id="{4EEDC7B8-113F-FDD8-1FB1-C3D4BB212F3F}"/>
                  </a:ext>
                </a:extLst>
              </p:cNvPr>
              <p:cNvPicPr/>
              <p:nvPr/>
            </p:nvPicPr>
            <p:blipFill>
              <a:blip r:embed="rId6"/>
              <a:stretch>
                <a:fillRect/>
              </a:stretch>
            </p:blipFill>
            <p:spPr>
              <a:xfrm>
                <a:off x="2197466" y="1754483"/>
                <a:ext cx="162288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F9240A53-4EA2-6292-5C5A-C7EB61004F5F}"/>
                  </a:ext>
                </a:extLst>
              </p14:cNvPr>
              <p14:cNvContentPartPr/>
              <p14:nvPr/>
            </p14:nvContentPartPr>
            <p14:xfrm>
              <a:off x="2251826" y="3908363"/>
              <a:ext cx="1505520" cy="286200"/>
            </p14:xfrm>
          </p:contentPart>
        </mc:Choice>
        <mc:Fallback xmlns="">
          <p:pic>
            <p:nvPicPr>
              <p:cNvPr id="11" name="حبر 10">
                <a:extLst>
                  <a:ext uri="{FF2B5EF4-FFF2-40B4-BE49-F238E27FC236}">
                    <a16:creationId xmlns:a16="http://schemas.microsoft.com/office/drawing/2014/main" id="{F9240A53-4EA2-6292-5C5A-C7EB61004F5F}"/>
                  </a:ext>
                </a:extLst>
              </p:cNvPr>
              <p:cNvPicPr/>
              <p:nvPr/>
            </p:nvPicPr>
            <p:blipFill>
              <a:blip r:embed="rId10"/>
              <a:stretch>
                <a:fillRect/>
              </a:stretch>
            </p:blipFill>
            <p:spPr>
              <a:xfrm>
                <a:off x="2162186" y="3728363"/>
                <a:ext cx="168516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حبر 11">
                <a:extLst>
                  <a:ext uri="{FF2B5EF4-FFF2-40B4-BE49-F238E27FC236}">
                    <a16:creationId xmlns:a16="http://schemas.microsoft.com/office/drawing/2014/main" id="{79E78194-2B38-6695-B2C0-65304354F100}"/>
                  </a:ext>
                </a:extLst>
              </p14:cNvPr>
              <p14:cNvContentPartPr/>
              <p14:nvPr/>
            </p14:nvContentPartPr>
            <p14:xfrm>
              <a:off x="2421026" y="3888203"/>
              <a:ext cx="270000" cy="7920"/>
            </p14:xfrm>
          </p:contentPart>
        </mc:Choice>
        <mc:Fallback xmlns="">
          <p:pic>
            <p:nvPicPr>
              <p:cNvPr id="12" name="حبر 11">
                <a:extLst>
                  <a:ext uri="{FF2B5EF4-FFF2-40B4-BE49-F238E27FC236}">
                    <a16:creationId xmlns:a16="http://schemas.microsoft.com/office/drawing/2014/main" id="{79E78194-2B38-6695-B2C0-65304354F100}"/>
                  </a:ext>
                </a:extLst>
              </p:cNvPr>
              <p:cNvPicPr/>
              <p:nvPr/>
            </p:nvPicPr>
            <p:blipFill>
              <a:blip r:embed="rId12"/>
              <a:stretch>
                <a:fillRect/>
              </a:stretch>
            </p:blipFill>
            <p:spPr>
              <a:xfrm>
                <a:off x="2331026" y="3708203"/>
                <a:ext cx="4496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حبر 13">
                <a:extLst>
                  <a:ext uri="{FF2B5EF4-FFF2-40B4-BE49-F238E27FC236}">
                    <a16:creationId xmlns:a16="http://schemas.microsoft.com/office/drawing/2014/main" id="{9B4D2B7E-3143-AE00-43EE-C482715D799E}"/>
                  </a:ext>
                </a:extLst>
              </p14:cNvPr>
              <p14:cNvContentPartPr/>
              <p14:nvPr/>
            </p14:nvContentPartPr>
            <p14:xfrm>
              <a:off x="3614800" y="-134280"/>
              <a:ext cx="360" cy="360"/>
            </p14:xfrm>
          </p:contentPart>
        </mc:Choice>
        <mc:Fallback xmlns="">
          <p:pic>
            <p:nvPicPr>
              <p:cNvPr id="14" name="حبر 13">
                <a:extLst>
                  <a:ext uri="{FF2B5EF4-FFF2-40B4-BE49-F238E27FC236}">
                    <a16:creationId xmlns:a16="http://schemas.microsoft.com/office/drawing/2014/main" id="{9B4D2B7E-3143-AE00-43EE-C482715D799E}"/>
                  </a:ext>
                </a:extLst>
              </p:cNvPr>
              <p:cNvPicPr/>
              <p:nvPr/>
            </p:nvPicPr>
            <p:blipFill>
              <a:blip r:embed="rId16"/>
              <a:stretch>
                <a:fillRect/>
              </a:stretch>
            </p:blipFill>
            <p:spPr>
              <a:xfrm>
                <a:off x="3596800" y="-1519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4AC96E89-232B-3B04-3EB4-72FAF4C8F5D5}"/>
                  </a:ext>
                </a:extLst>
              </p14:cNvPr>
              <p14:cNvContentPartPr/>
              <p14:nvPr/>
            </p14:nvContentPartPr>
            <p14:xfrm>
              <a:off x="2268060" y="2135640"/>
              <a:ext cx="1495080" cy="78120"/>
            </p14:xfrm>
          </p:contentPart>
        </mc:Choice>
        <mc:Fallback xmlns="">
          <p:pic>
            <p:nvPicPr>
              <p:cNvPr id="19" name="حبر 18">
                <a:extLst>
                  <a:ext uri="{FF2B5EF4-FFF2-40B4-BE49-F238E27FC236}">
                    <a16:creationId xmlns:a16="http://schemas.microsoft.com/office/drawing/2014/main" id="{4AC96E89-232B-3B04-3EB4-72FAF4C8F5D5}"/>
                  </a:ext>
                </a:extLst>
              </p:cNvPr>
              <p:cNvPicPr/>
              <p:nvPr/>
            </p:nvPicPr>
            <p:blipFill>
              <a:blip r:embed="rId18"/>
              <a:stretch>
                <a:fillRect/>
              </a:stretch>
            </p:blipFill>
            <p:spPr>
              <a:xfrm>
                <a:off x="2250420" y="2117640"/>
                <a:ext cx="1530720" cy="113760"/>
              </a:xfrm>
              <a:prstGeom prst="rect">
                <a:avLst/>
              </a:prstGeom>
            </p:spPr>
          </p:pic>
        </mc:Fallback>
      </mc:AlternateContent>
    </p:spTree>
    <p:extLst>
      <p:ext uri="{BB962C8B-B14F-4D97-AF65-F5344CB8AC3E}">
        <p14:creationId xmlns:p14="http://schemas.microsoft.com/office/powerpoint/2010/main" val="190055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11</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co - created through active collaboration between providers and consumers?</a:t>
            </a:r>
          </a:p>
          <a:p>
            <a:pPr marL="12700" algn="l" rtl="0">
              <a:lnSpc>
                <a:spcPct val="250000"/>
              </a:lnSpc>
              <a:spcBef>
                <a:spcPts val="100"/>
              </a:spcBef>
            </a:pPr>
            <a:r>
              <a:rPr lang="en-US" sz="2400" spc="-140" dirty="0">
                <a:latin typeface="Arial"/>
                <a:cs typeface="Arial"/>
              </a:rPr>
              <a:t>A) Utility</a:t>
            </a:r>
          </a:p>
          <a:p>
            <a:pPr marL="12700" algn="l" rtl="0">
              <a:lnSpc>
                <a:spcPct val="250000"/>
              </a:lnSpc>
              <a:spcBef>
                <a:spcPts val="100"/>
              </a:spcBef>
            </a:pPr>
            <a:r>
              <a:rPr lang="en-US" sz="2400" spc="-140" dirty="0">
                <a:latin typeface="Arial"/>
                <a:cs typeface="Arial"/>
              </a:rPr>
              <a:t>B) Value</a:t>
            </a:r>
          </a:p>
          <a:p>
            <a:pPr marL="12700" algn="l" rtl="0">
              <a:lnSpc>
                <a:spcPct val="250000"/>
              </a:lnSpc>
              <a:spcBef>
                <a:spcPts val="100"/>
              </a:spcBef>
            </a:pPr>
            <a:r>
              <a:rPr lang="en-US" sz="2400" spc="-140" dirty="0">
                <a:latin typeface="Arial"/>
                <a:cs typeface="Arial"/>
              </a:rPr>
              <a:t>C) Risk</a:t>
            </a:r>
          </a:p>
          <a:p>
            <a:pPr marL="12700" algn="l" rtl="0">
              <a:lnSpc>
                <a:spcPct val="250000"/>
              </a:lnSpc>
              <a:spcBef>
                <a:spcPts val="100"/>
              </a:spcBef>
            </a:pPr>
            <a:r>
              <a:rPr lang="en-US" sz="2400" spc="-140" dirty="0">
                <a:latin typeface="Arial"/>
                <a:cs typeface="Arial"/>
              </a:rPr>
              <a:t>D) Warranty</a:t>
            </a:r>
          </a:p>
        </p:txBody>
      </p:sp>
      <p:sp>
        <p:nvSpPr>
          <p:cNvPr id="3" name="مربع نص 2">
            <a:extLst>
              <a:ext uri="{FF2B5EF4-FFF2-40B4-BE49-F238E27FC236}">
                <a16:creationId xmlns:a16="http://schemas.microsoft.com/office/drawing/2014/main" id="{E2EE160D-758F-B98B-4375-9CC15E56A41C}"/>
              </a:ext>
            </a:extLst>
          </p:cNvPr>
          <p:cNvSpPr txBox="1"/>
          <p:nvPr/>
        </p:nvSpPr>
        <p:spPr>
          <a:xfrm>
            <a:off x="2068067" y="30480"/>
            <a:ext cx="10169653" cy="1477328"/>
          </a:xfrm>
          <a:prstGeom prst="rect">
            <a:avLst/>
          </a:prstGeom>
          <a:noFill/>
        </p:spPr>
        <p:txBody>
          <a:bodyPr wrap="square">
            <a:spAutoFit/>
          </a:bodyPr>
          <a:lstStyle/>
          <a:p>
            <a:r>
              <a:rPr lang="ar-SA" dirty="0"/>
              <a:t>ما الذي يتم إنشاؤه بشكل مشترك من خلال التعاون النشط بين مقدمي الخدمة والمستهلكين؟</a:t>
            </a:r>
          </a:p>
          <a:p>
            <a:r>
              <a:rPr lang="ar-SA" dirty="0"/>
              <a:t>أ) المنفعة</a:t>
            </a:r>
          </a:p>
          <a:p>
            <a:r>
              <a:rPr lang="ar-SA" dirty="0"/>
              <a:t>ب) القيمة</a:t>
            </a:r>
          </a:p>
          <a:p>
            <a:r>
              <a:rPr lang="ar-SA" dirty="0"/>
              <a:t>ج) المخاطر</a:t>
            </a:r>
          </a:p>
          <a:p>
            <a:r>
              <a:rPr lang="ar-SA" dirty="0"/>
              <a:t>د) الضمان</a:t>
            </a:r>
          </a:p>
        </p:txBody>
      </p:sp>
      <mc:AlternateContent xmlns:mc="http://schemas.openxmlformats.org/markup-compatibility/2006" xmlns:p14="http://schemas.microsoft.com/office/powerpoint/2010/main">
        <mc:Choice Requires="p14">
          <p:contentPart p14:bwMode="auto" r:id="rId3">
            <p14:nvContentPartPr>
              <p14:cNvPr id="7" name="حبر 6">
                <a:extLst>
                  <a:ext uri="{FF2B5EF4-FFF2-40B4-BE49-F238E27FC236}">
                    <a16:creationId xmlns:a16="http://schemas.microsoft.com/office/drawing/2014/main" id="{2CF0F29F-FF2B-279D-51B1-539F40B83D90}"/>
                  </a:ext>
                </a:extLst>
              </p14:cNvPr>
              <p14:cNvContentPartPr/>
              <p14:nvPr/>
            </p14:nvContentPartPr>
            <p14:xfrm>
              <a:off x="3721143" y="1484870"/>
              <a:ext cx="4642200" cy="272880"/>
            </p14:xfrm>
          </p:contentPart>
        </mc:Choice>
        <mc:Fallback xmlns="">
          <p:pic>
            <p:nvPicPr>
              <p:cNvPr id="7" name="حبر 6">
                <a:extLst>
                  <a:ext uri="{FF2B5EF4-FFF2-40B4-BE49-F238E27FC236}">
                    <a16:creationId xmlns:a16="http://schemas.microsoft.com/office/drawing/2014/main" id="{2CF0F29F-FF2B-279D-51B1-539F40B83D90}"/>
                  </a:ext>
                </a:extLst>
              </p:cNvPr>
              <p:cNvPicPr/>
              <p:nvPr/>
            </p:nvPicPr>
            <p:blipFill>
              <a:blip r:embed="rId4"/>
              <a:stretch>
                <a:fillRect/>
              </a:stretch>
            </p:blipFill>
            <p:spPr>
              <a:xfrm>
                <a:off x="3631503" y="1305230"/>
                <a:ext cx="482184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حبر 10">
                <a:extLst>
                  <a:ext uri="{FF2B5EF4-FFF2-40B4-BE49-F238E27FC236}">
                    <a16:creationId xmlns:a16="http://schemas.microsoft.com/office/drawing/2014/main" id="{F5B31220-D35B-0EA7-F5FF-ABC1A7690EE0}"/>
                  </a:ext>
                </a:extLst>
              </p14:cNvPr>
              <p14:cNvContentPartPr/>
              <p14:nvPr/>
            </p14:nvContentPartPr>
            <p14:xfrm>
              <a:off x="2352697" y="2127094"/>
              <a:ext cx="1408320" cy="92520"/>
            </p14:xfrm>
          </p:contentPart>
        </mc:Choice>
        <mc:Fallback>
          <p:pic>
            <p:nvPicPr>
              <p:cNvPr id="11" name="حبر 10">
                <a:extLst>
                  <a:ext uri="{FF2B5EF4-FFF2-40B4-BE49-F238E27FC236}">
                    <a16:creationId xmlns:a16="http://schemas.microsoft.com/office/drawing/2014/main" id="{F5B31220-D35B-0EA7-F5FF-ABC1A7690EE0}"/>
                  </a:ext>
                </a:extLst>
              </p:cNvPr>
              <p:cNvPicPr/>
              <p:nvPr/>
            </p:nvPicPr>
            <p:blipFill>
              <a:blip r:embed="rId6"/>
              <a:stretch>
                <a:fillRect/>
              </a:stretch>
            </p:blipFill>
            <p:spPr>
              <a:xfrm>
                <a:off x="2334702" y="2109094"/>
                <a:ext cx="1443951"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1">
                <a:extLst>
                  <a:ext uri="{FF2B5EF4-FFF2-40B4-BE49-F238E27FC236}">
                    <a16:creationId xmlns:a16="http://schemas.microsoft.com/office/drawing/2014/main" id="{D05272CB-B465-4894-CF04-876BEAB4BD79}"/>
                  </a:ext>
                </a:extLst>
              </p14:cNvPr>
              <p14:cNvContentPartPr/>
              <p14:nvPr/>
            </p14:nvContentPartPr>
            <p14:xfrm>
              <a:off x="9711913" y="1798616"/>
              <a:ext cx="1408320" cy="92520"/>
            </p14:xfrm>
          </p:contentPart>
        </mc:Choice>
        <mc:Fallback xmlns="">
          <p:pic>
            <p:nvPicPr>
              <p:cNvPr id="12" name="حبر 11">
                <a:extLst>
                  <a:ext uri="{FF2B5EF4-FFF2-40B4-BE49-F238E27FC236}">
                    <a16:creationId xmlns:a16="http://schemas.microsoft.com/office/drawing/2014/main" id="{D05272CB-B465-4894-CF04-876BEAB4BD79}"/>
                  </a:ext>
                </a:extLst>
              </p:cNvPr>
              <p:cNvPicPr/>
              <p:nvPr/>
            </p:nvPicPr>
            <p:blipFill>
              <a:blip r:embed="rId8"/>
              <a:stretch>
                <a:fillRect/>
              </a:stretch>
            </p:blipFill>
            <p:spPr>
              <a:xfrm>
                <a:off x="9693913" y="1780976"/>
                <a:ext cx="14439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حبر 12">
                <a:extLst>
                  <a:ext uri="{FF2B5EF4-FFF2-40B4-BE49-F238E27FC236}">
                    <a16:creationId xmlns:a16="http://schemas.microsoft.com/office/drawing/2014/main" id="{D3074C00-3576-F4D3-3AA2-2A4702AC1AE4}"/>
                  </a:ext>
                </a:extLst>
              </p14:cNvPr>
              <p14:cNvContentPartPr/>
              <p14:nvPr/>
            </p14:nvContentPartPr>
            <p14:xfrm>
              <a:off x="4453023" y="-159250"/>
              <a:ext cx="360" cy="360"/>
            </p14:xfrm>
          </p:contentPart>
        </mc:Choice>
        <mc:Fallback xmlns="">
          <p:pic>
            <p:nvPicPr>
              <p:cNvPr id="13" name="حبر 12">
                <a:extLst>
                  <a:ext uri="{FF2B5EF4-FFF2-40B4-BE49-F238E27FC236}">
                    <a16:creationId xmlns:a16="http://schemas.microsoft.com/office/drawing/2014/main" id="{D3074C00-3576-F4D3-3AA2-2A4702AC1AE4}"/>
                  </a:ext>
                </a:extLst>
              </p:cNvPr>
              <p:cNvPicPr/>
              <p:nvPr/>
            </p:nvPicPr>
            <p:blipFill>
              <a:blip r:embed="rId10"/>
              <a:stretch>
                <a:fillRect/>
              </a:stretch>
            </p:blipFill>
            <p:spPr>
              <a:xfrm>
                <a:off x="4363023" y="-33889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حبر 13">
                <a:extLst>
                  <a:ext uri="{FF2B5EF4-FFF2-40B4-BE49-F238E27FC236}">
                    <a16:creationId xmlns:a16="http://schemas.microsoft.com/office/drawing/2014/main" id="{8818128B-7E74-E620-8A76-9A295BEEFC7F}"/>
                  </a:ext>
                </a:extLst>
              </p14:cNvPr>
              <p14:cNvContentPartPr/>
              <p14:nvPr/>
            </p14:nvContentPartPr>
            <p14:xfrm>
              <a:off x="2355303" y="3675830"/>
              <a:ext cx="887760" cy="48600"/>
            </p14:xfrm>
          </p:contentPart>
        </mc:Choice>
        <mc:Fallback xmlns="">
          <p:pic>
            <p:nvPicPr>
              <p:cNvPr id="14" name="حبر 13">
                <a:extLst>
                  <a:ext uri="{FF2B5EF4-FFF2-40B4-BE49-F238E27FC236}">
                    <a16:creationId xmlns:a16="http://schemas.microsoft.com/office/drawing/2014/main" id="{8818128B-7E74-E620-8A76-9A295BEEFC7F}"/>
                  </a:ext>
                </a:extLst>
              </p:cNvPr>
              <p:cNvPicPr/>
              <p:nvPr/>
            </p:nvPicPr>
            <p:blipFill>
              <a:blip r:embed="rId12"/>
              <a:stretch>
                <a:fillRect/>
              </a:stretch>
            </p:blipFill>
            <p:spPr>
              <a:xfrm>
                <a:off x="2265303" y="3496190"/>
                <a:ext cx="106740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حبر 14">
                <a:extLst>
                  <a:ext uri="{FF2B5EF4-FFF2-40B4-BE49-F238E27FC236}">
                    <a16:creationId xmlns:a16="http://schemas.microsoft.com/office/drawing/2014/main" id="{22C67A78-DD1F-569C-0268-96AD1814D82F}"/>
                  </a:ext>
                </a:extLst>
              </p14:cNvPr>
              <p14:cNvContentPartPr/>
              <p14:nvPr/>
            </p14:nvContentPartPr>
            <p14:xfrm>
              <a:off x="2256663" y="3575030"/>
              <a:ext cx="1031400" cy="169200"/>
            </p14:xfrm>
          </p:contentPart>
        </mc:Choice>
        <mc:Fallback xmlns="">
          <p:pic>
            <p:nvPicPr>
              <p:cNvPr id="15" name="حبر 14">
                <a:extLst>
                  <a:ext uri="{FF2B5EF4-FFF2-40B4-BE49-F238E27FC236}">
                    <a16:creationId xmlns:a16="http://schemas.microsoft.com/office/drawing/2014/main" id="{22C67A78-DD1F-569C-0268-96AD1814D82F}"/>
                  </a:ext>
                </a:extLst>
              </p:cNvPr>
              <p:cNvPicPr/>
              <p:nvPr/>
            </p:nvPicPr>
            <p:blipFill>
              <a:blip r:embed="rId14"/>
              <a:stretch>
                <a:fillRect/>
              </a:stretch>
            </p:blipFill>
            <p:spPr>
              <a:xfrm>
                <a:off x="2167023" y="3395030"/>
                <a:ext cx="1211040" cy="528840"/>
              </a:xfrm>
              <a:prstGeom prst="rect">
                <a:avLst/>
              </a:prstGeom>
            </p:spPr>
          </p:pic>
        </mc:Fallback>
      </mc:AlternateContent>
      <p:sp>
        <p:nvSpPr>
          <p:cNvPr id="17" name="مربع نص 16">
            <a:extLst>
              <a:ext uri="{FF2B5EF4-FFF2-40B4-BE49-F238E27FC236}">
                <a16:creationId xmlns:a16="http://schemas.microsoft.com/office/drawing/2014/main" id="{E6A39B3D-0725-2E13-6D02-7A483A3B76D4}"/>
              </a:ext>
            </a:extLst>
          </p:cNvPr>
          <p:cNvSpPr txBox="1"/>
          <p:nvPr/>
        </p:nvSpPr>
        <p:spPr>
          <a:xfrm>
            <a:off x="4061452" y="3192298"/>
            <a:ext cx="8008627" cy="1015663"/>
          </a:xfrm>
          <a:prstGeom prst="rect">
            <a:avLst/>
          </a:prstGeom>
          <a:noFill/>
        </p:spPr>
        <p:txBody>
          <a:bodyPr wrap="square">
            <a:spAutoFit/>
          </a:bodyPr>
          <a:lstStyle/>
          <a:p>
            <a:pPr algn="l" rtl="0"/>
            <a:r>
              <a:rPr lang="ar-SA" sz="2000" dirty="0"/>
              <a:t>"Increasingly, organizations recognize that value is co-created through an active collaboration, as well as other organizations that are part of the relevant service relationships."</a:t>
            </a:r>
          </a:p>
        </p:txBody>
      </p:sp>
      <p:sp>
        <p:nvSpPr>
          <p:cNvPr id="19" name="مربع نص 18">
            <a:extLst>
              <a:ext uri="{FF2B5EF4-FFF2-40B4-BE49-F238E27FC236}">
                <a16:creationId xmlns:a16="http://schemas.microsoft.com/office/drawing/2014/main" id="{FADC0F35-577F-A6A0-1504-28387BEB09DE}"/>
              </a:ext>
            </a:extLst>
          </p:cNvPr>
          <p:cNvSpPr txBox="1"/>
          <p:nvPr/>
        </p:nvSpPr>
        <p:spPr>
          <a:xfrm>
            <a:off x="4061453" y="4298171"/>
            <a:ext cx="8008627" cy="646331"/>
          </a:xfrm>
          <a:prstGeom prst="rect">
            <a:avLst/>
          </a:prstGeom>
          <a:noFill/>
        </p:spPr>
        <p:txBody>
          <a:bodyPr wrap="square">
            <a:spAutoFit/>
          </a:bodyPr>
          <a:lstStyle/>
          <a:p>
            <a:r>
              <a:rPr lang="ar-SA" dirty="0"/>
              <a:t>"على نحو متزايد ، تدرك المنظمات أن القيمة يتم إنشاؤها بشكل مشترك من خلال التعاون النشط ، وكذلك المنظمات الأخرى التي تشكل جزءًا من علاقات الخدمة ذات الصلة."</a:t>
            </a:r>
          </a:p>
        </p:txBody>
      </p:sp>
      <mc:AlternateContent xmlns:mc="http://schemas.openxmlformats.org/markup-compatibility/2006" xmlns:p14="http://schemas.microsoft.com/office/powerpoint/2010/main">
        <mc:Choice Requires="p14">
          <p:contentPart p14:bwMode="auto" r:id="rId15">
            <p14:nvContentPartPr>
              <p14:cNvPr id="20" name="حبر 19">
                <a:extLst>
                  <a:ext uri="{FF2B5EF4-FFF2-40B4-BE49-F238E27FC236}">
                    <a16:creationId xmlns:a16="http://schemas.microsoft.com/office/drawing/2014/main" id="{8F938CDF-4258-08A7-38F1-722DED4BD5DE}"/>
                  </a:ext>
                </a:extLst>
              </p14:cNvPr>
              <p14:cNvContentPartPr/>
              <p14:nvPr/>
            </p14:nvContentPartPr>
            <p14:xfrm>
              <a:off x="8508063" y="3419150"/>
              <a:ext cx="360" cy="360"/>
            </p14:xfrm>
          </p:contentPart>
        </mc:Choice>
        <mc:Fallback xmlns="">
          <p:pic>
            <p:nvPicPr>
              <p:cNvPr id="20" name="حبر 19">
                <a:extLst>
                  <a:ext uri="{FF2B5EF4-FFF2-40B4-BE49-F238E27FC236}">
                    <a16:creationId xmlns:a16="http://schemas.microsoft.com/office/drawing/2014/main" id="{8F938CDF-4258-08A7-38F1-722DED4BD5DE}"/>
                  </a:ext>
                </a:extLst>
              </p:cNvPr>
              <p:cNvPicPr/>
              <p:nvPr/>
            </p:nvPicPr>
            <p:blipFill>
              <a:blip r:embed="rId16"/>
              <a:stretch>
                <a:fillRect/>
              </a:stretch>
            </p:blipFill>
            <p:spPr>
              <a:xfrm>
                <a:off x="8490063" y="34011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حبر 21">
                <a:extLst>
                  <a:ext uri="{FF2B5EF4-FFF2-40B4-BE49-F238E27FC236}">
                    <a16:creationId xmlns:a16="http://schemas.microsoft.com/office/drawing/2014/main" id="{F9A09BA7-E593-3ECA-6233-2AFCF664BB92}"/>
                  </a:ext>
                </a:extLst>
              </p14:cNvPr>
              <p14:cNvContentPartPr/>
              <p14:nvPr/>
            </p14:nvContentPartPr>
            <p14:xfrm>
              <a:off x="8555640" y="3485820"/>
              <a:ext cx="3147840" cy="63000"/>
            </p14:xfrm>
          </p:contentPart>
        </mc:Choice>
        <mc:Fallback xmlns="">
          <p:pic>
            <p:nvPicPr>
              <p:cNvPr id="22" name="حبر 21">
                <a:extLst>
                  <a:ext uri="{FF2B5EF4-FFF2-40B4-BE49-F238E27FC236}">
                    <a16:creationId xmlns:a16="http://schemas.microsoft.com/office/drawing/2014/main" id="{F9A09BA7-E593-3ECA-6233-2AFCF664BB92}"/>
                  </a:ext>
                </a:extLst>
              </p:cNvPr>
              <p:cNvPicPr/>
              <p:nvPr/>
            </p:nvPicPr>
            <p:blipFill>
              <a:blip r:embed="rId18"/>
              <a:stretch>
                <a:fillRect/>
              </a:stretch>
            </p:blipFill>
            <p:spPr>
              <a:xfrm>
                <a:off x="8538000" y="3468180"/>
                <a:ext cx="31834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حبر 22">
                <a:extLst>
                  <a:ext uri="{FF2B5EF4-FFF2-40B4-BE49-F238E27FC236}">
                    <a16:creationId xmlns:a16="http://schemas.microsoft.com/office/drawing/2014/main" id="{3EDE3E98-2D46-254B-AC4E-3BC11727EC07}"/>
                  </a:ext>
                </a:extLst>
              </p14:cNvPr>
              <p14:cNvContentPartPr/>
              <p14:nvPr/>
            </p14:nvContentPartPr>
            <p14:xfrm>
              <a:off x="4195800" y="3825300"/>
              <a:ext cx="1989720" cy="49680"/>
            </p14:xfrm>
          </p:contentPart>
        </mc:Choice>
        <mc:Fallback xmlns="">
          <p:pic>
            <p:nvPicPr>
              <p:cNvPr id="23" name="حبر 22">
                <a:extLst>
                  <a:ext uri="{FF2B5EF4-FFF2-40B4-BE49-F238E27FC236}">
                    <a16:creationId xmlns:a16="http://schemas.microsoft.com/office/drawing/2014/main" id="{3EDE3E98-2D46-254B-AC4E-3BC11727EC07}"/>
                  </a:ext>
                </a:extLst>
              </p:cNvPr>
              <p:cNvPicPr/>
              <p:nvPr/>
            </p:nvPicPr>
            <p:blipFill>
              <a:blip r:embed="rId20"/>
              <a:stretch>
                <a:fillRect/>
              </a:stretch>
            </p:blipFill>
            <p:spPr>
              <a:xfrm>
                <a:off x="4178160" y="3807660"/>
                <a:ext cx="20253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حبر 24">
                <a:extLst>
                  <a:ext uri="{FF2B5EF4-FFF2-40B4-BE49-F238E27FC236}">
                    <a16:creationId xmlns:a16="http://schemas.microsoft.com/office/drawing/2014/main" id="{07142D22-E60E-949D-5A82-67E17CDF35F6}"/>
                  </a:ext>
                </a:extLst>
              </p14:cNvPr>
              <p14:cNvContentPartPr/>
              <p14:nvPr/>
            </p14:nvContentPartPr>
            <p14:xfrm>
              <a:off x="4191120" y="4152900"/>
              <a:ext cx="2933640" cy="92160"/>
            </p14:xfrm>
          </p:contentPart>
        </mc:Choice>
        <mc:Fallback xmlns="">
          <p:pic>
            <p:nvPicPr>
              <p:cNvPr id="25" name="حبر 24">
                <a:extLst>
                  <a:ext uri="{FF2B5EF4-FFF2-40B4-BE49-F238E27FC236}">
                    <a16:creationId xmlns:a16="http://schemas.microsoft.com/office/drawing/2014/main" id="{07142D22-E60E-949D-5A82-67E17CDF35F6}"/>
                  </a:ext>
                </a:extLst>
              </p:cNvPr>
              <p:cNvPicPr/>
              <p:nvPr/>
            </p:nvPicPr>
            <p:blipFill>
              <a:blip r:embed="rId22"/>
              <a:stretch>
                <a:fillRect/>
              </a:stretch>
            </p:blipFill>
            <p:spPr>
              <a:xfrm>
                <a:off x="4173120" y="4134900"/>
                <a:ext cx="2969280" cy="127800"/>
              </a:xfrm>
              <a:prstGeom prst="rect">
                <a:avLst/>
              </a:prstGeom>
            </p:spPr>
          </p:pic>
        </mc:Fallback>
      </mc:AlternateContent>
      <p:sp>
        <p:nvSpPr>
          <p:cNvPr id="26" name="مربع نص 25">
            <a:extLst>
              <a:ext uri="{FF2B5EF4-FFF2-40B4-BE49-F238E27FC236}">
                <a16:creationId xmlns:a16="http://schemas.microsoft.com/office/drawing/2014/main" id="{692DBAEB-3B16-3A2A-F484-B474170942B0}"/>
              </a:ext>
            </a:extLst>
          </p:cNvPr>
          <p:cNvSpPr txBox="1"/>
          <p:nvPr/>
        </p:nvSpPr>
        <p:spPr>
          <a:xfrm>
            <a:off x="4061452" y="5586119"/>
            <a:ext cx="8008627" cy="369332"/>
          </a:xfrm>
          <a:prstGeom prst="rect">
            <a:avLst/>
          </a:prstGeom>
          <a:noFill/>
        </p:spPr>
        <p:txBody>
          <a:bodyPr wrap="square">
            <a:spAutoFit/>
          </a:bodyPr>
          <a:lstStyle/>
          <a:p>
            <a:r>
              <a:rPr lang="ar-SA" dirty="0">
                <a:solidFill>
                  <a:srgbClr val="FF0000"/>
                </a:solidFill>
              </a:rPr>
              <a:t>منطقي</a:t>
            </a:r>
          </a:p>
        </p:txBody>
      </p:sp>
      <p:grpSp>
        <p:nvGrpSpPr>
          <p:cNvPr id="28" name="مجموعة 27">
            <a:extLst>
              <a:ext uri="{FF2B5EF4-FFF2-40B4-BE49-F238E27FC236}">
                <a16:creationId xmlns:a16="http://schemas.microsoft.com/office/drawing/2014/main" id="{D325A664-83F0-D80D-26D3-CB23A2E70D82}"/>
              </a:ext>
            </a:extLst>
          </p:cNvPr>
          <p:cNvGrpSpPr/>
          <p:nvPr/>
        </p:nvGrpSpPr>
        <p:grpSpPr>
          <a:xfrm>
            <a:off x="3345300" y="1733220"/>
            <a:ext cx="1422720" cy="52560"/>
            <a:chOff x="3345300" y="1733220"/>
            <a:chExt cx="1422720" cy="52560"/>
          </a:xfrm>
        </p:grpSpPr>
        <mc:AlternateContent xmlns:mc="http://schemas.openxmlformats.org/markup-compatibility/2006" xmlns:p14="http://schemas.microsoft.com/office/powerpoint/2010/main">
          <mc:Choice Requires="p14">
            <p:contentPart p14:bwMode="auto" r:id="rId23">
              <p14:nvContentPartPr>
                <p14:cNvPr id="2" name="حبر 1">
                  <a:extLst>
                    <a:ext uri="{FF2B5EF4-FFF2-40B4-BE49-F238E27FC236}">
                      <a16:creationId xmlns:a16="http://schemas.microsoft.com/office/drawing/2014/main" id="{A2971F67-34C7-C9AF-6266-E2B0D64E8184}"/>
                    </a:ext>
                  </a:extLst>
                </p14:cNvPr>
                <p14:cNvContentPartPr/>
                <p14:nvPr/>
              </p14:nvContentPartPr>
              <p14:xfrm>
                <a:off x="3353940" y="1737540"/>
                <a:ext cx="284400" cy="19440"/>
              </p14:xfrm>
            </p:contentPart>
          </mc:Choice>
          <mc:Fallback xmlns="">
            <p:pic>
              <p:nvPicPr>
                <p:cNvPr id="2" name="حبر 1">
                  <a:extLst>
                    <a:ext uri="{FF2B5EF4-FFF2-40B4-BE49-F238E27FC236}">
                      <a16:creationId xmlns:a16="http://schemas.microsoft.com/office/drawing/2014/main" id="{A2971F67-34C7-C9AF-6266-E2B0D64E8184}"/>
                    </a:ext>
                  </a:extLst>
                </p:cNvPr>
                <p:cNvPicPr/>
                <p:nvPr/>
              </p:nvPicPr>
              <p:blipFill>
                <a:blip r:embed="rId24"/>
                <a:stretch>
                  <a:fillRect/>
                </a:stretch>
              </p:blipFill>
              <p:spPr>
                <a:xfrm>
                  <a:off x="3336300" y="1719900"/>
                  <a:ext cx="3200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 name="حبر 8">
                  <a:extLst>
                    <a:ext uri="{FF2B5EF4-FFF2-40B4-BE49-F238E27FC236}">
                      <a16:creationId xmlns:a16="http://schemas.microsoft.com/office/drawing/2014/main" id="{6311AE07-8F2A-D28F-950D-728678C69906}"/>
                    </a:ext>
                  </a:extLst>
                </p14:cNvPr>
                <p14:cNvContentPartPr/>
                <p14:nvPr/>
              </p14:nvContentPartPr>
              <p14:xfrm>
                <a:off x="3487860" y="1737540"/>
                <a:ext cx="68760" cy="360"/>
              </p14:xfrm>
            </p:contentPart>
          </mc:Choice>
          <mc:Fallback xmlns="">
            <p:pic>
              <p:nvPicPr>
                <p:cNvPr id="9" name="حبر 8">
                  <a:extLst>
                    <a:ext uri="{FF2B5EF4-FFF2-40B4-BE49-F238E27FC236}">
                      <a16:creationId xmlns:a16="http://schemas.microsoft.com/office/drawing/2014/main" id="{6311AE07-8F2A-D28F-950D-728678C69906}"/>
                    </a:ext>
                  </a:extLst>
                </p:cNvPr>
                <p:cNvPicPr/>
                <p:nvPr/>
              </p:nvPicPr>
              <p:blipFill>
                <a:blip r:embed="rId26"/>
                <a:stretch>
                  <a:fillRect/>
                </a:stretch>
              </p:blipFill>
              <p:spPr>
                <a:xfrm>
                  <a:off x="3469860" y="1719900"/>
                  <a:ext cx="104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حبر 15">
                  <a:extLst>
                    <a:ext uri="{FF2B5EF4-FFF2-40B4-BE49-F238E27FC236}">
                      <a16:creationId xmlns:a16="http://schemas.microsoft.com/office/drawing/2014/main" id="{61E2233E-C1B6-3BE3-0CF0-537CF1BF4F79}"/>
                    </a:ext>
                  </a:extLst>
                </p14:cNvPr>
                <p14:cNvContentPartPr/>
                <p14:nvPr/>
              </p14:nvContentPartPr>
              <p14:xfrm>
                <a:off x="3531060" y="1733220"/>
                <a:ext cx="205200" cy="6480"/>
              </p14:xfrm>
            </p:contentPart>
          </mc:Choice>
          <mc:Fallback xmlns="">
            <p:pic>
              <p:nvPicPr>
                <p:cNvPr id="16" name="حبر 15">
                  <a:extLst>
                    <a:ext uri="{FF2B5EF4-FFF2-40B4-BE49-F238E27FC236}">
                      <a16:creationId xmlns:a16="http://schemas.microsoft.com/office/drawing/2014/main" id="{61E2233E-C1B6-3BE3-0CF0-537CF1BF4F79}"/>
                    </a:ext>
                  </a:extLst>
                </p:cNvPr>
                <p:cNvPicPr/>
                <p:nvPr/>
              </p:nvPicPr>
              <p:blipFill>
                <a:blip r:embed="rId28"/>
                <a:stretch>
                  <a:fillRect/>
                </a:stretch>
              </p:blipFill>
              <p:spPr>
                <a:xfrm>
                  <a:off x="3513060" y="1715580"/>
                  <a:ext cx="240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حبر 17">
                  <a:extLst>
                    <a:ext uri="{FF2B5EF4-FFF2-40B4-BE49-F238E27FC236}">
                      <a16:creationId xmlns:a16="http://schemas.microsoft.com/office/drawing/2014/main" id="{431FBF87-6CA3-C027-2CD4-E789C1FA1E8E}"/>
                    </a:ext>
                  </a:extLst>
                </p14:cNvPr>
                <p14:cNvContentPartPr/>
                <p14:nvPr/>
              </p14:nvContentPartPr>
              <p14:xfrm>
                <a:off x="3345300" y="1733220"/>
                <a:ext cx="424440" cy="45360"/>
              </p14:xfrm>
            </p:contentPart>
          </mc:Choice>
          <mc:Fallback xmlns="">
            <p:pic>
              <p:nvPicPr>
                <p:cNvPr id="18" name="حبر 17">
                  <a:extLst>
                    <a:ext uri="{FF2B5EF4-FFF2-40B4-BE49-F238E27FC236}">
                      <a16:creationId xmlns:a16="http://schemas.microsoft.com/office/drawing/2014/main" id="{431FBF87-6CA3-C027-2CD4-E789C1FA1E8E}"/>
                    </a:ext>
                  </a:extLst>
                </p:cNvPr>
                <p:cNvPicPr/>
                <p:nvPr/>
              </p:nvPicPr>
              <p:blipFill>
                <a:blip r:embed="rId30"/>
                <a:stretch>
                  <a:fillRect/>
                </a:stretch>
              </p:blipFill>
              <p:spPr>
                <a:xfrm>
                  <a:off x="3327300" y="1715220"/>
                  <a:ext cx="4600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حبر 23">
                  <a:extLst>
                    <a:ext uri="{FF2B5EF4-FFF2-40B4-BE49-F238E27FC236}">
                      <a16:creationId xmlns:a16="http://schemas.microsoft.com/office/drawing/2014/main" id="{6CC73533-6BC6-88FD-6787-9AE23751E3C5}"/>
                    </a:ext>
                  </a:extLst>
                </p14:cNvPr>
                <p14:cNvContentPartPr/>
                <p14:nvPr/>
              </p14:nvContentPartPr>
              <p14:xfrm>
                <a:off x="3369420" y="1760220"/>
                <a:ext cx="1053360" cy="25560"/>
              </p14:xfrm>
            </p:contentPart>
          </mc:Choice>
          <mc:Fallback xmlns="">
            <p:pic>
              <p:nvPicPr>
                <p:cNvPr id="24" name="حبر 23">
                  <a:extLst>
                    <a:ext uri="{FF2B5EF4-FFF2-40B4-BE49-F238E27FC236}">
                      <a16:creationId xmlns:a16="http://schemas.microsoft.com/office/drawing/2014/main" id="{6CC73533-6BC6-88FD-6787-9AE23751E3C5}"/>
                    </a:ext>
                  </a:extLst>
                </p:cNvPr>
                <p:cNvPicPr/>
                <p:nvPr/>
              </p:nvPicPr>
              <p:blipFill>
                <a:blip r:embed="rId32"/>
                <a:stretch>
                  <a:fillRect/>
                </a:stretch>
              </p:blipFill>
              <p:spPr>
                <a:xfrm>
                  <a:off x="3351420" y="1742220"/>
                  <a:ext cx="10890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حبر 26">
                  <a:extLst>
                    <a:ext uri="{FF2B5EF4-FFF2-40B4-BE49-F238E27FC236}">
                      <a16:creationId xmlns:a16="http://schemas.microsoft.com/office/drawing/2014/main" id="{17101C38-BE1C-1258-43A7-869D9588D43E}"/>
                    </a:ext>
                  </a:extLst>
                </p14:cNvPr>
                <p14:cNvContentPartPr/>
                <p14:nvPr/>
              </p14:nvContentPartPr>
              <p14:xfrm>
                <a:off x="3858300" y="1749060"/>
                <a:ext cx="909720" cy="13320"/>
              </p14:xfrm>
            </p:contentPart>
          </mc:Choice>
          <mc:Fallback xmlns="">
            <p:pic>
              <p:nvPicPr>
                <p:cNvPr id="27" name="حبر 26">
                  <a:extLst>
                    <a:ext uri="{FF2B5EF4-FFF2-40B4-BE49-F238E27FC236}">
                      <a16:creationId xmlns:a16="http://schemas.microsoft.com/office/drawing/2014/main" id="{17101C38-BE1C-1258-43A7-869D9588D43E}"/>
                    </a:ext>
                  </a:extLst>
                </p:cNvPr>
                <p:cNvPicPr/>
                <p:nvPr/>
              </p:nvPicPr>
              <p:blipFill>
                <a:blip r:embed="rId34"/>
                <a:stretch>
                  <a:fillRect/>
                </a:stretch>
              </p:blipFill>
              <p:spPr>
                <a:xfrm>
                  <a:off x="3840300" y="1731060"/>
                  <a:ext cx="945360" cy="48960"/>
                </a:xfrm>
                <a:prstGeom prst="rect">
                  <a:avLst/>
                </a:prstGeom>
              </p:spPr>
            </p:pic>
          </mc:Fallback>
        </mc:AlternateContent>
      </p:grpSp>
    </p:spTree>
    <p:extLst>
      <p:ext uri="{BB962C8B-B14F-4D97-AF65-F5344CB8AC3E}">
        <p14:creationId xmlns:p14="http://schemas.microsoft.com/office/powerpoint/2010/main" val="200954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12</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655616"/>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role authorizes budget for service consumption?</a:t>
            </a:r>
          </a:p>
          <a:p>
            <a:pPr marL="12700" algn="l" rtl="0">
              <a:lnSpc>
                <a:spcPct val="100000"/>
              </a:lnSpc>
              <a:spcBef>
                <a:spcPts val="100"/>
              </a:spcBef>
            </a:pPr>
            <a:endParaRPr lang="en-US" sz="2400" spc="-140" dirty="0">
              <a:latin typeface="Arial"/>
              <a:cs typeface="Arial"/>
            </a:endParaRPr>
          </a:p>
          <a:p>
            <a:pPr marL="12700" algn="l" rtl="0">
              <a:lnSpc>
                <a:spcPct val="200000"/>
              </a:lnSpc>
              <a:spcBef>
                <a:spcPts val="100"/>
              </a:spcBef>
            </a:pPr>
            <a:r>
              <a:rPr lang="en-US" sz="2400" spc="-140" dirty="0">
                <a:latin typeface="Arial"/>
                <a:cs typeface="Arial"/>
              </a:rPr>
              <a:t>A) Customer</a:t>
            </a:r>
          </a:p>
          <a:p>
            <a:pPr marL="12700" algn="l" rtl="0">
              <a:lnSpc>
                <a:spcPct val="200000"/>
              </a:lnSpc>
              <a:spcBef>
                <a:spcPts val="100"/>
              </a:spcBef>
            </a:pPr>
            <a:r>
              <a:rPr lang="en-US" sz="2400" spc="-140" dirty="0">
                <a:latin typeface="Arial"/>
                <a:cs typeface="Arial"/>
              </a:rPr>
              <a:t>B) User</a:t>
            </a:r>
          </a:p>
          <a:p>
            <a:pPr marL="12700" algn="l" rtl="0">
              <a:lnSpc>
                <a:spcPct val="200000"/>
              </a:lnSpc>
              <a:spcBef>
                <a:spcPts val="100"/>
              </a:spcBef>
            </a:pPr>
            <a:r>
              <a:rPr lang="en-US" sz="2400" spc="-140" dirty="0">
                <a:latin typeface="Arial"/>
                <a:cs typeface="Arial"/>
              </a:rPr>
              <a:t>C) Sponsor</a:t>
            </a:r>
          </a:p>
          <a:p>
            <a:pPr marL="12700" algn="l" rtl="0">
              <a:lnSpc>
                <a:spcPct val="200000"/>
              </a:lnSpc>
              <a:spcBef>
                <a:spcPts val="100"/>
              </a:spcBef>
            </a:pPr>
            <a:r>
              <a:rPr lang="en-US" sz="2400" spc="-140" dirty="0">
                <a:latin typeface="Arial"/>
                <a:cs typeface="Arial"/>
              </a:rPr>
              <a:t>D) Service provider</a:t>
            </a:r>
          </a:p>
        </p:txBody>
      </p:sp>
      <p:sp>
        <p:nvSpPr>
          <p:cNvPr id="7" name="مربع نص 6">
            <a:extLst>
              <a:ext uri="{FF2B5EF4-FFF2-40B4-BE49-F238E27FC236}">
                <a16:creationId xmlns:a16="http://schemas.microsoft.com/office/drawing/2014/main" id="{D844717A-6847-5F10-1D78-9A1E521779D1}"/>
              </a:ext>
            </a:extLst>
          </p:cNvPr>
          <p:cNvSpPr txBox="1"/>
          <p:nvPr/>
        </p:nvSpPr>
        <p:spPr>
          <a:xfrm>
            <a:off x="4320948" y="0"/>
            <a:ext cx="7940040" cy="1477328"/>
          </a:xfrm>
          <a:prstGeom prst="rect">
            <a:avLst/>
          </a:prstGeom>
          <a:noFill/>
        </p:spPr>
        <p:txBody>
          <a:bodyPr wrap="square">
            <a:spAutoFit/>
          </a:bodyPr>
          <a:lstStyle/>
          <a:p>
            <a:r>
              <a:rPr lang="ar-SA" dirty="0"/>
              <a:t>ما الدور الذي يسمح الميزانية لاستهلاك الخدمة؟</a:t>
            </a:r>
          </a:p>
          <a:p>
            <a:r>
              <a:rPr lang="ar-SA" dirty="0"/>
              <a:t>زبون</a:t>
            </a:r>
          </a:p>
          <a:p>
            <a:r>
              <a:rPr lang="ar-SA" dirty="0"/>
              <a:t>ب) المستخدم</a:t>
            </a:r>
          </a:p>
          <a:p>
            <a:r>
              <a:rPr lang="ar-SA" dirty="0"/>
              <a:t>ج) الراعي</a:t>
            </a:r>
          </a:p>
          <a:p>
            <a:r>
              <a:rPr lang="ar-SA" dirty="0"/>
              <a:t>د) مزود الخدمة</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810446CE-7201-51E9-DFFD-F41B422B6A3F}"/>
                  </a:ext>
                </a:extLst>
              </p14:cNvPr>
              <p14:cNvContentPartPr/>
              <p14:nvPr/>
            </p14:nvContentPartPr>
            <p14:xfrm>
              <a:off x="5007000" y="1486440"/>
              <a:ext cx="925200" cy="252720"/>
            </p14:xfrm>
          </p:contentPart>
        </mc:Choice>
        <mc:Fallback xmlns="">
          <p:pic>
            <p:nvPicPr>
              <p:cNvPr id="3" name="حبر 2">
                <a:extLst>
                  <a:ext uri="{FF2B5EF4-FFF2-40B4-BE49-F238E27FC236}">
                    <a16:creationId xmlns:a16="http://schemas.microsoft.com/office/drawing/2014/main" id="{810446CE-7201-51E9-DFFD-F41B422B6A3F}"/>
                  </a:ext>
                </a:extLst>
              </p:cNvPr>
              <p:cNvPicPr/>
              <p:nvPr/>
            </p:nvPicPr>
            <p:blipFill>
              <a:blip r:embed="rId4"/>
              <a:stretch>
                <a:fillRect/>
              </a:stretch>
            </p:blipFill>
            <p:spPr>
              <a:xfrm>
                <a:off x="4917000" y="1306800"/>
                <a:ext cx="110484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8">
                <a:extLst>
                  <a:ext uri="{FF2B5EF4-FFF2-40B4-BE49-F238E27FC236}">
                    <a16:creationId xmlns:a16="http://schemas.microsoft.com/office/drawing/2014/main" id="{AF36A3AB-A7BA-6618-520D-6D2B42CC38C1}"/>
                  </a:ext>
                </a:extLst>
              </p14:cNvPr>
              <p14:cNvContentPartPr/>
              <p14:nvPr/>
            </p14:nvContentPartPr>
            <p14:xfrm>
              <a:off x="6315600" y="1476360"/>
              <a:ext cx="2941560" cy="224640"/>
            </p14:xfrm>
          </p:contentPart>
        </mc:Choice>
        <mc:Fallback xmlns="">
          <p:pic>
            <p:nvPicPr>
              <p:cNvPr id="9" name="حبر 8">
                <a:extLst>
                  <a:ext uri="{FF2B5EF4-FFF2-40B4-BE49-F238E27FC236}">
                    <a16:creationId xmlns:a16="http://schemas.microsoft.com/office/drawing/2014/main" id="{AF36A3AB-A7BA-6618-520D-6D2B42CC38C1}"/>
                  </a:ext>
                </a:extLst>
              </p:cNvPr>
              <p:cNvPicPr/>
              <p:nvPr/>
            </p:nvPicPr>
            <p:blipFill>
              <a:blip r:embed="rId6"/>
              <a:stretch>
                <a:fillRect/>
              </a:stretch>
            </p:blipFill>
            <p:spPr>
              <a:xfrm>
                <a:off x="6225600" y="1296360"/>
                <a:ext cx="312120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8E6370FC-CFF6-926E-AC8F-4636B8DA82C1}"/>
                  </a:ext>
                </a:extLst>
              </p14:cNvPr>
              <p14:cNvContentPartPr/>
              <p14:nvPr/>
            </p14:nvContentPartPr>
            <p14:xfrm>
              <a:off x="3016920" y="1763280"/>
              <a:ext cx="452160" cy="73440"/>
            </p14:xfrm>
          </p:contentPart>
        </mc:Choice>
        <mc:Fallback xmlns="">
          <p:pic>
            <p:nvPicPr>
              <p:cNvPr id="11" name="حبر 10">
                <a:extLst>
                  <a:ext uri="{FF2B5EF4-FFF2-40B4-BE49-F238E27FC236}">
                    <a16:creationId xmlns:a16="http://schemas.microsoft.com/office/drawing/2014/main" id="{8E6370FC-CFF6-926E-AC8F-4636B8DA82C1}"/>
                  </a:ext>
                </a:extLst>
              </p:cNvPr>
              <p:cNvPicPr/>
              <p:nvPr/>
            </p:nvPicPr>
            <p:blipFill>
              <a:blip r:embed="rId8"/>
              <a:stretch>
                <a:fillRect/>
              </a:stretch>
            </p:blipFill>
            <p:spPr>
              <a:xfrm>
                <a:off x="2998920" y="1745640"/>
                <a:ext cx="4878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F07FF57F-292B-842C-103B-C8961332B002}"/>
                  </a:ext>
                </a:extLst>
              </p14:cNvPr>
              <p14:cNvContentPartPr/>
              <p14:nvPr/>
            </p14:nvContentPartPr>
            <p14:xfrm>
              <a:off x="2300925" y="4051905"/>
              <a:ext cx="1328760" cy="165600"/>
            </p14:xfrm>
          </p:contentPart>
        </mc:Choice>
        <mc:Fallback xmlns="">
          <p:pic>
            <p:nvPicPr>
              <p:cNvPr id="12" name="حبر 11">
                <a:extLst>
                  <a:ext uri="{FF2B5EF4-FFF2-40B4-BE49-F238E27FC236}">
                    <a16:creationId xmlns:a16="http://schemas.microsoft.com/office/drawing/2014/main" id="{F07FF57F-292B-842C-103B-C8961332B002}"/>
                  </a:ext>
                </a:extLst>
              </p:cNvPr>
              <p:cNvPicPr/>
              <p:nvPr/>
            </p:nvPicPr>
            <p:blipFill>
              <a:blip r:embed="rId10"/>
              <a:stretch>
                <a:fillRect/>
              </a:stretch>
            </p:blipFill>
            <p:spPr>
              <a:xfrm>
                <a:off x="2210925" y="3872265"/>
                <a:ext cx="1508400" cy="525240"/>
              </a:xfrm>
              <a:prstGeom prst="rect">
                <a:avLst/>
              </a:prstGeom>
            </p:spPr>
          </p:pic>
        </mc:Fallback>
      </mc:AlternateContent>
      <p:sp>
        <p:nvSpPr>
          <p:cNvPr id="14" name="مربع نص 13">
            <a:extLst>
              <a:ext uri="{FF2B5EF4-FFF2-40B4-BE49-F238E27FC236}">
                <a16:creationId xmlns:a16="http://schemas.microsoft.com/office/drawing/2014/main" id="{04111711-C3E2-EB74-8422-60FC5DB397C0}"/>
              </a:ext>
            </a:extLst>
          </p:cNvPr>
          <p:cNvSpPr txBox="1"/>
          <p:nvPr/>
        </p:nvSpPr>
        <p:spPr>
          <a:xfrm>
            <a:off x="4171950" y="4219853"/>
            <a:ext cx="6153150" cy="523220"/>
          </a:xfrm>
          <a:prstGeom prst="rect">
            <a:avLst/>
          </a:prstGeom>
          <a:noFill/>
        </p:spPr>
        <p:txBody>
          <a:bodyPr wrap="square">
            <a:spAutoFit/>
          </a:bodyPr>
          <a:lstStyle/>
          <a:p>
            <a:r>
              <a:rPr lang="ar-SA" sz="1400" dirty="0"/>
              <a:t>"هذه الأدوار يمكن أن تكون منفصلة أو مجتمعة ... الراعي: الشخص الذي يصرح بالميزانية لاستهلاك الخدمة."</a:t>
            </a:r>
          </a:p>
        </p:txBody>
      </p:sp>
      <p:sp>
        <p:nvSpPr>
          <p:cNvPr id="16" name="مربع نص 15">
            <a:extLst>
              <a:ext uri="{FF2B5EF4-FFF2-40B4-BE49-F238E27FC236}">
                <a16:creationId xmlns:a16="http://schemas.microsoft.com/office/drawing/2014/main" id="{6DB9BB6B-A2C8-ACE4-D210-DC35A35C3F4C}"/>
              </a:ext>
            </a:extLst>
          </p:cNvPr>
          <p:cNvSpPr txBox="1"/>
          <p:nvPr/>
        </p:nvSpPr>
        <p:spPr>
          <a:xfrm>
            <a:off x="4171950" y="3519297"/>
            <a:ext cx="7734300" cy="646331"/>
          </a:xfrm>
          <a:prstGeom prst="rect">
            <a:avLst/>
          </a:prstGeom>
          <a:noFill/>
        </p:spPr>
        <p:txBody>
          <a:bodyPr wrap="square">
            <a:spAutoFit/>
          </a:bodyPr>
          <a:lstStyle/>
          <a:p>
            <a:pPr algn="l" rtl="0"/>
            <a:r>
              <a:rPr lang="ar-SA" dirty="0"/>
              <a:t>"These roles can be separate or combined...Sponsor: A person who authorizes budget for service consumption."</a:t>
            </a:r>
          </a:p>
        </p:txBody>
      </p:sp>
      <mc:AlternateContent xmlns:mc="http://schemas.openxmlformats.org/markup-compatibility/2006" xmlns:p14="http://schemas.microsoft.com/office/powerpoint/2010/main">
        <mc:Choice Requires="p14">
          <p:contentPart p14:bwMode="auto" r:id="rId11">
            <p14:nvContentPartPr>
              <p14:cNvPr id="17" name="حبر 16">
                <a:extLst>
                  <a:ext uri="{FF2B5EF4-FFF2-40B4-BE49-F238E27FC236}">
                    <a16:creationId xmlns:a16="http://schemas.microsoft.com/office/drawing/2014/main" id="{AD481E35-54AF-A43A-B7C4-E2E4327B1D12}"/>
                  </a:ext>
                </a:extLst>
              </p14:cNvPr>
              <p14:cNvContentPartPr/>
              <p14:nvPr/>
            </p14:nvContentPartPr>
            <p14:xfrm>
              <a:off x="8275800" y="3812865"/>
              <a:ext cx="743400" cy="65880"/>
            </p14:xfrm>
          </p:contentPart>
        </mc:Choice>
        <mc:Fallback xmlns="">
          <p:pic>
            <p:nvPicPr>
              <p:cNvPr id="17" name="حبر 16">
                <a:extLst>
                  <a:ext uri="{FF2B5EF4-FFF2-40B4-BE49-F238E27FC236}">
                    <a16:creationId xmlns:a16="http://schemas.microsoft.com/office/drawing/2014/main" id="{AD481E35-54AF-A43A-B7C4-E2E4327B1D12}"/>
                  </a:ext>
                </a:extLst>
              </p:cNvPr>
              <p:cNvPicPr/>
              <p:nvPr/>
            </p:nvPicPr>
            <p:blipFill>
              <a:blip r:embed="rId12"/>
              <a:stretch>
                <a:fillRect/>
              </a:stretch>
            </p:blipFill>
            <p:spPr>
              <a:xfrm>
                <a:off x="8258160" y="3794865"/>
                <a:ext cx="7790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حبر 17">
                <a:extLst>
                  <a:ext uri="{FF2B5EF4-FFF2-40B4-BE49-F238E27FC236}">
                    <a16:creationId xmlns:a16="http://schemas.microsoft.com/office/drawing/2014/main" id="{514FE641-FFDF-23E4-E5CF-FA4A85D4FF1D}"/>
                  </a:ext>
                </a:extLst>
              </p14:cNvPr>
              <p14:cNvContentPartPr/>
              <p14:nvPr/>
            </p14:nvContentPartPr>
            <p14:xfrm>
              <a:off x="9129360" y="3454305"/>
              <a:ext cx="182880" cy="402480"/>
            </p14:xfrm>
          </p:contentPart>
        </mc:Choice>
        <mc:Fallback xmlns="">
          <p:pic>
            <p:nvPicPr>
              <p:cNvPr id="18" name="حبر 17">
                <a:extLst>
                  <a:ext uri="{FF2B5EF4-FFF2-40B4-BE49-F238E27FC236}">
                    <a16:creationId xmlns:a16="http://schemas.microsoft.com/office/drawing/2014/main" id="{514FE641-FFDF-23E4-E5CF-FA4A85D4FF1D}"/>
                  </a:ext>
                </a:extLst>
              </p:cNvPr>
              <p:cNvPicPr/>
              <p:nvPr/>
            </p:nvPicPr>
            <p:blipFill>
              <a:blip r:embed="rId14"/>
              <a:stretch>
                <a:fillRect/>
              </a:stretch>
            </p:blipFill>
            <p:spPr>
              <a:xfrm>
                <a:off x="9111720" y="3436665"/>
                <a:ext cx="2185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حبر 18">
                <a:extLst>
                  <a:ext uri="{FF2B5EF4-FFF2-40B4-BE49-F238E27FC236}">
                    <a16:creationId xmlns:a16="http://schemas.microsoft.com/office/drawing/2014/main" id="{F6E23390-0425-4862-4AFB-C5F528CD4AFC}"/>
                  </a:ext>
                </a:extLst>
              </p14:cNvPr>
              <p14:cNvContentPartPr/>
              <p14:nvPr/>
            </p14:nvContentPartPr>
            <p14:xfrm>
              <a:off x="7273200" y="3809625"/>
              <a:ext cx="252360" cy="320760"/>
            </p14:xfrm>
          </p:contentPart>
        </mc:Choice>
        <mc:Fallback xmlns="">
          <p:pic>
            <p:nvPicPr>
              <p:cNvPr id="19" name="حبر 18">
                <a:extLst>
                  <a:ext uri="{FF2B5EF4-FFF2-40B4-BE49-F238E27FC236}">
                    <a16:creationId xmlns:a16="http://schemas.microsoft.com/office/drawing/2014/main" id="{F6E23390-0425-4862-4AFB-C5F528CD4AFC}"/>
                  </a:ext>
                </a:extLst>
              </p:cNvPr>
              <p:cNvPicPr/>
              <p:nvPr/>
            </p:nvPicPr>
            <p:blipFill>
              <a:blip r:embed="rId16"/>
              <a:stretch>
                <a:fillRect/>
              </a:stretch>
            </p:blipFill>
            <p:spPr>
              <a:xfrm>
                <a:off x="7255200" y="3791625"/>
                <a:ext cx="288000" cy="356400"/>
              </a:xfrm>
              <a:prstGeom prst="rect">
                <a:avLst/>
              </a:prstGeom>
            </p:spPr>
          </p:pic>
        </mc:Fallback>
      </mc:AlternateContent>
      <p:sp>
        <p:nvSpPr>
          <p:cNvPr id="20" name="مربع نص 19">
            <a:extLst>
              <a:ext uri="{FF2B5EF4-FFF2-40B4-BE49-F238E27FC236}">
                <a16:creationId xmlns:a16="http://schemas.microsoft.com/office/drawing/2014/main" id="{045AA8C9-D0E3-6EEE-3E7D-C5861090F4CD}"/>
              </a:ext>
            </a:extLst>
          </p:cNvPr>
          <p:cNvSpPr txBox="1"/>
          <p:nvPr/>
        </p:nvSpPr>
        <p:spPr>
          <a:xfrm>
            <a:off x="4061452" y="5586119"/>
            <a:ext cx="8008627" cy="369332"/>
          </a:xfrm>
          <a:prstGeom prst="rect">
            <a:avLst/>
          </a:prstGeom>
          <a:noFill/>
        </p:spPr>
        <p:txBody>
          <a:bodyPr wrap="square">
            <a:spAutoFit/>
          </a:bodyPr>
          <a:lstStyle/>
          <a:p>
            <a:r>
              <a:rPr lang="ar-SA" dirty="0">
                <a:solidFill>
                  <a:srgbClr val="FF0000"/>
                </a:solidFill>
              </a:rPr>
              <a:t>تلاعب في التعريف</a:t>
            </a:r>
          </a:p>
        </p:txBody>
      </p:sp>
    </p:spTree>
    <p:extLst>
      <p:ext uri="{BB962C8B-B14F-4D97-AF65-F5344CB8AC3E}">
        <p14:creationId xmlns:p14="http://schemas.microsoft.com/office/powerpoint/2010/main" val="132707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13</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96595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are the two types of cost that a service consumer should evaluate? </a:t>
            </a:r>
          </a:p>
          <a:p>
            <a:pPr marL="12700" algn="l" rtl="0">
              <a:lnSpc>
                <a:spcPct val="250000"/>
              </a:lnSpc>
              <a:spcBef>
                <a:spcPts val="100"/>
              </a:spcBef>
            </a:pPr>
            <a:r>
              <a:rPr lang="en-US" sz="2400" spc="-140" dirty="0">
                <a:latin typeface="Arial"/>
                <a:cs typeface="Arial"/>
              </a:rPr>
              <a:t>A) The price of the service, and the cost of creating the service</a:t>
            </a:r>
          </a:p>
          <a:p>
            <a:pPr marL="12700" algn="l" rtl="0">
              <a:lnSpc>
                <a:spcPct val="250000"/>
              </a:lnSpc>
              <a:spcBef>
                <a:spcPts val="100"/>
              </a:spcBef>
            </a:pPr>
            <a:r>
              <a:rPr lang="en-US" sz="2400" spc="-140" dirty="0">
                <a:latin typeface="Arial"/>
                <a:cs typeface="Arial"/>
              </a:rPr>
              <a:t>B) The costs removed by the service, and the cost imposed by the service</a:t>
            </a:r>
          </a:p>
          <a:p>
            <a:pPr marL="12700" algn="l" rtl="0">
              <a:lnSpc>
                <a:spcPct val="250000"/>
              </a:lnSpc>
              <a:spcBef>
                <a:spcPts val="100"/>
              </a:spcBef>
            </a:pPr>
            <a:r>
              <a:rPr lang="en-US" sz="2400" spc="-140" dirty="0">
                <a:latin typeface="Arial"/>
                <a:cs typeface="Arial"/>
              </a:rPr>
              <a:t>C) The cost of provisioning the service, and the cost of improving the service</a:t>
            </a:r>
          </a:p>
          <a:p>
            <a:pPr marL="12700" algn="l" rtl="0">
              <a:lnSpc>
                <a:spcPct val="250000"/>
              </a:lnSpc>
              <a:spcBef>
                <a:spcPts val="100"/>
              </a:spcBef>
            </a:pPr>
            <a:r>
              <a:rPr lang="en-US" sz="2400" spc="-140" dirty="0">
                <a:latin typeface="Arial"/>
                <a:cs typeface="Arial"/>
              </a:rPr>
              <a:t>D) The cost of software, and the cost of hardware</a:t>
            </a:r>
          </a:p>
        </p:txBody>
      </p:sp>
      <p:sp>
        <p:nvSpPr>
          <p:cNvPr id="3" name="مربع نص 2">
            <a:extLst>
              <a:ext uri="{FF2B5EF4-FFF2-40B4-BE49-F238E27FC236}">
                <a16:creationId xmlns:a16="http://schemas.microsoft.com/office/drawing/2014/main" id="{8E88BEC2-2795-F30B-CB59-528105614CCF}"/>
              </a:ext>
            </a:extLst>
          </p:cNvPr>
          <p:cNvSpPr txBox="1"/>
          <p:nvPr/>
        </p:nvSpPr>
        <p:spPr>
          <a:xfrm>
            <a:off x="4099560" y="0"/>
            <a:ext cx="8092440" cy="1477328"/>
          </a:xfrm>
          <a:prstGeom prst="rect">
            <a:avLst/>
          </a:prstGeom>
          <a:noFill/>
        </p:spPr>
        <p:txBody>
          <a:bodyPr wrap="square">
            <a:spAutoFit/>
          </a:bodyPr>
          <a:lstStyle/>
          <a:p>
            <a:r>
              <a:rPr lang="ar-SA" dirty="0"/>
              <a:t>ما نوعا التكلفة التي يجب على مستهلك الخدمة تقييمها؟</a:t>
            </a:r>
          </a:p>
          <a:p>
            <a:r>
              <a:rPr lang="ar-SA" dirty="0"/>
              <a:t>أ) سعر الخدمة وتكلفة إنشاء الخدمة</a:t>
            </a:r>
          </a:p>
          <a:p>
            <a:r>
              <a:rPr lang="ar-SA" dirty="0"/>
              <a:t>ب) التكاليف المحذوفة من الخدمة ، والتكلفة التي تفرضها الخدمة</a:t>
            </a:r>
          </a:p>
          <a:p>
            <a:r>
              <a:rPr lang="ar-SA" dirty="0"/>
              <a:t>ج) تكلفة تقديم الخدمة وتكلفة تحسين الخدمة</a:t>
            </a:r>
          </a:p>
          <a:p>
            <a:r>
              <a:rPr lang="ar-SA" dirty="0"/>
              <a:t>د) تكلفة البرمجيات وتكلفة الأجهزة</a:t>
            </a:r>
          </a:p>
        </p:txBody>
      </p:sp>
      <mc:AlternateContent xmlns:mc="http://schemas.openxmlformats.org/markup-compatibility/2006" xmlns:p14="http://schemas.microsoft.com/office/powerpoint/2010/main">
        <mc:Choice Requires="p14">
          <p:contentPart p14:bwMode="auto" r:id="rId3">
            <p14:nvContentPartPr>
              <p14:cNvPr id="12" name="حبر 11">
                <a:extLst>
                  <a:ext uri="{FF2B5EF4-FFF2-40B4-BE49-F238E27FC236}">
                    <a16:creationId xmlns:a16="http://schemas.microsoft.com/office/drawing/2014/main" id="{1B9F9FA9-FEF8-16A8-720D-A58FE36D8A8C}"/>
                  </a:ext>
                </a:extLst>
              </p14:cNvPr>
              <p14:cNvContentPartPr/>
              <p14:nvPr/>
            </p14:nvContentPartPr>
            <p14:xfrm>
              <a:off x="10249720" y="1492560"/>
              <a:ext cx="1287000" cy="216720"/>
            </p14:xfrm>
          </p:contentPart>
        </mc:Choice>
        <mc:Fallback xmlns="">
          <p:pic>
            <p:nvPicPr>
              <p:cNvPr id="12" name="حبر 11">
                <a:extLst>
                  <a:ext uri="{FF2B5EF4-FFF2-40B4-BE49-F238E27FC236}">
                    <a16:creationId xmlns:a16="http://schemas.microsoft.com/office/drawing/2014/main" id="{1B9F9FA9-FEF8-16A8-720D-A58FE36D8A8C}"/>
                  </a:ext>
                </a:extLst>
              </p:cNvPr>
              <p:cNvPicPr/>
              <p:nvPr/>
            </p:nvPicPr>
            <p:blipFill>
              <a:blip r:embed="rId4"/>
              <a:stretch>
                <a:fillRect/>
              </a:stretch>
            </p:blipFill>
            <p:spPr>
              <a:xfrm>
                <a:off x="10159720" y="1312920"/>
                <a:ext cx="14666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حبر 61">
                <a:extLst>
                  <a:ext uri="{FF2B5EF4-FFF2-40B4-BE49-F238E27FC236}">
                    <a16:creationId xmlns:a16="http://schemas.microsoft.com/office/drawing/2014/main" id="{B9FCA535-AF16-DB43-7590-C5EEEA2C427F}"/>
                  </a:ext>
                </a:extLst>
              </p14:cNvPr>
              <p14:cNvContentPartPr/>
              <p14:nvPr/>
            </p14:nvContentPartPr>
            <p14:xfrm>
              <a:off x="6884220" y="1505260"/>
              <a:ext cx="1287000" cy="216720"/>
            </p14:xfrm>
          </p:contentPart>
        </mc:Choice>
        <mc:Fallback xmlns="">
          <p:pic>
            <p:nvPicPr>
              <p:cNvPr id="62" name="حبر 61">
                <a:extLst>
                  <a:ext uri="{FF2B5EF4-FFF2-40B4-BE49-F238E27FC236}">
                    <a16:creationId xmlns:a16="http://schemas.microsoft.com/office/drawing/2014/main" id="{B9FCA535-AF16-DB43-7590-C5EEEA2C427F}"/>
                  </a:ext>
                </a:extLst>
              </p:cNvPr>
              <p:cNvPicPr/>
              <p:nvPr/>
            </p:nvPicPr>
            <p:blipFill>
              <a:blip r:embed="rId4"/>
              <a:stretch>
                <a:fillRect/>
              </a:stretch>
            </p:blipFill>
            <p:spPr>
              <a:xfrm>
                <a:off x="6794220" y="1325620"/>
                <a:ext cx="14666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حبر 62">
                <a:extLst>
                  <a:ext uri="{FF2B5EF4-FFF2-40B4-BE49-F238E27FC236}">
                    <a16:creationId xmlns:a16="http://schemas.microsoft.com/office/drawing/2014/main" id="{6E5CB1C8-D4C6-9106-1001-E110EA6E84F0}"/>
                  </a:ext>
                </a:extLst>
              </p14:cNvPr>
              <p14:cNvContentPartPr/>
              <p14:nvPr/>
            </p14:nvContentPartPr>
            <p14:xfrm>
              <a:off x="7443020" y="1530660"/>
              <a:ext cx="1287000" cy="216720"/>
            </p14:xfrm>
          </p:contentPart>
        </mc:Choice>
        <mc:Fallback xmlns="">
          <p:pic>
            <p:nvPicPr>
              <p:cNvPr id="63" name="حبر 62">
                <a:extLst>
                  <a:ext uri="{FF2B5EF4-FFF2-40B4-BE49-F238E27FC236}">
                    <a16:creationId xmlns:a16="http://schemas.microsoft.com/office/drawing/2014/main" id="{6E5CB1C8-D4C6-9106-1001-E110EA6E84F0}"/>
                  </a:ext>
                </a:extLst>
              </p:cNvPr>
              <p:cNvPicPr/>
              <p:nvPr/>
            </p:nvPicPr>
            <p:blipFill>
              <a:blip r:embed="rId4"/>
              <a:stretch>
                <a:fillRect/>
              </a:stretch>
            </p:blipFill>
            <p:spPr>
              <a:xfrm>
                <a:off x="7353020" y="1351020"/>
                <a:ext cx="14666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4" name="حبر 63">
                <a:extLst>
                  <a:ext uri="{FF2B5EF4-FFF2-40B4-BE49-F238E27FC236}">
                    <a16:creationId xmlns:a16="http://schemas.microsoft.com/office/drawing/2014/main" id="{E821FF4F-FE63-B5A8-1056-33650BADECEC}"/>
                  </a:ext>
                </a:extLst>
              </p14:cNvPr>
              <p14:cNvContentPartPr/>
              <p14:nvPr/>
            </p14:nvContentPartPr>
            <p14:xfrm>
              <a:off x="8078020" y="1517960"/>
              <a:ext cx="1287000" cy="216720"/>
            </p14:xfrm>
          </p:contentPart>
        </mc:Choice>
        <mc:Fallback xmlns="">
          <p:pic>
            <p:nvPicPr>
              <p:cNvPr id="64" name="حبر 63">
                <a:extLst>
                  <a:ext uri="{FF2B5EF4-FFF2-40B4-BE49-F238E27FC236}">
                    <a16:creationId xmlns:a16="http://schemas.microsoft.com/office/drawing/2014/main" id="{E821FF4F-FE63-B5A8-1056-33650BADECEC}"/>
                  </a:ext>
                </a:extLst>
              </p:cNvPr>
              <p:cNvPicPr/>
              <p:nvPr/>
            </p:nvPicPr>
            <p:blipFill>
              <a:blip r:embed="rId4"/>
              <a:stretch>
                <a:fillRect/>
              </a:stretch>
            </p:blipFill>
            <p:spPr>
              <a:xfrm>
                <a:off x="7988020" y="1338320"/>
                <a:ext cx="14666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0" name="حبر 99">
                <a:extLst>
                  <a:ext uri="{FF2B5EF4-FFF2-40B4-BE49-F238E27FC236}">
                    <a16:creationId xmlns:a16="http://schemas.microsoft.com/office/drawing/2014/main" id="{95BB5659-B30E-E2D9-9382-8B9383873BF7}"/>
                  </a:ext>
                </a:extLst>
              </p14:cNvPr>
              <p14:cNvContentPartPr/>
              <p14:nvPr/>
            </p14:nvContentPartPr>
            <p14:xfrm>
              <a:off x="5495646" y="1705980"/>
              <a:ext cx="6840" cy="720"/>
            </p14:xfrm>
          </p:contentPart>
        </mc:Choice>
        <mc:Fallback xmlns="">
          <p:pic>
            <p:nvPicPr>
              <p:cNvPr id="100" name="حبر 99">
                <a:extLst>
                  <a:ext uri="{FF2B5EF4-FFF2-40B4-BE49-F238E27FC236}">
                    <a16:creationId xmlns:a16="http://schemas.microsoft.com/office/drawing/2014/main" id="{95BB5659-B30E-E2D9-9382-8B9383873BF7}"/>
                  </a:ext>
                </a:extLst>
              </p:cNvPr>
              <p:cNvPicPr/>
              <p:nvPr/>
            </p:nvPicPr>
            <p:blipFill>
              <a:blip r:embed="rId9"/>
              <a:stretch>
                <a:fillRect/>
              </a:stretch>
            </p:blipFill>
            <p:spPr>
              <a:xfrm>
                <a:off x="5406006" y="1525980"/>
                <a:ext cx="186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حبر 77">
                <a:extLst>
                  <a:ext uri="{FF2B5EF4-FFF2-40B4-BE49-F238E27FC236}">
                    <a16:creationId xmlns:a16="http://schemas.microsoft.com/office/drawing/2014/main" id="{FA3CCCC5-500B-8289-7FCE-45907E543A99}"/>
                  </a:ext>
                </a:extLst>
              </p14:cNvPr>
              <p14:cNvContentPartPr/>
              <p14:nvPr/>
            </p14:nvContentPartPr>
            <p14:xfrm>
              <a:off x="5596806" y="1679700"/>
              <a:ext cx="473760" cy="39960"/>
            </p14:xfrm>
          </p:contentPart>
        </mc:Choice>
        <mc:Fallback xmlns="">
          <p:pic>
            <p:nvPicPr>
              <p:cNvPr id="78" name="حبر 77">
                <a:extLst>
                  <a:ext uri="{FF2B5EF4-FFF2-40B4-BE49-F238E27FC236}">
                    <a16:creationId xmlns:a16="http://schemas.microsoft.com/office/drawing/2014/main" id="{FA3CCCC5-500B-8289-7FCE-45907E543A99}"/>
                  </a:ext>
                </a:extLst>
              </p:cNvPr>
              <p:cNvPicPr/>
              <p:nvPr/>
            </p:nvPicPr>
            <p:blipFill>
              <a:blip r:embed="rId11"/>
              <a:stretch>
                <a:fillRect/>
              </a:stretch>
            </p:blipFill>
            <p:spPr>
              <a:xfrm>
                <a:off x="5507166" y="1500060"/>
                <a:ext cx="65340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9" name="حبر 98">
                <a:extLst>
                  <a:ext uri="{FF2B5EF4-FFF2-40B4-BE49-F238E27FC236}">
                    <a16:creationId xmlns:a16="http://schemas.microsoft.com/office/drawing/2014/main" id="{5E8E211B-3DAC-13D9-A278-E7FDCBD12F46}"/>
                  </a:ext>
                </a:extLst>
              </p14:cNvPr>
              <p14:cNvContentPartPr/>
              <p14:nvPr/>
            </p14:nvContentPartPr>
            <p14:xfrm>
              <a:off x="5495286" y="1726860"/>
              <a:ext cx="7200" cy="720"/>
            </p14:xfrm>
          </p:contentPart>
        </mc:Choice>
        <mc:Fallback xmlns="">
          <p:pic>
            <p:nvPicPr>
              <p:cNvPr id="99" name="حبر 98">
                <a:extLst>
                  <a:ext uri="{FF2B5EF4-FFF2-40B4-BE49-F238E27FC236}">
                    <a16:creationId xmlns:a16="http://schemas.microsoft.com/office/drawing/2014/main" id="{5E8E211B-3DAC-13D9-A278-E7FDCBD12F46}"/>
                  </a:ext>
                </a:extLst>
              </p:cNvPr>
              <p:cNvPicPr/>
              <p:nvPr/>
            </p:nvPicPr>
            <p:blipFill>
              <a:blip r:embed="rId13"/>
              <a:stretch>
                <a:fillRect/>
              </a:stretch>
            </p:blipFill>
            <p:spPr>
              <a:xfrm>
                <a:off x="5405646" y="1546860"/>
                <a:ext cx="186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7" name="حبر 96">
                <a:extLst>
                  <a:ext uri="{FF2B5EF4-FFF2-40B4-BE49-F238E27FC236}">
                    <a16:creationId xmlns:a16="http://schemas.microsoft.com/office/drawing/2014/main" id="{F183CF11-A3D2-8434-39A7-AD331527626D}"/>
                  </a:ext>
                </a:extLst>
              </p14:cNvPr>
              <p14:cNvContentPartPr/>
              <p14:nvPr/>
            </p14:nvContentPartPr>
            <p14:xfrm>
              <a:off x="5495646" y="1721820"/>
              <a:ext cx="7200" cy="720"/>
            </p14:xfrm>
          </p:contentPart>
        </mc:Choice>
        <mc:Fallback xmlns="">
          <p:pic>
            <p:nvPicPr>
              <p:cNvPr id="97" name="حبر 96">
                <a:extLst>
                  <a:ext uri="{FF2B5EF4-FFF2-40B4-BE49-F238E27FC236}">
                    <a16:creationId xmlns:a16="http://schemas.microsoft.com/office/drawing/2014/main" id="{F183CF11-A3D2-8434-39A7-AD331527626D}"/>
                  </a:ext>
                </a:extLst>
              </p:cNvPr>
              <p:cNvPicPr/>
              <p:nvPr/>
            </p:nvPicPr>
            <p:blipFill>
              <a:blip r:embed="rId15"/>
              <a:stretch>
                <a:fillRect/>
              </a:stretch>
            </p:blipFill>
            <p:spPr>
              <a:xfrm>
                <a:off x="5405646" y="1542180"/>
                <a:ext cx="186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6" name="حبر 75">
                <a:extLst>
                  <a:ext uri="{FF2B5EF4-FFF2-40B4-BE49-F238E27FC236}">
                    <a16:creationId xmlns:a16="http://schemas.microsoft.com/office/drawing/2014/main" id="{6B177D46-2B11-4163-1807-7A7CAEB49781}"/>
                  </a:ext>
                </a:extLst>
              </p14:cNvPr>
              <p14:cNvContentPartPr/>
              <p14:nvPr/>
            </p14:nvContentPartPr>
            <p14:xfrm>
              <a:off x="5597166" y="1650540"/>
              <a:ext cx="483840" cy="64080"/>
            </p14:xfrm>
          </p:contentPart>
        </mc:Choice>
        <mc:Fallback xmlns="">
          <p:pic>
            <p:nvPicPr>
              <p:cNvPr id="76" name="حبر 75">
                <a:extLst>
                  <a:ext uri="{FF2B5EF4-FFF2-40B4-BE49-F238E27FC236}">
                    <a16:creationId xmlns:a16="http://schemas.microsoft.com/office/drawing/2014/main" id="{6B177D46-2B11-4163-1807-7A7CAEB49781}"/>
                  </a:ext>
                </a:extLst>
              </p:cNvPr>
              <p:cNvPicPr/>
              <p:nvPr/>
            </p:nvPicPr>
            <p:blipFill>
              <a:blip r:embed="rId17"/>
              <a:stretch>
                <a:fillRect/>
              </a:stretch>
            </p:blipFill>
            <p:spPr>
              <a:xfrm>
                <a:off x="5507166" y="1470900"/>
                <a:ext cx="66348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6" name="حبر 95">
                <a:extLst>
                  <a:ext uri="{FF2B5EF4-FFF2-40B4-BE49-F238E27FC236}">
                    <a16:creationId xmlns:a16="http://schemas.microsoft.com/office/drawing/2014/main" id="{6A12467C-4A5E-BE4B-01A3-0723A84EC18E}"/>
                  </a:ext>
                </a:extLst>
              </p14:cNvPr>
              <p14:cNvContentPartPr/>
              <p14:nvPr/>
            </p14:nvContentPartPr>
            <p14:xfrm>
              <a:off x="5496006" y="1701660"/>
              <a:ext cx="6840" cy="720"/>
            </p14:xfrm>
          </p:contentPart>
        </mc:Choice>
        <mc:Fallback xmlns="">
          <p:pic>
            <p:nvPicPr>
              <p:cNvPr id="96" name="حبر 95">
                <a:extLst>
                  <a:ext uri="{FF2B5EF4-FFF2-40B4-BE49-F238E27FC236}">
                    <a16:creationId xmlns:a16="http://schemas.microsoft.com/office/drawing/2014/main" id="{6A12467C-4A5E-BE4B-01A3-0723A84EC18E}"/>
                  </a:ext>
                </a:extLst>
              </p:cNvPr>
              <p:cNvPicPr/>
              <p:nvPr/>
            </p:nvPicPr>
            <p:blipFill>
              <a:blip r:embed="rId9"/>
              <a:stretch>
                <a:fillRect/>
              </a:stretch>
            </p:blipFill>
            <p:spPr>
              <a:xfrm>
                <a:off x="5406006" y="1521660"/>
                <a:ext cx="186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4" name="حبر 93">
                <a:extLst>
                  <a:ext uri="{FF2B5EF4-FFF2-40B4-BE49-F238E27FC236}">
                    <a16:creationId xmlns:a16="http://schemas.microsoft.com/office/drawing/2014/main" id="{A7B63759-16C3-2F7D-8B07-B643F7356CF6}"/>
                  </a:ext>
                </a:extLst>
              </p14:cNvPr>
              <p14:cNvContentPartPr/>
              <p14:nvPr/>
            </p14:nvContentPartPr>
            <p14:xfrm>
              <a:off x="5496006" y="1681860"/>
              <a:ext cx="6840" cy="720"/>
            </p14:xfrm>
          </p:contentPart>
        </mc:Choice>
        <mc:Fallback xmlns="">
          <p:pic>
            <p:nvPicPr>
              <p:cNvPr id="94" name="حبر 93">
                <a:extLst>
                  <a:ext uri="{FF2B5EF4-FFF2-40B4-BE49-F238E27FC236}">
                    <a16:creationId xmlns:a16="http://schemas.microsoft.com/office/drawing/2014/main" id="{A7B63759-16C3-2F7D-8B07-B643F7356CF6}"/>
                  </a:ext>
                </a:extLst>
              </p:cNvPr>
              <p:cNvPicPr/>
              <p:nvPr/>
            </p:nvPicPr>
            <p:blipFill>
              <a:blip r:embed="rId9"/>
              <a:stretch>
                <a:fillRect/>
              </a:stretch>
            </p:blipFill>
            <p:spPr>
              <a:xfrm>
                <a:off x="5406006" y="1501860"/>
                <a:ext cx="186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حبر 73">
                <a:extLst>
                  <a:ext uri="{FF2B5EF4-FFF2-40B4-BE49-F238E27FC236}">
                    <a16:creationId xmlns:a16="http://schemas.microsoft.com/office/drawing/2014/main" id="{7BA20FA3-F4AC-A81E-B841-5DC8C434721B}"/>
                  </a:ext>
                </a:extLst>
              </p14:cNvPr>
              <p14:cNvContentPartPr/>
              <p14:nvPr/>
            </p14:nvContentPartPr>
            <p14:xfrm>
              <a:off x="5596806" y="1617420"/>
              <a:ext cx="426600" cy="58320"/>
            </p14:xfrm>
          </p:contentPart>
        </mc:Choice>
        <mc:Fallback xmlns="">
          <p:pic>
            <p:nvPicPr>
              <p:cNvPr id="74" name="حبر 73">
                <a:extLst>
                  <a:ext uri="{FF2B5EF4-FFF2-40B4-BE49-F238E27FC236}">
                    <a16:creationId xmlns:a16="http://schemas.microsoft.com/office/drawing/2014/main" id="{7BA20FA3-F4AC-A81E-B841-5DC8C434721B}"/>
                  </a:ext>
                </a:extLst>
              </p:cNvPr>
              <p:cNvPicPr/>
              <p:nvPr/>
            </p:nvPicPr>
            <p:blipFill>
              <a:blip r:embed="rId21"/>
              <a:stretch>
                <a:fillRect/>
              </a:stretch>
            </p:blipFill>
            <p:spPr>
              <a:xfrm>
                <a:off x="5507166" y="1437780"/>
                <a:ext cx="6062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3" name="حبر 92">
                <a:extLst>
                  <a:ext uri="{FF2B5EF4-FFF2-40B4-BE49-F238E27FC236}">
                    <a16:creationId xmlns:a16="http://schemas.microsoft.com/office/drawing/2014/main" id="{39C0AD6C-AF20-B707-F563-89EF40C15FF4}"/>
                  </a:ext>
                </a:extLst>
              </p14:cNvPr>
              <p14:cNvContentPartPr/>
              <p14:nvPr/>
            </p14:nvContentPartPr>
            <p14:xfrm>
              <a:off x="5495646" y="1657740"/>
              <a:ext cx="6840" cy="1080"/>
            </p14:xfrm>
          </p:contentPart>
        </mc:Choice>
        <mc:Fallback xmlns="">
          <p:pic>
            <p:nvPicPr>
              <p:cNvPr id="93" name="حبر 92">
                <a:extLst>
                  <a:ext uri="{FF2B5EF4-FFF2-40B4-BE49-F238E27FC236}">
                    <a16:creationId xmlns:a16="http://schemas.microsoft.com/office/drawing/2014/main" id="{39C0AD6C-AF20-B707-F563-89EF40C15FF4}"/>
                  </a:ext>
                </a:extLst>
              </p:cNvPr>
              <p:cNvPicPr/>
              <p:nvPr/>
            </p:nvPicPr>
            <p:blipFill>
              <a:blip r:embed="rId9"/>
              <a:stretch>
                <a:fillRect/>
              </a:stretch>
            </p:blipFill>
            <p:spPr>
              <a:xfrm>
                <a:off x="5406006" y="1477740"/>
                <a:ext cx="1864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 name="حبر 90">
                <a:extLst>
                  <a:ext uri="{FF2B5EF4-FFF2-40B4-BE49-F238E27FC236}">
                    <a16:creationId xmlns:a16="http://schemas.microsoft.com/office/drawing/2014/main" id="{90A911B4-5A88-974E-5265-E8FFE2BA225A}"/>
                  </a:ext>
                </a:extLst>
              </p14:cNvPr>
              <p14:cNvContentPartPr/>
              <p14:nvPr/>
            </p14:nvContentPartPr>
            <p14:xfrm>
              <a:off x="5495646" y="1681140"/>
              <a:ext cx="6840" cy="720"/>
            </p14:xfrm>
          </p:contentPart>
        </mc:Choice>
        <mc:Fallback xmlns="">
          <p:pic>
            <p:nvPicPr>
              <p:cNvPr id="91" name="حبر 90">
                <a:extLst>
                  <a:ext uri="{FF2B5EF4-FFF2-40B4-BE49-F238E27FC236}">
                    <a16:creationId xmlns:a16="http://schemas.microsoft.com/office/drawing/2014/main" id="{90A911B4-5A88-974E-5265-E8FFE2BA225A}"/>
                  </a:ext>
                </a:extLst>
              </p:cNvPr>
              <p:cNvPicPr/>
              <p:nvPr/>
            </p:nvPicPr>
            <p:blipFill>
              <a:blip r:embed="rId9"/>
              <a:stretch>
                <a:fillRect/>
              </a:stretch>
            </p:blipFill>
            <p:spPr>
              <a:xfrm>
                <a:off x="5406006" y="1501500"/>
                <a:ext cx="186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حبر 71">
                <a:extLst>
                  <a:ext uri="{FF2B5EF4-FFF2-40B4-BE49-F238E27FC236}">
                    <a16:creationId xmlns:a16="http://schemas.microsoft.com/office/drawing/2014/main" id="{6AAC2E33-6A81-9834-4FBB-5232F21F2276}"/>
                  </a:ext>
                </a:extLst>
              </p14:cNvPr>
              <p14:cNvContentPartPr/>
              <p14:nvPr/>
            </p14:nvContentPartPr>
            <p14:xfrm>
              <a:off x="5596806" y="1530660"/>
              <a:ext cx="449640" cy="140760"/>
            </p14:xfrm>
          </p:contentPart>
        </mc:Choice>
        <mc:Fallback xmlns="">
          <p:pic>
            <p:nvPicPr>
              <p:cNvPr id="72" name="حبر 71">
                <a:extLst>
                  <a:ext uri="{FF2B5EF4-FFF2-40B4-BE49-F238E27FC236}">
                    <a16:creationId xmlns:a16="http://schemas.microsoft.com/office/drawing/2014/main" id="{6AAC2E33-6A81-9834-4FBB-5232F21F2276}"/>
                  </a:ext>
                </a:extLst>
              </p:cNvPr>
              <p:cNvPicPr/>
              <p:nvPr/>
            </p:nvPicPr>
            <p:blipFill>
              <a:blip r:embed="rId25"/>
              <a:stretch>
                <a:fillRect/>
              </a:stretch>
            </p:blipFill>
            <p:spPr>
              <a:xfrm>
                <a:off x="5507166" y="1351020"/>
                <a:ext cx="62928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0" name="حبر 89">
                <a:extLst>
                  <a:ext uri="{FF2B5EF4-FFF2-40B4-BE49-F238E27FC236}">
                    <a16:creationId xmlns:a16="http://schemas.microsoft.com/office/drawing/2014/main" id="{4DA0CC3A-5226-9626-DB33-EEFADDC88101}"/>
                  </a:ext>
                </a:extLst>
              </p14:cNvPr>
              <p14:cNvContentPartPr/>
              <p14:nvPr/>
            </p14:nvContentPartPr>
            <p14:xfrm>
              <a:off x="5457126" y="1545060"/>
              <a:ext cx="45360" cy="6120"/>
            </p14:xfrm>
          </p:contentPart>
        </mc:Choice>
        <mc:Fallback xmlns="">
          <p:pic>
            <p:nvPicPr>
              <p:cNvPr id="90" name="حبر 89">
                <a:extLst>
                  <a:ext uri="{FF2B5EF4-FFF2-40B4-BE49-F238E27FC236}">
                    <a16:creationId xmlns:a16="http://schemas.microsoft.com/office/drawing/2014/main" id="{4DA0CC3A-5226-9626-DB33-EEFADDC88101}"/>
                  </a:ext>
                </a:extLst>
              </p:cNvPr>
              <p:cNvPicPr/>
              <p:nvPr/>
            </p:nvPicPr>
            <p:blipFill>
              <a:blip r:embed="rId27"/>
              <a:stretch>
                <a:fillRect/>
              </a:stretch>
            </p:blipFill>
            <p:spPr>
              <a:xfrm>
                <a:off x="5367486" y="1365420"/>
                <a:ext cx="22500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8" name="حبر 87">
                <a:extLst>
                  <a:ext uri="{FF2B5EF4-FFF2-40B4-BE49-F238E27FC236}">
                    <a16:creationId xmlns:a16="http://schemas.microsoft.com/office/drawing/2014/main" id="{D1C246FC-5560-8AB6-AC89-BB89C0C0C4DD}"/>
                  </a:ext>
                </a:extLst>
              </p14:cNvPr>
              <p14:cNvContentPartPr/>
              <p14:nvPr/>
            </p14:nvContentPartPr>
            <p14:xfrm>
              <a:off x="5495646" y="1624980"/>
              <a:ext cx="6840" cy="720"/>
            </p14:xfrm>
          </p:contentPart>
        </mc:Choice>
        <mc:Fallback xmlns="">
          <p:pic>
            <p:nvPicPr>
              <p:cNvPr id="88" name="حبر 87">
                <a:extLst>
                  <a:ext uri="{FF2B5EF4-FFF2-40B4-BE49-F238E27FC236}">
                    <a16:creationId xmlns:a16="http://schemas.microsoft.com/office/drawing/2014/main" id="{D1C246FC-5560-8AB6-AC89-BB89C0C0C4DD}"/>
                  </a:ext>
                </a:extLst>
              </p:cNvPr>
              <p:cNvPicPr/>
              <p:nvPr/>
            </p:nvPicPr>
            <p:blipFill>
              <a:blip r:embed="rId29"/>
              <a:stretch>
                <a:fillRect/>
              </a:stretch>
            </p:blipFill>
            <p:spPr>
              <a:xfrm>
                <a:off x="5406006" y="1444980"/>
                <a:ext cx="186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0" name="حبر 69">
                <a:extLst>
                  <a:ext uri="{FF2B5EF4-FFF2-40B4-BE49-F238E27FC236}">
                    <a16:creationId xmlns:a16="http://schemas.microsoft.com/office/drawing/2014/main" id="{2A4AF067-6C49-792B-5F12-61788B29CA98}"/>
                  </a:ext>
                </a:extLst>
              </p14:cNvPr>
              <p14:cNvContentPartPr/>
              <p14:nvPr/>
            </p14:nvContentPartPr>
            <p14:xfrm>
              <a:off x="5596806" y="1621740"/>
              <a:ext cx="25560" cy="1800"/>
            </p14:xfrm>
          </p:contentPart>
        </mc:Choice>
        <mc:Fallback xmlns="">
          <p:pic>
            <p:nvPicPr>
              <p:cNvPr id="70" name="حبر 69">
                <a:extLst>
                  <a:ext uri="{FF2B5EF4-FFF2-40B4-BE49-F238E27FC236}">
                    <a16:creationId xmlns:a16="http://schemas.microsoft.com/office/drawing/2014/main" id="{2A4AF067-6C49-792B-5F12-61788B29CA98}"/>
                  </a:ext>
                </a:extLst>
              </p:cNvPr>
              <p:cNvPicPr/>
              <p:nvPr/>
            </p:nvPicPr>
            <p:blipFill>
              <a:blip r:embed="rId31"/>
              <a:stretch>
                <a:fillRect/>
              </a:stretch>
            </p:blipFill>
            <p:spPr>
              <a:xfrm>
                <a:off x="5507166" y="1441740"/>
                <a:ext cx="2052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7" name="حبر 86">
                <a:extLst>
                  <a:ext uri="{FF2B5EF4-FFF2-40B4-BE49-F238E27FC236}">
                    <a16:creationId xmlns:a16="http://schemas.microsoft.com/office/drawing/2014/main" id="{EB57EF67-481F-9659-E919-24E90C930280}"/>
                  </a:ext>
                </a:extLst>
              </p14:cNvPr>
              <p14:cNvContentPartPr/>
              <p14:nvPr/>
            </p14:nvContentPartPr>
            <p14:xfrm>
              <a:off x="5495646" y="1636140"/>
              <a:ext cx="6840" cy="1440"/>
            </p14:xfrm>
          </p:contentPart>
        </mc:Choice>
        <mc:Fallback xmlns="">
          <p:pic>
            <p:nvPicPr>
              <p:cNvPr id="87" name="حبر 86">
                <a:extLst>
                  <a:ext uri="{FF2B5EF4-FFF2-40B4-BE49-F238E27FC236}">
                    <a16:creationId xmlns:a16="http://schemas.microsoft.com/office/drawing/2014/main" id="{EB57EF67-481F-9659-E919-24E90C930280}"/>
                  </a:ext>
                </a:extLst>
              </p:cNvPr>
              <p:cNvPicPr/>
              <p:nvPr/>
            </p:nvPicPr>
            <p:blipFill>
              <a:blip r:embed="rId33"/>
              <a:stretch>
                <a:fillRect/>
              </a:stretch>
            </p:blipFill>
            <p:spPr>
              <a:xfrm>
                <a:off x="5406006" y="1456500"/>
                <a:ext cx="1864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5" name="حبر 84">
                <a:extLst>
                  <a:ext uri="{FF2B5EF4-FFF2-40B4-BE49-F238E27FC236}">
                    <a16:creationId xmlns:a16="http://schemas.microsoft.com/office/drawing/2014/main" id="{007395BE-7877-95B5-7885-4BE65B771C5E}"/>
                  </a:ext>
                </a:extLst>
              </p14:cNvPr>
              <p14:cNvContentPartPr/>
              <p14:nvPr/>
            </p14:nvContentPartPr>
            <p14:xfrm>
              <a:off x="5496006" y="1660620"/>
              <a:ext cx="6840" cy="1080"/>
            </p14:xfrm>
          </p:contentPart>
        </mc:Choice>
        <mc:Fallback xmlns="">
          <p:pic>
            <p:nvPicPr>
              <p:cNvPr id="85" name="حبر 84">
                <a:extLst>
                  <a:ext uri="{FF2B5EF4-FFF2-40B4-BE49-F238E27FC236}">
                    <a16:creationId xmlns:a16="http://schemas.microsoft.com/office/drawing/2014/main" id="{007395BE-7877-95B5-7885-4BE65B771C5E}"/>
                  </a:ext>
                </a:extLst>
              </p:cNvPr>
              <p:cNvPicPr/>
              <p:nvPr/>
            </p:nvPicPr>
            <p:blipFill>
              <a:blip r:embed="rId35"/>
              <a:stretch>
                <a:fillRect/>
              </a:stretch>
            </p:blipFill>
            <p:spPr>
              <a:xfrm>
                <a:off x="5406006" y="1480980"/>
                <a:ext cx="1864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حبر 67">
                <a:extLst>
                  <a:ext uri="{FF2B5EF4-FFF2-40B4-BE49-F238E27FC236}">
                    <a16:creationId xmlns:a16="http://schemas.microsoft.com/office/drawing/2014/main" id="{F3DB3910-B929-FB7C-D1FD-FFF415BF7BBA}"/>
                  </a:ext>
                </a:extLst>
              </p14:cNvPr>
              <p14:cNvContentPartPr/>
              <p14:nvPr/>
            </p14:nvContentPartPr>
            <p14:xfrm>
              <a:off x="5596806" y="1626060"/>
              <a:ext cx="389520" cy="38160"/>
            </p14:xfrm>
          </p:contentPart>
        </mc:Choice>
        <mc:Fallback xmlns="">
          <p:pic>
            <p:nvPicPr>
              <p:cNvPr id="68" name="حبر 67">
                <a:extLst>
                  <a:ext uri="{FF2B5EF4-FFF2-40B4-BE49-F238E27FC236}">
                    <a16:creationId xmlns:a16="http://schemas.microsoft.com/office/drawing/2014/main" id="{F3DB3910-B929-FB7C-D1FD-FFF415BF7BBA}"/>
                  </a:ext>
                </a:extLst>
              </p:cNvPr>
              <p:cNvPicPr/>
              <p:nvPr/>
            </p:nvPicPr>
            <p:blipFill>
              <a:blip r:embed="rId37"/>
              <a:stretch>
                <a:fillRect/>
              </a:stretch>
            </p:blipFill>
            <p:spPr>
              <a:xfrm>
                <a:off x="5507166" y="1446420"/>
                <a:ext cx="5691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حبر 83">
                <a:extLst>
                  <a:ext uri="{FF2B5EF4-FFF2-40B4-BE49-F238E27FC236}">
                    <a16:creationId xmlns:a16="http://schemas.microsoft.com/office/drawing/2014/main" id="{AE4FD974-8925-3F43-7704-F0D60FEC7FA8}"/>
                  </a:ext>
                </a:extLst>
              </p14:cNvPr>
              <p14:cNvContentPartPr/>
              <p14:nvPr/>
            </p14:nvContentPartPr>
            <p14:xfrm>
              <a:off x="5496006" y="1675380"/>
              <a:ext cx="6840" cy="1080"/>
            </p14:xfrm>
          </p:contentPart>
        </mc:Choice>
        <mc:Fallback xmlns="">
          <p:pic>
            <p:nvPicPr>
              <p:cNvPr id="84" name="حبر 83">
                <a:extLst>
                  <a:ext uri="{FF2B5EF4-FFF2-40B4-BE49-F238E27FC236}">
                    <a16:creationId xmlns:a16="http://schemas.microsoft.com/office/drawing/2014/main" id="{AE4FD974-8925-3F43-7704-F0D60FEC7FA8}"/>
                  </a:ext>
                </a:extLst>
              </p:cNvPr>
              <p:cNvPicPr/>
              <p:nvPr/>
            </p:nvPicPr>
            <p:blipFill>
              <a:blip r:embed="rId33"/>
              <a:stretch>
                <a:fillRect/>
              </a:stretch>
            </p:blipFill>
            <p:spPr>
              <a:xfrm>
                <a:off x="5406006" y="1495740"/>
                <a:ext cx="1864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2" name="حبر 81">
                <a:extLst>
                  <a:ext uri="{FF2B5EF4-FFF2-40B4-BE49-F238E27FC236}">
                    <a16:creationId xmlns:a16="http://schemas.microsoft.com/office/drawing/2014/main" id="{8851CC42-68BD-17EC-A12A-130BF3F106AC}"/>
                  </a:ext>
                </a:extLst>
              </p14:cNvPr>
              <p14:cNvContentPartPr/>
              <p14:nvPr/>
            </p14:nvContentPartPr>
            <p14:xfrm>
              <a:off x="5496006" y="1675740"/>
              <a:ext cx="6840" cy="1440"/>
            </p14:xfrm>
          </p:contentPart>
        </mc:Choice>
        <mc:Fallback xmlns="">
          <p:pic>
            <p:nvPicPr>
              <p:cNvPr id="82" name="حبر 81">
                <a:extLst>
                  <a:ext uri="{FF2B5EF4-FFF2-40B4-BE49-F238E27FC236}">
                    <a16:creationId xmlns:a16="http://schemas.microsoft.com/office/drawing/2014/main" id="{8851CC42-68BD-17EC-A12A-130BF3F106AC}"/>
                  </a:ext>
                </a:extLst>
              </p:cNvPr>
              <p:cNvPicPr/>
              <p:nvPr/>
            </p:nvPicPr>
            <p:blipFill>
              <a:blip r:embed="rId33"/>
              <a:stretch>
                <a:fillRect/>
              </a:stretch>
            </p:blipFill>
            <p:spPr>
              <a:xfrm>
                <a:off x="5406006" y="1495740"/>
                <a:ext cx="1864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2" name="حبر 111">
                <a:extLst>
                  <a:ext uri="{FF2B5EF4-FFF2-40B4-BE49-F238E27FC236}">
                    <a16:creationId xmlns:a16="http://schemas.microsoft.com/office/drawing/2014/main" id="{45A3F2EF-0653-96CC-ABC7-CED9A33E6ACA}"/>
                  </a:ext>
                </a:extLst>
              </p14:cNvPr>
              <p14:cNvContentPartPr/>
              <p14:nvPr/>
            </p14:nvContentPartPr>
            <p14:xfrm>
              <a:off x="5596806" y="1590060"/>
              <a:ext cx="502560" cy="72000"/>
            </p14:xfrm>
          </p:contentPart>
        </mc:Choice>
        <mc:Fallback xmlns="">
          <p:pic>
            <p:nvPicPr>
              <p:cNvPr id="112" name="حبر 111">
                <a:extLst>
                  <a:ext uri="{FF2B5EF4-FFF2-40B4-BE49-F238E27FC236}">
                    <a16:creationId xmlns:a16="http://schemas.microsoft.com/office/drawing/2014/main" id="{45A3F2EF-0653-96CC-ABC7-CED9A33E6ACA}"/>
                  </a:ext>
                </a:extLst>
              </p:cNvPr>
              <p:cNvPicPr/>
              <p:nvPr/>
            </p:nvPicPr>
            <p:blipFill>
              <a:blip r:embed="rId41"/>
              <a:stretch>
                <a:fillRect/>
              </a:stretch>
            </p:blipFill>
            <p:spPr>
              <a:xfrm>
                <a:off x="5507166" y="1410060"/>
                <a:ext cx="6822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1" name="حبر 110">
                <a:extLst>
                  <a:ext uri="{FF2B5EF4-FFF2-40B4-BE49-F238E27FC236}">
                    <a16:creationId xmlns:a16="http://schemas.microsoft.com/office/drawing/2014/main" id="{DDC5680D-F028-1D4C-06CF-57B1D2318189}"/>
                  </a:ext>
                </a:extLst>
              </p14:cNvPr>
              <p14:cNvContentPartPr/>
              <p14:nvPr/>
            </p14:nvContentPartPr>
            <p14:xfrm>
              <a:off x="5486920" y="1520280"/>
              <a:ext cx="360" cy="49320"/>
            </p14:xfrm>
          </p:contentPart>
        </mc:Choice>
        <mc:Fallback xmlns="">
          <p:pic>
            <p:nvPicPr>
              <p:cNvPr id="111" name="حبر 110">
                <a:extLst>
                  <a:ext uri="{FF2B5EF4-FFF2-40B4-BE49-F238E27FC236}">
                    <a16:creationId xmlns:a16="http://schemas.microsoft.com/office/drawing/2014/main" id="{DDC5680D-F028-1D4C-06CF-57B1D2318189}"/>
                  </a:ext>
                </a:extLst>
              </p:cNvPr>
              <p:cNvPicPr/>
              <p:nvPr/>
            </p:nvPicPr>
            <p:blipFill>
              <a:blip r:embed="rId43"/>
              <a:stretch>
                <a:fillRect/>
              </a:stretch>
            </p:blipFill>
            <p:spPr>
              <a:xfrm>
                <a:off x="5397280" y="1340640"/>
                <a:ext cx="180000" cy="408960"/>
              </a:xfrm>
              <a:prstGeom prst="rect">
                <a:avLst/>
              </a:prstGeom>
            </p:spPr>
          </p:pic>
        </mc:Fallback>
      </mc:AlternateContent>
      <p:grpSp>
        <p:nvGrpSpPr>
          <p:cNvPr id="115" name="مجموعة 114">
            <a:extLst>
              <a:ext uri="{FF2B5EF4-FFF2-40B4-BE49-F238E27FC236}">
                <a16:creationId xmlns:a16="http://schemas.microsoft.com/office/drawing/2014/main" id="{C8DA4D9A-96E9-7B56-4BC3-9AA011B71DE2}"/>
              </a:ext>
            </a:extLst>
          </p:cNvPr>
          <p:cNvGrpSpPr/>
          <p:nvPr/>
        </p:nvGrpSpPr>
        <p:grpSpPr>
          <a:xfrm>
            <a:off x="5552800" y="1837800"/>
            <a:ext cx="671040" cy="91800"/>
            <a:chOff x="5552800" y="1837800"/>
            <a:chExt cx="671040" cy="91800"/>
          </a:xfrm>
        </p:grpSpPr>
        <mc:AlternateContent xmlns:mc="http://schemas.openxmlformats.org/markup-compatibility/2006" xmlns:p14="http://schemas.microsoft.com/office/powerpoint/2010/main">
          <mc:Choice Requires="p14">
            <p:contentPart p14:bwMode="auto" r:id="rId44">
              <p14:nvContentPartPr>
                <p14:cNvPr id="113" name="حبر 112">
                  <a:extLst>
                    <a:ext uri="{FF2B5EF4-FFF2-40B4-BE49-F238E27FC236}">
                      <a16:creationId xmlns:a16="http://schemas.microsoft.com/office/drawing/2014/main" id="{57537C9A-0789-BC84-D0E1-3BB8D3633A1A}"/>
                    </a:ext>
                  </a:extLst>
                </p14:cNvPr>
                <p14:cNvContentPartPr/>
                <p14:nvPr/>
              </p14:nvContentPartPr>
              <p14:xfrm>
                <a:off x="5593120" y="1855440"/>
                <a:ext cx="549000" cy="74160"/>
              </p14:xfrm>
            </p:contentPart>
          </mc:Choice>
          <mc:Fallback xmlns="">
            <p:pic>
              <p:nvPicPr>
                <p:cNvPr id="113" name="حبر 112">
                  <a:extLst>
                    <a:ext uri="{FF2B5EF4-FFF2-40B4-BE49-F238E27FC236}">
                      <a16:creationId xmlns:a16="http://schemas.microsoft.com/office/drawing/2014/main" id="{57537C9A-0789-BC84-D0E1-3BB8D3633A1A}"/>
                    </a:ext>
                  </a:extLst>
                </p:cNvPr>
                <p:cNvPicPr/>
                <p:nvPr/>
              </p:nvPicPr>
              <p:blipFill>
                <a:blip r:embed="rId45"/>
                <a:stretch>
                  <a:fillRect/>
                </a:stretch>
              </p:blipFill>
              <p:spPr>
                <a:xfrm>
                  <a:off x="5575120" y="1837800"/>
                  <a:ext cx="5846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4" name="حبر 113">
                  <a:extLst>
                    <a:ext uri="{FF2B5EF4-FFF2-40B4-BE49-F238E27FC236}">
                      <a16:creationId xmlns:a16="http://schemas.microsoft.com/office/drawing/2014/main" id="{909C2955-C4AA-7E30-F548-44C9018765D5}"/>
                    </a:ext>
                  </a:extLst>
                </p14:cNvPr>
                <p14:cNvContentPartPr/>
                <p14:nvPr/>
              </p14:nvContentPartPr>
              <p14:xfrm>
                <a:off x="5552800" y="1837800"/>
                <a:ext cx="671040" cy="56520"/>
              </p14:xfrm>
            </p:contentPart>
          </mc:Choice>
          <mc:Fallback xmlns="">
            <p:pic>
              <p:nvPicPr>
                <p:cNvPr id="114" name="حبر 113">
                  <a:extLst>
                    <a:ext uri="{FF2B5EF4-FFF2-40B4-BE49-F238E27FC236}">
                      <a16:creationId xmlns:a16="http://schemas.microsoft.com/office/drawing/2014/main" id="{909C2955-C4AA-7E30-F548-44C9018765D5}"/>
                    </a:ext>
                  </a:extLst>
                </p:cNvPr>
                <p:cNvPicPr/>
                <p:nvPr/>
              </p:nvPicPr>
              <p:blipFill>
                <a:blip r:embed="rId47"/>
                <a:stretch>
                  <a:fillRect/>
                </a:stretch>
              </p:blipFill>
              <p:spPr>
                <a:xfrm>
                  <a:off x="5534800" y="1819800"/>
                  <a:ext cx="706680" cy="92160"/>
                </a:xfrm>
                <a:prstGeom prst="rect">
                  <a:avLst/>
                </a:prstGeom>
              </p:spPr>
            </p:pic>
          </mc:Fallback>
        </mc:AlternateContent>
      </p:grpSp>
      <p:sp>
        <p:nvSpPr>
          <p:cNvPr id="117" name="مربع نص 116">
            <a:extLst>
              <a:ext uri="{FF2B5EF4-FFF2-40B4-BE49-F238E27FC236}">
                <a16:creationId xmlns:a16="http://schemas.microsoft.com/office/drawing/2014/main" id="{E2DF922A-AE45-5A14-3DDF-EADCBEF6F9D0}"/>
              </a:ext>
            </a:extLst>
          </p:cNvPr>
          <p:cNvSpPr txBox="1"/>
          <p:nvPr/>
        </p:nvSpPr>
        <p:spPr>
          <a:xfrm>
            <a:off x="51560" y="5480284"/>
            <a:ext cx="9745259" cy="1200329"/>
          </a:xfrm>
          <a:prstGeom prst="rect">
            <a:avLst/>
          </a:prstGeom>
          <a:noFill/>
        </p:spPr>
        <p:txBody>
          <a:bodyPr wrap="square">
            <a:spAutoFit/>
          </a:bodyPr>
          <a:lstStyle/>
          <a:p>
            <a:pPr algn="l" rtl="0"/>
            <a:r>
              <a:rPr lang="en-US" dirty="0"/>
              <a:t>"From the service consumer's perspective, there are two types of costs involved in service relationships: </a:t>
            </a:r>
          </a:p>
          <a:p>
            <a:pPr marL="342900" indent="-342900" algn="l" rtl="0">
              <a:buAutoNum type="arabicPeriod"/>
            </a:pPr>
            <a:r>
              <a:rPr lang="en-US" dirty="0"/>
              <a:t>Costs removed from a service consumer by the service...</a:t>
            </a:r>
          </a:p>
          <a:p>
            <a:pPr marL="342900" indent="-342900" algn="l" rtl="0">
              <a:buAutoNum type="arabicPeriod"/>
            </a:pPr>
            <a:r>
              <a:rPr lang="en-US" dirty="0"/>
              <a:t>2. Costs imposed on the consumer by the service..."</a:t>
            </a:r>
            <a:endParaRPr lang="ar-SA" dirty="0"/>
          </a:p>
        </p:txBody>
      </p:sp>
      <p:sp>
        <p:nvSpPr>
          <p:cNvPr id="119" name="مربع نص 118">
            <a:extLst>
              <a:ext uri="{FF2B5EF4-FFF2-40B4-BE49-F238E27FC236}">
                <a16:creationId xmlns:a16="http://schemas.microsoft.com/office/drawing/2014/main" id="{242CE52C-3BA0-B181-279D-CFEE9CE9691F}"/>
              </a:ext>
            </a:extLst>
          </p:cNvPr>
          <p:cNvSpPr txBox="1"/>
          <p:nvPr/>
        </p:nvSpPr>
        <p:spPr>
          <a:xfrm>
            <a:off x="6083526" y="5813243"/>
            <a:ext cx="6121400" cy="830997"/>
          </a:xfrm>
          <a:prstGeom prst="rect">
            <a:avLst/>
          </a:prstGeom>
          <a:noFill/>
        </p:spPr>
        <p:txBody>
          <a:bodyPr wrap="square">
            <a:spAutoFit/>
          </a:bodyPr>
          <a:lstStyle/>
          <a:p>
            <a:r>
              <a:rPr lang="ar-SA" sz="1600" dirty="0"/>
              <a:t>"من وجهة نظر مستهلك الخدمة ، هناك نوعان من التكاليف المتضمنة في علاقات الخدمة:</a:t>
            </a:r>
          </a:p>
          <a:p>
            <a:r>
              <a:rPr lang="ar-SA" sz="1600" dirty="0"/>
              <a:t> 1. التكاليف التي تحذفها الخدمة من مستهلك الخدمة ... </a:t>
            </a:r>
          </a:p>
          <a:p>
            <a:r>
              <a:rPr lang="ar-SA" sz="1600" dirty="0"/>
              <a:t>2. التكاليف التي تفرضها الخدمة على المستهلك ..."</a:t>
            </a:r>
          </a:p>
        </p:txBody>
      </p:sp>
      <mc:AlternateContent xmlns:mc="http://schemas.openxmlformats.org/markup-compatibility/2006" xmlns:p14="http://schemas.microsoft.com/office/powerpoint/2010/main">
        <mc:Choice Requires="p14">
          <p:contentPart p14:bwMode="auto" r:id="rId48">
            <p14:nvContentPartPr>
              <p14:cNvPr id="121" name="حبر 120">
                <a:extLst>
                  <a:ext uri="{FF2B5EF4-FFF2-40B4-BE49-F238E27FC236}">
                    <a16:creationId xmlns:a16="http://schemas.microsoft.com/office/drawing/2014/main" id="{0AFD5FEC-643C-AD39-DA17-298BED08D08A}"/>
                  </a:ext>
                </a:extLst>
              </p14:cNvPr>
              <p14:cNvContentPartPr/>
              <p14:nvPr/>
            </p14:nvContentPartPr>
            <p14:xfrm>
              <a:off x="2178520" y="3120480"/>
              <a:ext cx="8805960" cy="369720"/>
            </p14:xfrm>
          </p:contentPart>
        </mc:Choice>
        <mc:Fallback xmlns="">
          <p:pic>
            <p:nvPicPr>
              <p:cNvPr id="121" name="حبر 120">
                <a:extLst>
                  <a:ext uri="{FF2B5EF4-FFF2-40B4-BE49-F238E27FC236}">
                    <a16:creationId xmlns:a16="http://schemas.microsoft.com/office/drawing/2014/main" id="{0AFD5FEC-643C-AD39-DA17-298BED08D08A}"/>
                  </a:ext>
                </a:extLst>
              </p:cNvPr>
              <p:cNvPicPr/>
              <p:nvPr/>
            </p:nvPicPr>
            <p:blipFill>
              <a:blip r:embed="rId49"/>
              <a:stretch>
                <a:fillRect/>
              </a:stretch>
            </p:blipFill>
            <p:spPr>
              <a:xfrm>
                <a:off x="2088880" y="2940480"/>
                <a:ext cx="8985600" cy="729360"/>
              </a:xfrm>
              <a:prstGeom prst="rect">
                <a:avLst/>
              </a:prstGeom>
            </p:spPr>
          </p:pic>
        </mc:Fallback>
      </mc:AlternateContent>
      <p:grpSp>
        <p:nvGrpSpPr>
          <p:cNvPr id="125" name="مجموعة 124">
            <a:extLst>
              <a:ext uri="{FF2B5EF4-FFF2-40B4-BE49-F238E27FC236}">
                <a16:creationId xmlns:a16="http://schemas.microsoft.com/office/drawing/2014/main" id="{235E4F3C-13EA-E31C-CCF5-ABAF57DB2ED3}"/>
              </a:ext>
            </a:extLst>
          </p:cNvPr>
          <p:cNvGrpSpPr/>
          <p:nvPr/>
        </p:nvGrpSpPr>
        <p:grpSpPr>
          <a:xfrm>
            <a:off x="3814000" y="3474720"/>
            <a:ext cx="1022760" cy="75960"/>
            <a:chOff x="3814000" y="3474720"/>
            <a:chExt cx="1022760" cy="75960"/>
          </a:xfrm>
        </p:grpSpPr>
        <mc:AlternateContent xmlns:mc="http://schemas.openxmlformats.org/markup-compatibility/2006" xmlns:p14="http://schemas.microsoft.com/office/powerpoint/2010/main">
          <mc:Choice Requires="p14">
            <p:contentPart p14:bwMode="auto" r:id="rId50">
              <p14:nvContentPartPr>
                <p14:cNvPr id="122" name="حبر 121">
                  <a:extLst>
                    <a:ext uri="{FF2B5EF4-FFF2-40B4-BE49-F238E27FC236}">
                      <a16:creationId xmlns:a16="http://schemas.microsoft.com/office/drawing/2014/main" id="{BF5B0640-86F6-DE67-F5B3-55F7562CB7CF}"/>
                    </a:ext>
                  </a:extLst>
                </p14:cNvPr>
                <p14:cNvContentPartPr/>
                <p14:nvPr/>
              </p14:nvContentPartPr>
              <p14:xfrm>
                <a:off x="4169320" y="3474720"/>
                <a:ext cx="666720" cy="47880"/>
              </p14:xfrm>
            </p:contentPart>
          </mc:Choice>
          <mc:Fallback xmlns="">
            <p:pic>
              <p:nvPicPr>
                <p:cNvPr id="122" name="حبر 121">
                  <a:extLst>
                    <a:ext uri="{FF2B5EF4-FFF2-40B4-BE49-F238E27FC236}">
                      <a16:creationId xmlns:a16="http://schemas.microsoft.com/office/drawing/2014/main" id="{BF5B0640-86F6-DE67-F5B3-55F7562CB7CF}"/>
                    </a:ext>
                  </a:extLst>
                </p:cNvPr>
                <p:cNvPicPr/>
                <p:nvPr/>
              </p:nvPicPr>
              <p:blipFill>
                <a:blip r:embed="rId51"/>
                <a:stretch>
                  <a:fillRect/>
                </a:stretch>
              </p:blipFill>
              <p:spPr>
                <a:xfrm>
                  <a:off x="4151320" y="3457080"/>
                  <a:ext cx="702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3" name="حبر 122">
                  <a:extLst>
                    <a:ext uri="{FF2B5EF4-FFF2-40B4-BE49-F238E27FC236}">
                      <a16:creationId xmlns:a16="http://schemas.microsoft.com/office/drawing/2014/main" id="{C8CAF358-7EF0-0690-B46A-82DCB008C88A}"/>
                    </a:ext>
                  </a:extLst>
                </p14:cNvPr>
                <p14:cNvContentPartPr/>
                <p14:nvPr/>
              </p14:nvContentPartPr>
              <p14:xfrm>
                <a:off x="4835680" y="3474720"/>
                <a:ext cx="360" cy="360"/>
              </p14:xfrm>
            </p:contentPart>
          </mc:Choice>
          <mc:Fallback xmlns="">
            <p:pic>
              <p:nvPicPr>
                <p:cNvPr id="123" name="حبر 122">
                  <a:extLst>
                    <a:ext uri="{FF2B5EF4-FFF2-40B4-BE49-F238E27FC236}">
                      <a16:creationId xmlns:a16="http://schemas.microsoft.com/office/drawing/2014/main" id="{C8CAF358-7EF0-0690-B46A-82DCB008C88A}"/>
                    </a:ext>
                  </a:extLst>
                </p:cNvPr>
                <p:cNvPicPr/>
                <p:nvPr/>
              </p:nvPicPr>
              <p:blipFill>
                <a:blip r:embed="rId53"/>
                <a:stretch>
                  <a:fillRect/>
                </a:stretch>
              </p:blipFill>
              <p:spPr>
                <a:xfrm>
                  <a:off x="4818040" y="34570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4" name="حبر 123">
                  <a:extLst>
                    <a:ext uri="{FF2B5EF4-FFF2-40B4-BE49-F238E27FC236}">
                      <a16:creationId xmlns:a16="http://schemas.microsoft.com/office/drawing/2014/main" id="{1EA47332-69D5-2B0C-565A-1286CE9299CD}"/>
                    </a:ext>
                  </a:extLst>
                </p14:cNvPr>
                <p14:cNvContentPartPr/>
                <p14:nvPr/>
              </p14:nvContentPartPr>
              <p14:xfrm>
                <a:off x="3814000" y="3474720"/>
                <a:ext cx="1022760" cy="75960"/>
              </p14:xfrm>
            </p:contentPart>
          </mc:Choice>
          <mc:Fallback xmlns="">
            <p:pic>
              <p:nvPicPr>
                <p:cNvPr id="124" name="حبر 123">
                  <a:extLst>
                    <a:ext uri="{FF2B5EF4-FFF2-40B4-BE49-F238E27FC236}">
                      <a16:creationId xmlns:a16="http://schemas.microsoft.com/office/drawing/2014/main" id="{1EA47332-69D5-2B0C-565A-1286CE9299CD}"/>
                    </a:ext>
                  </a:extLst>
                </p:cNvPr>
                <p:cNvPicPr/>
                <p:nvPr/>
              </p:nvPicPr>
              <p:blipFill>
                <a:blip r:embed="rId55"/>
                <a:stretch>
                  <a:fillRect/>
                </a:stretch>
              </p:blipFill>
              <p:spPr>
                <a:xfrm>
                  <a:off x="3796000" y="3457080"/>
                  <a:ext cx="1058400" cy="11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126" name="حبر 125">
                <a:extLst>
                  <a:ext uri="{FF2B5EF4-FFF2-40B4-BE49-F238E27FC236}">
                    <a16:creationId xmlns:a16="http://schemas.microsoft.com/office/drawing/2014/main" id="{6FF50643-BA6C-D1E0-51F6-2F91E0CABDFD}"/>
                  </a:ext>
                </a:extLst>
              </p14:cNvPr>
              <p14:cNvContentPartPr/>
              <p14:nvPr/>
            </p14:nvContentPartPr>
            <p14:xfrm>
              <a:off x="8350360" y="3509280"/>
              <a:ext cx="988560" cy="65520"/>
            </p14:xfrm>
          </p:contentPart>
        </mc:Choice>
        <mc:Fallback xmlns="">
          <p:pic>
            <p:nvPicPr>
              <p:cNvPr id="126" name="حبر 125">
                <a:extLst>
                  <a:ext uri="{FF2B5EF4-FFF2-40B4-BE49-F238E27FC236}">
                    <a16:creationId xmlns:a16="http://schemas.microsoft.com/office/drawing/2014/main" id="{6FF50643-BA6C-D1E0-51F6-2F91E0CABDFD}"/>
                  </a:ext>
                </a:extLst>
              </p:cNvPr>
              <p:cNvPicPr/>
              <p:nvPr/>
            </p:nvPicPr>
            <p:blipFill>
              <a:blip r:embed="rId57"/>
              <a:stretch>
                <a:fillRect/>
              </a:stretch>
            </p:blipFill>
            <p:spPr>
              <a:xfrm>
                <a:off x="8332360" y="3491640"/>
                <a:ext cx="10242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7" name="حبر 126">
                <a:extLst>
                  <a:ext uri="{FF2B5EF4-FFF2-40B4-BE49-F238E27FC236}">
                    <a16:creationId xmlns:a16="http://schemas.microsoft.com/office/drawing/2014/main" id="{8BE57D14-27BD-4D1B-B944-8B437F618B76}"/>
                  </a:ext>
                </a:extLst>
              </p14:cNvPr>
              <p14:cNvContentPartPr/>
              <p14:nvPr/>
            </p14:nvContentPartPr>
            <p14:xfrm>
              <a:off x="1180240" y="5742720"/>
              <a:ext cx="1595520" cy="85680"/>
            </p14:xfrm>
          </p:contentPart>
        </mc:Choice>
        <mc:Fallback xmlns="">
          <p:pic>
            <p:nvPicPr>
              <p:cNvPr id="127" name="حبر 126">
                <a:extLst>
                  <a:ext uri="{FF2B5EF4-FFF2-40B4-BE49-F238E27FC236}">
                    <a16:creationId xmlns:a16="http://schemas.microsoft.com/office/drawing/2014/main" id="{8BE57D14-27BD-4D1B-B944-8B437F618B76}"/>
                  </a:ext>
                </a:extLst>
              </p:cNvPr>
              <p:cNvPicPr/>
              <p:nvPr/>
            </p:nvPicPr>
            <p:blipFill>
              <a:blip r:embed="rId59"/>
              <a:stretch>
                <a:fillRect/>
              </a:stretch>
            </p:blipFill>
            <p:spPr>
              <a:xfrm>
                <a:off x="1162600" y="5724720"/>
                <a:ext cx="1631160" cy="121320"/>
              </a:xfrm>
              <a:prstGeom prst="rect">
                <a:avLst/>
              </a:prstGeom>
            </p:spPr>
          </p:pic>
        </mc:Fallback>
      </mc:AlternateContent>
      <p:grpSp>
        <p:nvGrpSpPr>
          <p:cNvPr id="132" name="مجموعة 131">
            <a:extLst>
              <a:ext uri="{FF2B5EF4-FFF2-40B4-BE49-F238E27FC236}">
                <a16:creationId xmlns:a16="http://schemas.microsoft.com/office/drawing/2014/main" id="{9A917878-B165-B708-847A-AE6ABC6C132D}"/>
              </a:ext>
            </a:extLst>
          </p:cNvPr>
          <p:cNvGrpSpPr/>
          <p:nvPr/>
        </p:nvGrpSpPr>
        <p:grpSpPr>
          <a:xfrm>
            <a:off x="2816080" y="6261120"/>
            <a:ext cx="1368720" cy="100080"/>
            <a:chOff x="2816080" y="6261120"/>
            <a:chExt cx="1368720" cy="100080"/>
          </a:xfrm>
        </p:grpSpPr>
        <mc:AlternateContent xmlns:mc="http://schemas.openxmlformats.org/markup-compatibility/2006" xmlns:p14="http://schemas.microsoft.com/office/powerpoint/2010/main">
          <mc:Choice Requires="p14">
            <p:contentPart p14:bwMode="auto" r:id="rId60">
              <p14:nvContentPartPr>
                <p14:cNvPr id="129" name="حبر 128">
                  <a:extLst>
                    <a:ext uri="{FF2B5EF4-FFF2-40B4-BE49-F238E27FC236}">
                      <a16:creationId xmlns:a16="http://schemas.microsoft.com/office/drawing/2014/main" id="{CCC32626-9657-CED9-D86C-2584AE09951D}"/>
                    </a:ext>
                  </a:extLst>
                </p14:cNvPr>
                <p14:cNvContentPartPr/>
                <p14:nvPr/>
              </p14:nvContentPartPr>
              <p14:xfrm>
                <a:off x="4184440" y="6261120"/>
                <a:ext cx="360" cy="360"/>
              </p14:xfrm>
            </p:contentPart>
          </mc:Choice>
          <mc:Fallback xmlns="">
            <p:pic>
              <p:nvPicPr>
                <p:cNvPr id="129" name="حبر 128">
                  <a:extLst>
                    <a:ext uri="{FF2B5EF4-FFF2-40B4-BE49-F238E27FC236}">
                      <a16:creationId xmlns:a16="http://schemas.microsoft.com/office/drawing/2014/main" id="{CCC32626-9657-CED9-D86C-2584AE09951D}"/>
                    </a:ext>
                  </a:extLst>
                </p:cNvPr>
                <p:cNvPicPr/>
                <p:nvPr/>
              </p:nvPicPr>
              <p:blipFill>
                <a:blip r:embed="rId53"/>
                <a:stretch>
                  <a:fillRect/>
                </a:stretch>
              </p:blipFill>
              <p:spPr>
                <a:xfrm>
                  <a:off x="4166800" y="62431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0" name="حبر 129">
                  <a:extLst>
                    <a:ext uri="{FF2B5EF4-FFF2-40B4-BE49-F238E27FC236}">
                      <a16:creationId xmlns:a16="http://schemas.microsoft.com/office/drawing/2014/main" id="{07159939-C69B-EC1C-7DC9-412591A52E36}"/>
                    </a:ext>
                  </a:extLst>
                </p14:cNvPr>
                <p14:cNvContentPartPr/>
                <p14:nvPr/>
              </p14:nvContentPartPr>
              <p14:xfrm>
                <a:off x="4027120" y="6261120"/>
                <a:ext cx="157680" cy="21960"/>
              </p14:xfrm>
            </p:contentPart>
          </mc:Choice>
          <mc:Fallback xmlns="">
            <p:pic>
              <p:nvPicPr>
                <p:cNvPr id="130" name="حبر 129">
                  <a:extLst>
                    <a:ext uri="{FF2B5EF4-FFF2-40B4-BE49-F238E27FC236}">
                      <a16:creationId xmlns:a16="http://schemas.microsoft.com/office/drawing/2014/main" id="{07159939-C69B-EC1C-7DC9-412591A52E36}"/>
                    </a:ext>
                  </a:extLst>
                </p:cNvPr>
                <p:cNvPicPr/>
                <p:nvPr/>
              </p:nvPicPr>
              <p:blipFill>
                <a:blip r:embed="rId62"/>
                <a:stretch>
                  <a:fillRect/>
                </a:stretch>
              </p:blipFill>
              <p:spPr>
                <a:xfrm>
                  <a:off x="4009480" y="6243120"/>
                  <a:ext cx="1933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1" name="حبر 130">
                  <a:extLst>
                    <a:ext uri="{FF2B5EF4-FFF2-40B4-BE49-F238E27FC236}">
                      <a16:creationId xmlns:a16="http://schemas.microsoft.com/office/drawing/2014/main" id="{D161E79D-EE30-459C-0F77-B7E6DC027D4F}"/>
                    </a:ext>
                  </a:extLst>
                </p14:cNvPr>
                <p14:cNvContentPartPr/>
                <p14:nvPr/>
              </p14:nvContentPartPr>
              <p14:xfrm>
                <a:off x="2816080" y="6285600"/>
                <a:ext cx="1349280" cy="75600"/>
              </p14:xfrm>
            </p:contentPart>
          </mc:Choice>
          <mc:Fallback xmlns="">
            <p:pic>
              <p:nvPicPr>
                <p:cNvPr id="131" name="حبر 130">
                  <a:extLst>
                    <a:ext uri="{FF2B5EF4-FFF2-40B4-BE49-F238E27FC236}">
                      <a16:creationId xmlns:a16="http://schemas.microsoft.com/office/drawing/2014/main" id="{D161E79D-EE30-459C-0F77-B7E6DC027D4F}"/>
                    </a:ext>
                  </a:extLst>
                </p:cNvPr>
                <p:cNvPicPr/>
                <p:nvPr/>
              </p:nvPicPr>
              <p:blipFill>
                <a:blip r:embed="rId64"/>
                <a:stretch>
                  <a:fillRect/>
                </a:stretch>
              </p:blipFill>
              <p:spPr>
                <a:xfrm>
                  <a:off x="2798440" y="6267960"/>
                  <a:ext cx="1384920" cy="11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133" name="حبر 132">
                <a:extLst>
                  <a:ext uri="{FF2B5EF4-FFF2-40B4-BE49-F238E27FC236}">
                    <a16:creationId xmlns:a16="http://schemas.microsoft.com/office/drawing/2014/main" id="{7B08E98A-E91D-D6A6-B225-193E0F474BA9}"/>
                  </a:ext>
                </a:extLst>
              </p14:cNvPr>
              <p14:cNvContentPartPr/>
              <p14:nvPr/>
            </p14:nvContentPartPr>
            <p14:xfrm>
              <a:off x="1026160" y="6088320"/>
              <a:ext cx="899640" cy="323640"/>
            </p14:xfrm>
          </p:contentPart>
        </mc:Choice>
        <mc:Fallback xmlns="">
          <p:pic>
            <p:nvPicPr>
              <p:cNvPr id="133" name="حبر 132">
                <a:extLst>
                  <a:ext uri="{FF2B5EF4-FFF2-40B4-BE49-F238E27FC236}">
                    <a16:creationId xmlns:a16="http://schemas.microsoft.com/office/drawing/2014/main" id="{7B08E98A-E91D-D6A6-B225-193E0F474BA9}"/>
                  </a:ext>
                </a:extLst>
              </p:cNvPr>
              <p:cNvPicPr/>
              <p:nvPr/>
            </p:nvPicPr>
            <p:blipFill>
              <a:blip r:embed="rId66"/>
              <a:stretch>
                <a:fillRect/>
              </a:stretch>
            </p:blipFill>
            <p:spPr>
              <a:xfrm>
                <a:off x="1008160" y="6070680"/>
                <a:ext cx="9352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4" name="حبر 133">
                <a:extLst>
                  <a:ext uri="{FF2B5EF4-FFF2-40B4-BE49-F238E27FC236}">
                    <a16:creationId xmlns:a16="http://schemas.microsoft.com/office/drawing/2014/main" id="{73A1BD0A-A5FF-2C7C-544A-52C1B594BA9A}"/>
                  </a:ext>
                </a:extLst>
              </p14:cNvPr>
              <p14:cNvContentPartPr/>
              <p14:nvPr/>
            </p14:nvContentPartPr>
            <p14:xfrm>
              <a:off x="1218400" y="6383880"/>
              <a:ext cx="933840" cy="316800"/>
            </p14:xfrm>
          </p:contentPart>
        </mc:Choice>
        <mc:Fallback xmlns="">
          <p:pic>
            <p:nvPicPr>
              <p:cNvPr id="134" name="حبر 133">
                <a:extLst>
                  <a:ext uri="{FF2B5EF4-FFF2-40B4-BE49-F238E27FC236}">
                    <a16:creationId xmlns:a16="http://schemas.microsoft.com/office/drawing/2014/main" id="{73A1BD0A-A5FF-2C7C-544A-52C1B594BA9A}"/>
                  </a:ext>
                </a:extLst>
              </p:cNvPr>
              <p:cNvPicPr/>
              <p:nvPr/>
            </p:nvPicPr>
            <p:blipFill>
              <a:blip r:embed="rId68"/>
              <a:stretch>
                <a:fillRect/>
              </a:stretch>
            </p:blipFill>
            <p:spPr>
              <a:xfrm>
                <a:off x="1200760" y="6365880"/>
                <a:ext cx="969480" cy="352440"/>
              </a:xfrm>
              <a:prstGeom prst="rect">
                <a:avLst/>
              </a:prstGeom>
            </p:spPr>
          </p:pic>
        </mc:Fallback>
      </mc:AlternateContent>
      <p:grpSp>
        <p:nvGrpSpPr>
          <p:cNvPr id="137" name="مجموعة 136">
            <a:extLst>
              <a:ext uri="{FF2B5EF4-FFF2-40B4-BE49-F238E27FC236}">
                <a16:creationId xmlns:a16="http://schemas.microsoft.com/office/drawing/2014/main" id="{4C56526F-EF4F-0FCF-4D64-EE947A9BEB43}"/>
              </a:ext>
            </a:extLst>
          </p:cNvPr>
          <p:cNvGrpSpPr/>
          <p:nvPr/>
        </p:nvGrpSpPr>
        <p:grpSpPr>
          <a:xfrm>
            <a:off x="4424200" y="6649560"/>
            <a:ext cx="714960" cy="34920"/>
            <a:chOff x="4424200" y="6649560"/>
            <a:chExt cx="714960" cy="34920"/>
          </a:xfrm>
        </p:grpSpPr>
        <mc:AlternateContent xmlns:mc="http://schemas.openxmlformats.org/markup-compatibility/2006" xmlns:p14="http://schemas.microsoft.com/office/powerpoint/2010/main">
          <mc:Choice Requires="p14">
            <p:contentPart p14:bwMode="auto" r:id="rId69">
              <p14:nvContentPartPr>
                <p14:cNvPr id="135" name="حبر 134">
                  <a:extLst>
                    <a:ext uri="{FF2B5EF4-FFF2-40B4-BE49-F238E27FC236}">
                      <a16:creationId xmlns:a16="http://schemas.microsoft.com/office/drawing/2014/main" id="{49E1D995-16B7-02D3-4C6E-0EC8C283378E}"/>
                    </a:ext>
                  </a:extLst>
                </p14:cNvPr>
                <p14:cNvContentPartPr/>
                <p14:nvPr/>
              </p14:nvContentPartPr>
              <p14:xfrm>
                <a:off x="4923880" y="6651000"/>
                <a:ext cx="360" cy="360"/>
              </p14:xfrm>
            </p:contentPart>
          </mc:Choice>
          <mc:Fallback xmlns="">
            <p:pic>
              <p:nvPicPr>
                <p:cNvPr id="135" name="حبر 134">
                  <a:extLst>
                    <a:ext uri="{FF2B5EF4-FFF2-40B4-BE49-F238E27FC236}">
                      <a16:creationId xmlns:a16="http://schemas.microsoft.com/office/drawing/2014/main" id="{49E1D995-16B7-02D3-4C6E-0EC8C283378E}"/>
                    </a:ext>
                  </a:extLst>
                </p:cNvPr>
                <p:cNvPicPr/>
                <p:nvPr/>
              </p:nvPicPr>
              <p:blipFill>
                <a:blip r:embed="rId53"/>
                <a:stretch>
                  <a:fillRect/>
                </a:stretch>
              </p:blipFill>
              <p:spPr>
                <a:xfrm>
                  <a:off x="4906240" y="66330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6" name="حبر 135">
                  <a:extLst>
                    <a:ext uri="{FF2B5EF4-FFF2-40B4-BE49-F238E27FC236}">
                      <a16:creationId xmlns:a16="http://schemas.microsoft.com/office/drawing/2014/main" id="{0C29308A-BFC8-95BA-8B06-928F4A314CFF}"/>
                    </a:ext>
                  </a:extLst>
                </p14:cNvPr>
                <p14:cNvContentPartPr/>
                <p14:nvPr/>
              </p14:nvContentPartPr>
              <p14:xfrm>
                <a:off x="4424200" y="6649560"/>
                <a:ext cx="714960" cy="34920"/>
              </p14:xfrm>
            </p:contentPart>
          </mc:Choice>
          <mc:Fallback xmlns="">
            <p:pic>
              <p:nvPicPr>
                <p:cNvPr id="136" name="حبر 135">
                  <a:extLst>
                    <a:ext uri="{FF2B5EF4-FFF2-40B4-BE49-F238E27FC236}">
                      <a16:creationId xmlns:a16="http://schemas.microsoft.com/office/drawing/2014/main" id="{0C29308A-BFC8-95BA-8B06-928F4A314CFF}"/>
                    </a:ext>
                  </a:extLst>
                </p:cNvPr>
                <p:cNvPicPr/>
                <p:nvPr/>
              </p:nvPicPr>
              <p:blipFill>
                <a:blip r:embed="rId71"/>
                <a:stretch>
                  <a:fillRect/>
                </a:stretch>
              </p:blipFill>
              <p:spPr>
                <a:xfrm>
                  <a:off x="4406200" y="6631560"/>
                  <a:ext cx="750600" cy="7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138" name="حبر 137">
                <a:extLst>
                  <a:ext uri="{FF2B5EF4-FFF2-40B4-BE49-F238E27FC236}">
                    <a16:creationId xmlns:a16="http://schemas.microsoft.com/office/drawing/2014/main" id="{BCCC5EE1-865B-931A-328F-4B8123CA4C1B}"/>
                  </a:ext>
                </a:extLst>
              </p14:cNvPr>
              <p14:cNvContentPartPr/>
              <p14:nvPr/>
            </p14:nvContentPartPr>
            <p14:xfrm>
              <a:off x="2920480" y="6620400"/>
              <a:ext cx="856800" cy="88560"/>
            </p14:xfrm>
          </p:contentPart>
        </mc:Choice>
        <mc:Fallback xmlns="">
          <p:pic>
            <p:nvPicPr>
              <p:cNvPr id="138" name="حبر 137">
                <a:extLst>
                  <a:ext uri="{FF2B5EF4-FFF2-40B4-BE49-F238E27FC236}">
                    <a16:creationId xmlns:a16="http://schemas.microsoft.com/office/drawing/2014/main" id="{BCCC5EE1-865B-931A-328F-4B8123CA4C1B}"/>
                  </a:ext>
                </a:extLst>
              </p:cNvPr>
              <p:cNvPicPr/>
              <p:nvPr/>
            </p:nvPicPr>
            <p:blipFill>
              <a:blip r:embed="rId73"/>
              <a:stretch>
                <a:fillRect/>
              </a:stretch>
            </p:blipFill>
            <p:spPr>
              <a:xfrm>
                <a:off x="2902480" y="6602760"/>
                <a:ext cx="892440" cy="124200"/>
              </a:xfrm>
              <a:prstGeom prst="rect">
                <a:avLst/>
              </a:prstGeom>
            </p:spPr>
          </p:pic>
        </mc:Fallback>
      </mc:AlternateContent>
      <p:grpSp>
        <p:nvGrpSpPr>
          <p:cNvPr id="142" name="مجموعة 141">
            <a:extLst>
              <a:ext uri="{FF2B5EF4-FFF2-40B4-BE49-F238E27FC236}">
                <a16:creationId xmlns:a16="http://schemas.microsoft.com/office/drawing/2014/main" id="{72788FF1-6878-E2A8-4F66-8F9B4DFC01AC}"/>
              </a:ext>
            </a:extLst>
          </p:cNvPr>
          <p:cNvGrpSpPr/>
          <p:nvPr/>
        </p:nvGrpSpPr>
        <p:grpSpPr>
          <a:xfrm>
            <a:off x="9676960" y="2151720"/>
            <a:ext cx="437040" cy="353160"/>
            <a:chOff x="9676960" y="2151720"/>
            <a:chExt cx="437040" cy="353160"/>
          </a:xfrm>
        </p:grpSpPr>
        <mc:AlternateContent xmlns:mc="http://schemas.openxmlformats.org/markup-compatibility/2006" xmlns:p14="http://schemas.microsoft.com/office/powerpoint/2010/main">
          <mc:Choice Requires="p14">
            <p:contentPart p14:bwMode="auto" r:id="rId74">
              <p14:nvContentPartPr>
                <p14:cNvPr id="140" name="حبر 139">
                  <a:extLst>
                    <a:ext uri="{FF2B5EF4-FFF2-40B4-BE49-F238E27FC236}">
                      <a16:creationId xmlns:a16="http://schemas.microsoft.com/office/drawing/2014/main" id="{98C3AA2A-6B68-A19C-FC1A-AECCE4AA1771}"/>
                    </a:ext>
                  </a:extLst>
                </p14:cNvPr>
                <p14:cNvContentPartPr/>
                <p14:nvPr/>
              </p14:nvContentPartPr>
              <p14:xfrm>
                <a:off x="9877480" y="2151720"/>
                <a:ext cx="85320" cy="353160"/>
              </p14:xfrm>
            </p:contentPart>
          </mc:Choice>
          <mc:Fallback xmlns="">
            <p:pic>
              <p:nvPicPr>
                <p:cNvPr id="140" name="حبر 139">
                  <a:extLst>
                    <a:ext uri="{FF2B5EF4-FFF2-40B4-BE49-F238E27FC236}">
                      <a16:creationId xmlns:a16="http://schemas.microsoft.com/office/drawing/2014/main" id="{98C3AA2A-6B68-A19C-FC1A-AECCE4AA1771}"/>
                    </a:ext>
                  </a:extLst>
                </p:cNvPr>
                <p:cNvPicPr/>
                <p:nvPr/>
              </p:nvPicPr>
              <p:blipFill>
                <a:blip r:embed="rId75"/>
                <a:stretch>
                  <a:fillRect/>
                </a:stretch>
              </p:blipFill>
              <p:spPr>
                <a:xfrm>
                  <a:off x="9859480" y="2134080"/>
                  <a:ext cx="12096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1" name="حبر 140">
                  <a:extLst>
                    <a:ext uri="{FF2B5EF4-FFF2-40B4-BE49-F238E27FC236}">
                      <a16:creationId xmlns:a16="http://schemas.microsoft.com/office/drawing/2014/main" id="{9C7871E1-8AD3-09CB-D183-8E46A79BE5E3}"/>
                    </a:ext>
                  </a:extLst>
                </p14:cNvPr>
                <p14:cNvContentPartPr/>
                <p14:nvPr/>
              </p14:nvContentPartPr>
              <p14:xfrm>
                <a:off x="9676960" y="2197080"/>
                <a:ext cx="437040" cy="219960"/>
              </p14:xfrm>
            </p:contentPart>
          </mc:Choice>
          <mc:Fallback xmlns="">
            <p:pic>
              <p:nvPicPr>
                <p:cNvPr id="141" name="حبر 140">
                  <a:extLst>
                    <a:ext uri="{FF2B5EF4-FFF2-40B4-BE49-F238E27FC236}">
                      <a16:creationId xmlns:a16="http://schemas.microsoft.com/office/drawing/2014/main" id="{9C7871E1-8AD3-09CB-D183-8E46A79BE5E3}"/>
                    </a:ext>
                  </a:extLst>
                </p:cNvPr>
                <p:cNvPicPr/>
                <p:nvPr/>
              </p:nvPicPr>
              <p:blipFill>
                <a:blip r:embed="rId77"/>
                <a:stretch>
                  <a:fillRect/>
                </a:stretch>
              </p:blipFill>
              <p:spPr>
                <a:xfrm>
                  <a:off x="9658960" y="2179440"/>
                  <a:ext cx="472680" cy="255600"/>
                </a:xfrm>
                <a:prstGeom prst="rect">
                  <a:avLst/>
                </a:prstGeom>
              </p:spPr>
            </p:pic>
          </mc:Fallback>
        </mc:AlternateContent>
      </p:grpSp>
      <p:grpSp>
        <p:nvGrpSpPr>
          <p:cNvPr id="145" name="مجموعة 144">
            <a:extLst>
              <a:ext uri="{FF2B5EF4-FFF2-40B4-BE49-F238E27FC236}">
                <a16:creationId xmlns:a16="http://schemas.microsoft.com/office/drawing/2014/main" id="{F9933A15-D218-C0B8-69C8-3312A66A28FC}"/>
              </a:ext>
            </a:extLst>
          </p:cNvPr>
          <p:cNvGrpSpPr/>
          <p:nvPr/>
        </p:nvGrpSpPr>
        <p:grpSpPr>
          <a:xfrm>
            <a:off x="11326120" y="4000320"/>
            <a:ext cx="345240" cy="385920"/>
            <a:chOff x="11326120" y="4000320"/>
            <a:chExt cx="345240" cy="385920"/>
          </a:xfrm>
        </p:grpSpPr>
        <mc:AlternateContent xmlns:mc="http://schemas.openxmlformats.org/markup-compatibility/2006" xmlns:p14="http://schemas.microsoft.com/office/powerpoint/2010/main">
          <mc:Choice Requires="p14">
            <p:contentPart p14:bwMode="auto" r:id="rId78">
              <p14:nvContentPartPr>
                <p14:cNvPr id="143" name="حبر 142">
                  <a:extLst>
                    <a:ext uri="{FF2B5EF4-FFF2-40B4-BE49-F238E27FC236}">
                      <a16:creationId xmlns:a16="http://schemas.microsoft.com/office/drawing/2014/main" id="{0A6FDB67-358E-57A1-08B9-2E80F0AFE7AB}"/>
                    </a:ext>
                  </a:extLst>
                </p14:cNvPr>
                <p14:cNvContentPartPr/>
                <p14:nvPr/>
              </p14:nvContentPartPr>
              <p14:xfrm>
                <a:off x="11518360" y="4037760"/>
                <a:ext cx="66240" cy="348480"/>
              </p14:xfrm>
            </p:contentPart>
          </mc:Choice>
          <mc:Fallback xmlns="">
            <p:pic>
              <p:nvPicPr>
                <p:cNvPr id="143" name="حبر 142">
                  <a:extLst>
                    <a:ext uri="{FF2B5EF4-FFF2-40B4-BE49-F238E27FC236}">
                      <a16:creationId xmlns:a16="http://schemas.microsoft.com/office/drawing/2014/main" id="{0A6FDB67-358E-57A1-08B9-2E80F0AFE7AB}"/>
                    </a:ext>
                  </a:extLst>
                </p:cNvPr>
                <p:cNvPicPr/>
                <p:nvPr/>
              </p:nvPicPr>
              <p:blipFill>
                <a:blip r:embed="rId79"/>
                <a:stretch>
                  <a:fillRect/>
                </a:stretch>
              </p:blipFill>
              <p:spPr>
                <a:xfrm>
                  <a:off x="11500720" y="4020120"/>
                  <a:ext cx="1018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4" name="حبر 143">
                  <a:extLst>
                    <a:ext uri="{FF2B5EF4-FFF2-40B4-BE49-F238E27FC236}">
                      <a16:creationId xmlns:a16="http://schemas.microsoft.com/office/drawing/2014/main" id="{03FF54D9-982E-8869-163D-2D340DAEE23E}"/>
                    </a:ext>
                  </a:extLst>
                </p14:cNvPr>
                <p14:cNvContentPartPr/>
                <p14:nvPr/>
              </p14:nvContentPartPr>
              <p14:xfrm>
                <a:off x="11326120" y="4000320"/>
                <a:ext cx="345240" cy="374400"/>
              </p14:xfrm>
            </p:contentPart>
          </mc:Choice>
          <mc:Fallback xmlns="">
            <p:pic>
              <p:nvPicPr>
                <p:cNvPr id="144" name="حبر 143">
                  <a:extLst>
                    <a:ext uri="{FF2B5EF4-FFF2-40B4-BE49-F238E27FC236}">
                      <a16:creationId xmlns:a16="http://schemas.microsoft.com/office/drawing/2014/main" id="{03FF54D9-982E-8869-163D-2D340DAEE23E}"/>
                    </a:ext>
                  </a:extLst>
                </p:cNvPr>
                <p:cNvPicPr/>
                <p:nvPr/>
              </p:nvPicPr>
              <p:blipFill>
                <a:blip r:embed="rId81"/>
                <a:stretch>
                  <a:fillRect/>
                </a:stretch>
              </p:blipFill>
              <p:spPr>
                <a:xfrm>
                  <a:off x="11308120" y="3982680"/>
                  <a:ext cx="380880" cy="410040"/>
                </a:xfrm>
                <a:prstGeom prst="rect">
                  <a:avLst/>
                </a:prstGeom>
              </p:spPr>
            </p:pic>
          </mc:Fallback>
        </mc:AlternateContent>
      </p:grpSp>
      <p:grpSp>
        <p:nvGrpSpPr>
          <p:cNvPr id="148" name="مجموعة 147">
            <a:extLst>
              <a:ext uri="{FF2B5EF4-FFF2-40B4-BE49-F238E27FC236}">
                <a16:creationId xmlns:a16="http://schemas.microsoft.com/office/drawing/2014/main" id="{B81D5F86-F9F8-044B-9B34-65DE46B50957}"/>
              </a:ext>
            </a:extLst>
          </p:cNvPr>
          <p:cNvGrpSpPr/>
          <p:nvPr/>
        </p:nvGrpSpPr>
        <p:grpSpPr>
          <a:xfrm>
            <a:off x="8398600" y="4964760"/>
            <a:ext cx="370800" cy="367200"/>
            <a:chOff x="8398600" y="4964760"/>
            <a:chExt cx="370800" cy="367200"/>
          </a:xfrm>
        </p:grpSpPr>
        <mc:AlternateContent xmlns:mc="http://schemas.openxmlformats.org/markup-compatibility/2006" xmlns:p14="http://schemas.microsoft.com/office/powerpoint/2010/main">
          <mc:Choice Requires="p14">
            <p:contentPart p14:bwMode="auto" r:id="rId82">
              <p14:nvContentPartPr>
                <p14:cNvPr id="146" name="حبر 145">
                  <a:extLst>
                    <a:ext uri="{FF2B5EF4-FFF2-40B4-BE49-F238E27FC236}">
                      <a16:creationId xmlns:a16="http://schemas.microsoft.com/office/drawing/2014/main" id="{36897A0E-6DF0-CABA-AE16-A2E1EA237A0A}"/>
                    </a:ext>
                  </a:extLst>
                </p14:cNvPr>
                <p14:cNvContentPartPr/>
                <p14:nvPr/>
              </p14:nvContentPartPr>
              <p14:xfrm>
                <a:off x="8441800" y="4964760"/>
                <a:ext cx="208800" cy="367200"/>
              </p14:xfrm>
            </p:contentPart>
          </mc:Choice>
          <mc:Fallback xmlns="">
            <p:pic>
              <p:nvPicPr>
                <p:cNvPr id="146" name="حبر 145">
                  <a:extLst>
                    <a:ext uri="{FF2B5EF4-FFF2-40B4-BE49-F238E27FC236}">
                      <a16:creationId xmlns:a16="http://schemas.microsoft.com/office/drawing/2014/main" id="{36897A0E-6DF0-CABA-AE16-A2E1EA237A0A}"/>
                    </a:ext>
                  </a:extLst>
                </p:cNvPr>
                <p:cNvPicPr/>
                <p:nvPr/>
              </p:nvPicPr>
              <p:blipFill>
                <a:blip r:embed="rId83"/>
                <a:stretch>
                  <a:fillRect/>
                </a:stretch>
              </p:blipFill>
              <p:spPr>
                <a:xfrm>
                  <a:off x="8423800" y="4946760"/>
                  <a:ext cx="2444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7" name="حبر 146">
                  <a:extLst>
                    <a:ext uri="{FF2B5EF4-FFF2-40B4-BE49-F238E27FC236}">
                      <a16:creationId xmlns:a16="http://schemas.microsoft.com/office/drawing/2014/main" id="{9B4BFD4E-6A49-B28C-10C6-837C750D3DAF}"/>
                    </a:ext>
                  </a:extLst>
                </p14:cNvPr>
                <p14:cNvContentPartPr/>
                <p14:nvPr/>
              </p14:nvContentPartPr>
              <p14:xfrm>
                <a:off x="8398600" y="4973400"/>
                <a:ext cx="370800" cy="338040"/>
              </p14:xfrm>
            </p:contentPart>
          </mc:Choice>
          <mc:Fallback xmlns="">
            <p:pic>
              <p:nvPicPr>
                <p:cNvPr id="147" name="حبر 146">
                  <a:extLst>
                    <a:ext uri="{FF2B5EF4-FFF2-40B4-BE49-F238E27FC236}">
                      <a16:creationId xmlns:a16="http://schemas.microsoft.com/office/drawing/2014/main" id="{9B4BFD4E-6A49-B28C-10C6-837C750D3DAF}"/>
                    </a:ext>
                  </a:extLst>
                </p:cNvPr>
                <p:cNvPicPr/>
                <p:nvPr/>
              </p:nvPicPr>
              <p:blipFill>
                <a:blip r:embed="rId85"/>
                <a:stretch>
                  <a:fillRect/>
                </a:stretch>
              </p:blipFill>
              <p:spPr>
                <a:xfrm>
                  <a:off x="8380600" y="4955400"/>
                  <a:ext cx="406440" cy="373680"/>
                </a:xfrm>
                <a:prstGeom prst="rect">
                  <a:avLst/>
                </a:prstGeom>
              </p:spPr>
            </p:pic>
          </mc:Fallback>
        </mc:AlternateContent>
      </p:grpSp>
    </p:spTree>
    <p:extLst>
      <p:ext uri="{BB962C8B-B14F-4D97-AF65-F5344CB8AC3E}">
        <p14:creationId xmlns:p14="http://schemas.microsoft.com/office/powerpoint/2010/main" val="288488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49451"/>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14</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service management dimension is focused on activities and how these are coordinated ? </a:t>
            </a:r>
            <a:endParaRPr lang="en-US" sz="2400" spc="-140" dirty="0">
              <a:latin typeface="Arial"/>
              <a:cs typeface="Arial"/>
            </a:endParaRPr>
          </a:p>
          <a:p>
            <a:pPr marL="12700" algn="l" rtl="0">
              <a:lnSpc>
                <a:spcPct val="250000"/>
              </a:lnSpc>
              <a:spcBef>
                <a:spcPts val="100"/>
              </a:spcBef>
            </a:pPr>
            <a:r>
              <a:rPr lang="en-US" sz="2400" spc="-140" dirty="0">
                <a:latin typeface="Arial"/>
                <a:cs typeface="Arial"/>
              </a:rPr>
              <a:t>A) Organizations and people</a:t>
            </a:r>
          </a:p>
          <a:p>
            <a:pPr marL="12700" algn="l" rtl="0">
              <a:lnSpc>
                <a:spcPct val="250000"/>
              </a:lnSpc>
              <a:spcBef>
                <a:spcPts val="100"/>
              </a:spcBef>
            </a:pPr>
            <a:r>
              <a:rPr lang="en-US" sz="2400" spc="-140" dirty="0">
                <a:latin typeface="Arial"/>
                <a:cs typeface="Arial"/>
              </a:rPr>
              <a:t>B) Information and technology</a:t>
            </a:r>
          </a:p>
          <a:p>
            <a:pPr marL="12700" algn="l" rtl="0">
              <a:lnSpc>
                <a:spcPct val="250000"/>
              </a:lnSpc>
              <a:spcBef>
                <a:spcPts val="100"/>
              </a:spcBef>
            </a:pPr>
            <a:r>
              <a:rPr lang="en-US" sz="2400" spc="-140" dirty="0">
                <a:latin typeface="Arial"/>
                <a:cs typeface="Arial"/>
              </a:rPr>
              <a:t>C) Partners and suppliers</a:t>
            </a:r>
          </a:p>
          <a:p>
            <a:pPr marL="12700" algn="l" rtl="0">
              <a:lnSpc>
                <a:spcPct val="250000"/>
              </a:lnSpc>
              <a:spcBef>
                <a:spcPts val="100"/>
              </a:spcBef>
            </a:pPr>
            <a:r>
              <a:rPr lang="en-US" sz="2400" spc="-140" dirty="0">
                <a:latin typeface="Arial"/>
                <a:cs typeface="Arial"/>
              </a:rPr>
              <a:t>D) Value streams and processes</a:t>
            </a:r>
          </a:p>
        </p:txBody>
      </p:sp>
      <p:sp>
        <p:nvSpPr>
          <p:cNvPr id="7" name="مربع نص 6">
            <a:extLst>
              <a:ext uri="{FF2B5EF4-FFF2-40B4-BE49-F238E27FC236}">
                <a16:creationId xmlns:a16="http://schemas.microsoft.com/office/drawing/2014/main" id="{56449D59-0D63-9E88-E960-C8F1E3A321D6}"/>
              </a:ext>
            </a:extLst>
          </p:cNvPr>
          <p:cNvSpPr txBox="1"/>
          <p:nvPr/>
        </p:nvSpPr>
        <p:spPr>
          <a:xfrm>
            <a:off x="2682240" y="-66233"/>
            <a:ext cx="9509760" cy="1477328"/>
          </a:xfrm>
          <a:prstGeom prst="rect">
            <a:avLst/>
          </a:prstGeom>
          <a:noFill/>
        </p:spPr>
        <p:txBody>
          <a:bodyPr wrap="square">
            <a:spAutoFit/>
          </a:bodyPr>
          <a:lstStyle/>
          <a:p>
            <a:r>
              <a:rPr lang="ar-SA" dirty="0"/>
              <a:t>ما هو بُعد إدارة الخدمة الذي يركز على الأنشطة وكيف يتم تنسيقها؟</a:t>
            </a:r>
          </a:p>
          <a:p>
            <a:r>
              <a:rPr lang="ar-SA" dirty="0"/>
              <a:t>أ) المنظمات والأشخاص</a:t>
            </a:r>
          </a:p>
          <a:p>
            <a:r>
              <a:rPr lang="ar-SA" dirty="0"/>
              <a:t>ب) المعلومات والتكنولوجيا</a:t>
            </a:r>
          </a:p>
          <a:p>
            <a:r>
              <a:rPr lang="ar-SA" dirty="0"/>
              <a:t>ج) الشركاء والموردون</a:t>
            </a:r>
          </a:p>
          <a:p>
            <a:r>
              <a:rPr lang="ar-SA" dirty="0"/>
              <a:t>د) تدفقات القيمة والعمليات</a:t>
            </a:r>
          </a:p>
        </p:txBody>
      </p:sp>
      <p:grpSp>
        <p:nvGrpSpPr>
          <p:cNvPr id="9" name="مجموعة 8">
            <a:extLst>
              <a:ext uri="{FF2B5EF4-FFF2-40B4-BE49-F238E27FC236}">
                <a16:creationId xmlns:a16="http://schemas.microsoft.com/office/drawing/2014/main" id="{AAF2476F-F49D-168B-0002-9C3AEB170A32}"/>
              </a:ext>
            </a:extLst>
          </p:cNvPr>
          <p:cNvGrpSpPr/>
          <p:nvPr/>
        </p:nvGrpSpPr>
        <p:grpSpPr>
          <a:xfrm>
            <a:off x="3006880" y="1755360"/>
            <a:ext cx="2541240" cy="99360"/>
            <a:chOff x="3006880" y="1755360"/>
            <a:chExt cx="2541240" cy="99360"/>
          </a:xfrm>
        </p:grpSpPr>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724D1DF8-5C57-96CA-3477-9E2D0AB73AB6}"/>
                    </a:ext>
                  </a:extLst>
                </p14:cNvPr>
                <p14:cNvContentPartPr/>
                <p14:nvPr/>
              </p14:nvContentPartPr>
              <p14:xfrm>
                <a:off x="5008840" y="1755360"/>
                <a:ext cx="539280" cy="32760"/>
              </p14:xfrm>
            </p:contentPart>
          </mc:Choice>
          <mc:Fallback xmlns="">
            <p:pic>
              <p:nvPicPr>
                <p:cNvPr id="2" name="حبر 1">
                  <a:extLst>
                    <a:ext uri="{FF2B5EF4-FFF2-40B4-BE49-F238E27FC236}">
                      <a16:creationId xmlns:a16="http://schemas.microsoft.com/office/drawing/2014/main" id="{724D1DF8-5C57-96CA-3477-9E2D0AB73AB6}"/>
                    </a:ext>
                  </a:extLst>
                </p:cNvPr>
                <p:cNvPicPr/>
                <p:nvPr/>
              </p:nvPicPr>
              <p:blipFill>
                <a:blip r:embed="rId4"/>
                <a:stretch>
                  <a:fillRect/>
                </a:stretch>
              </p:blipFill>
              <p:spPr>
                <a:xfrm>
                  <a:off x="4991200" y="1737720"/>
                  <a:ext cx="5749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F01CD181-AFA0-52EE-0FB9-5AF83A52C312}"/>
                    </a:ext>
                  </a:extLst>
                </p14:cNvPr>
                <p14:cNvContentPartPr/>
                <p14:nvPr/>
              </p14:nvContentPartPr>
              <p14:xfrm>
                <a:off x="3006880" y="1781640"/>
                <a:ext cx="2474280" cy="73080"/>
              </p14:xfrm>
            </p:contentPart>
          </mc:Choice>
          <mc:Fallback xmlns="">
            <p:pic>
              <p:nvPicPr>
                <p:cNvPr id="3" name="حبر 2">
                  <a:extLst>
                    <a:ext uri="{FF2B5EF4-FFF2-40B4-BE49-F238E27FC236}">
                      <a16:creationId xmlns:a16="http://schemas.microsoft.com/office/drawing/2014/main" id="{F01CD181-AFA0-52EE-0FB9-5AF83A52C312}"/>
                    </a:ext>
                  </a:extLst>
                </p:cNvPr>
                <p:cNvPicPr/>
                <p:nvPr/>
              </p:nvPicPr>
              <p:blipFill>
                <a:blip r:embed="rId6"/>
                <a:stretch>
                  <a:fillRect/>
                </a:stretch>
              </p:blipFill>
              <p:spPr>
                <a:xfrm>
                  <a:off x="2988880" y="1764000"/>
                  <a:ext cx="2509920" cy="108720"/>
                </a:xfrm>
                <a:prstGeom prst="rect">
                  <a:avLst/>
                </a:prstGeom>
              </p:spPr>
            </p:pic>
          </mc:Fallback>
        </mc:AlternateContent>
      </p:grpSp>
      <p:grpSp>
        <p:nvGrpSpPr>
          <p:cNvPr id="15" name="مجموعة 14">
            <a:extLst>
              <a:ext uri="{FF2B5EF4-FFF2-40B4-BE49-F238E27FC236}">
                <a16:creationId xmlns:a16="http://schemas.microsoft.com/office/drawing/2014/main" id="{78835EDB-0F4B-00CD-1EFB-D97B9C443A76}"/>
              </a:ext>
            </a:extLst>
          </p:cNvPr>
          <p:cNvGrpSpPr/>
          <p:nvPr/>
        </p:nvGrpSpPr>
        <p:grpSpPr>
          <a:xfrm>
            <a:off x="7559080" y="1764000"/>
            <a:ext cx="2373480" cy="84240"/>
            <a:chOff x="7559080" y="1764000"/>
            <a:chExt cx="2373480" cy="84240"/>
          </a:xfrm>
        </p:grpSpPr>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70AF0BC3-68BA-4DF5-4EC4-5CC6713D0A77}"/>
                    </a:ext>
                  </a:extLst>
                </p14:cNvPr>
                <p14:cNvContentPartPr/>
                <p14:nvPr/>
              </p14:nvContentPartPr>
              <p14:xfrm>
                <a:off x="9325600" y="1764000"/>
                <a:ext cx="606960" cy="59760"/>
              </p14:xfrm>
            </p:contentPart>
          </mc:Choice>
          <mc:Fallback xmlns="">
            <p:pic>
              <p:nvPicPr>
                <p:cNvPr id="11" name="حبر 10">
                  <a:extLst>
                    <a:ext uri="{FF2B5EF4-FFF2-40B4-BE49-F238E27FC236}">
                      <a16:creationId xmlns:a16="http://schemas.microsoft.com/office/drawing/2014/main" id="{70AF0BC3-68BA-4DF5-4EC4-5CC6713D0A77}"/>
                    </a:ext>
                  </a:extLst>
                </p:cNvPr>
                <p:cNvPicPr/>
                <p:nvPr/>
              </p:nvPicPr>
              <p:blipFill>
                <a:blip r:embed="rId8"/>
                <a:stretch>
                  <a:fillRect/>
                </a:stretch>
              </p:blipFill>
              <p:spPr>
                <a:xfrm>
                  <a:off x="9307960" y="1746360"/>
                  <a:ext cx="6426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7AD65809-E157-E23A-C540-F0BB478B2345}"/>
                    </a:ext>
                  </a:extLst>
                </p14:cNvPr>
                <p14:cNvContentPartPr/>
                <p14:nvPr/>
              </p14:nvContentPartPr>
              <p14:xfrm>
                <a:off x="9142720" y="1827720"/>
                <a:ext cx="29160" cy="4680"/>
              </p14:xfrm>
            </p:contentPart>
          </mc:Choice>
          <mc:Fallback xmlns="">
            <p:pic>
              <p:nvPicPr>
                <p:cNvPr id="12" name="حبر 11">
                  <a:extLst>
                    <a:ext uri="{FF2B5EF4-FFF2-40B4-BE49-F238E27FC236}">
                      <a16:creationId xmlns:a16="http://schemas.microsoft.com/office/drawing/2014/main" id="{7AD65809-E157-E23A-C540-F0BB478B2345}"/>
                    </a:ext>
                  </a:extLst>
                </p:cNvPr>
                <p:cNvPicPr/>
                <p:nvPr/>
              </p:nvPicPr>
              <p:blipFill>
                <a:blip r:embed="rId10"/>
                <a:stretch>
                  <a:fillRect/>
                </a:stretch>
              </p:blipFill>
              <p:spPr>
                <a:xfrm>
                  <a:off x="9125080" y="1809720"/>
                  <a:ext cx="648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حبر 13">
                  <a:extLst>
                    <a:ext uri="{FF2B5EF4-FFF2-40B4-BE49-F238E27FC236}">
                      <a16:creationId xmlns:a16="http://schemas.microsoft.com/office/drawing/2014/main" id="{4CB3395A-1195-6BCF-E6A6-8212D4C40479}"/>
                    </a:ext>
                  </a:extLst>
                </p14:cNvPr>
                <p14:cNvContentPartPr/>
                <p14:nvPr/>
              </p14:nvContentPartPr>
              <p14:xfrm>
                <a:off x="7559080" y="1779840"/>
                <a:ext cx="2297880" cy="68400"/>
              </p14:xfrm>
            </p:contentPart>
          </mc:Choice>
          <mc:Fallback xmlns="">
            <p:pic>
              <p:nvPicPr>
                <p:cNvPr id="14" name="حبر 13">
                  <a:extLst>
                    <a:ext uri="{FF2B5EF4-FFF2-40B4-BE49-F238E27FC236}">
                      <a16:creationId xmlns:a16="http://schemas.microsoft.com/office/drawing/2014/main" id="{4CB3395A-1195-6BCF-E6A6-8212D4C40479}"/>
                    </a:ext>
                  </a:extLst>
                </p:cNvPr>
                <p:cNvPicPr/>
                <p:nvPr/>
              </p:nvPicPr>
              <p:blipFill>
                <a:blip r:embed="rId12"/>
                <a:stretch>
                  <a:fillRect/>
                </a:stretch>
              </p:blipFill>
              <p:spPr>
                <a:xfrm>
                  <a:off x="7541080" y="1761840"/>
                  <a:ext cx="2333520" cy="10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 name="حبر 15">
                <a:extLst>
                  <a:ext uri="{FF2B5EF4-FFF2-40B4-BE49-F238E27FC236}">
                    <a16:creationId xmlns:a16="http://schemas.microsoft.com/office/drawing/2014/main" id="{E1322039-97DE-5A3F-558B-34C6FBC0AC7D}"/>
                  </a:ext>
                </a:extLst>
              </p14:cNvPr>
              <p14:cNvContentPartPr/>
              <p14:nvPr/>
            </p14:nvContentPartPr>
            <p14:xfrm>
              <a:off x="10763080" y="1778400"/>
              <a:ext cx="1251720" cy="56520"/>
            </p14:xfrm>
          </p:contentPart>
        </mc:Choice>
        <mc:Fallback xmlns="">
          <p:pic>
            <p:nvPicPr>
              <p:cNvPr id="16" name="حبر 15">
                <a:extLst>
                  <a:ext uri="{FF2B5EF4-FFF2-40B4-BE49-F238E27FC236}">
                    <a16:creationId xmlns:a16="http://schemas.microsoft.com/office/drawing/2014/main" id="{E1322039-97DE-5A3F-558B-34C6FBC0AC7D}"/>
                  </a:ext>
                </a:extLst>
              </p:cNvPr>
              <p:cNvPicPr/>
              <p:nvPr/>
            </p:nvPicPr>
            <p:blipFill>
              <a:blip r:embed="rId14"/>
              <a:stretch>
                <a:fillRect/>
              </a:stretch>
            </p:blipFill>
            <p:spPr>
              <a:xfrm>
                <a:off x="10745080" y="1760760"/>
                <a:ext cx="1287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حبر 16">
                <a:extLst>
                  <a:ext uri="{FF2B5EF4-FFF2-40B4-BE49-F238E27FC236}">
                    <a16:creationId xmlns:a16="http://schemas.microsoft.com/office/drawing/2014/main" id="{EFF47EAA-0EFA-F099-892A-DFEC12A66ACC}"/>
                  </a:ext>
                </a:extLst>
              </p14:cNvPr>
              <p14:cNvContentPartPr/>
              <p14:nvPr/>
            </p14:nvContentPartPr>
            <p14:xfrm>
              <a:off x="2912560" y="2156760"/>
              <a:ext cx="1332720" cy="41040"/>
            </p14:xfrm>
          </p:contentPart>
        </mc:Choice>
        <mc:Fallback xmlns="">
          <p:pic>
            <p:nvPicPr>
              <p:cNvPr id="17" name="حبر 16">
                <a:extLst>
                  <a:ext uri="{FF2B5EF4-FFF2-40B4-BE49-F238E27FC236}">
                    <a16:creationId xmlns:a16="http://schemas.microsoft.com/office/drawing/2014/main" id="{EFF47EAA-0EFA-F099-892A-DFEC12A66ACC}"/>
                  </a:ext>
                </a:extLst>
              </p:cNvPr>
              <p:cNvPicPr/>
              <p:nvPr/>
            </p:nvPicPr>
            <p:blipFill>
              <a:blip r:embed="rId16"/>
              <a:stretch>
                <a:fillRect/>
              </a:stretch>
            </p:blipFill>
            <p:spPr>
              <a:xfrm>
                <a:off x="2894560" y="2138760"/>
                <a:ext cx="1368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حبر 17">
                <a:extLst>
                  <a:ext uri="{FF2B5EF4-FFF2-40B4-BE49-F238E27FC236}">
                    <a16:creationId xmlns:a16="http://schemas.microsoft.com/office/drawing/2014/main" id="{F08A79AB-580B-0009-AF61-3F72711D1682}"/>
                  </a:ext>
                </a:extLst>
              </p14:cNvPr>
              <p14:cNvContentPartPr/>
              <p14:nvPr/>
            </p14:nvContentPartPr>
            <p14:xfrm>
              <a:off x="2628880" y="1917000"/>
              <a:ext cx="1674360" cy="169200"/>
            </p14:xfrm>
          </p:contentPart>
        </mc:Choice>
        <mc:Fallback xmlns="">
          <p:pic>
            <p:nvPicPr>
              <p:cNvPr id="18" name="حبر 17">
                <a:extLst>
                  <a:ext uri="{FF2B5EF4-FFF2-40B4-BE49-F238E27FC236}">
                    <a16:creationId xmlns:a16="http://schemas.microsoft.com/office/drawing/2014/main" id="{F08A79AB-580B-0009-AF61-3F72711D1682}"/>
                  </a:ext>
                </a:extLst>
              </p:cNvPr>
              <p:cNvPicPr/>
              <p:nvPr/>
            </p:nvPicPr>
            <p:blipFill>
              <a:blip r:embed="rId18"/>
              <a:stretch>
                <a:fillRect/>
              </a:stretch>
            </p:blipFill>
            <p:spPr>
              <a:xfrm>
                <a:off x="2539240" y="1737360"/>
                <a:ext cx="18540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حبر 18">
                <a:extLst>
                  <a:ext uri="{FF2B5EF4-FFF2-40B4-BE49-F238E27FC236}">
                    <a16:creationId xmlns:a16="http://schemas.microsoft.com/office/drawing/2014/main" id="{B1E8FD2F-0411-BC39-6040-2F4AB030CE08}"/>
                  </a:ext>
                </a:extLst>
              </p14:cNvPr>
              <p14:cNvContentPartPr/>
              <p14:nvPr/>
            </p14:nvContentPartPr>
            <p14:xfrm>
              <a:off x="6707680" y="-619200"/>
              <a:ext cx="16560" cy="37800"/>
            </p14:xfrm>
          </p:contentPart>
        </mc:Choice>
        <mc:Fallback xmlns="">
          <p:pic>
            <p:nvPicPr>
              <p:cNvPr id="19" name="حبر 18">
                <a:extLst>
                  <a:ext uri="{FF2B5EF4-FFF2-40B4-BE49-F238E27FC236}">
                    <a16:creationId xmlns:a16="http://schemas.microsoft.com/office/drawing/2014/main" id="{B1E8FD2F-0411-BC39-6040-2F4AB030CE08}"/>
                  </a:ext>
                </a:extLst>
              </p:cNvPr>
              <p:cNvPicPr/>
              <p:nvPr/>
            </p:nvPicPr>
            <p:blipFill>
              <a:blip r:embed="rId20"/>
              <a:stretch>
                <a:fillRect/>
              </a:stretch>
            </p:blipFill>
            <p:spPr>
              <a:xfrm>
                <a:off x="6618040" y="-799200"/>
                <a:ext cx="1962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حبر 23">
                <a:extLst>
                  <a:ext uri="{FF2B5EF4-FFF2-40B4-BE49-F238E27FC236}">
                    <a16:creationId xmlns:a16="http://schemas.microsoft.com/office/drawing/2014/main" id="{F15ACDBE-D8ED-BDCF-DA55-0437FA2C790D}"/>
                  </a:ext>
                </a:extLst>
              </p14:cNvPr>
              <p14:cNvContentPartPr/>
              <p14:nvPr/>
            </p14:nvContentPartPr>
            <p14:xfrm>
              <a:off x="2244400" y="5477080"/>
              <a:ext cx="3882960" cy="221400"/>
            </p14:xfrm>
          </p:contentPart>
        </mc:Choice>
        <mc:Fallback xmlns="">
          <p:pic>
            <p:nvPicPr>
              <p:cNvPr id="24" name="حبر 23">
                <a:extLst>
                  <a:ext uri="{FF2B5EF4-FFF2-40B4-BE49-F238E27FC236}">
                    <a16:creationId xmlns:a16="http://schemas.microsoft.com/office/drawing/2014/main" id="{F15ACDBE-D8ED-BDCF-DA55-0437FA2C790D}"/>
                  </a:ext>
                </a:extLst>
              </p:cNvPr>
              <p:cNvPicPr/>
              <p:nvPr/>
            </p:nvPicPr>
            <p:blipFill>
              <a:blip r:embed="rId22"/>
              <a:stretch>
                <a:fillRect/>
              </a:stretch>
            </p:blipFill>
            <p:spPr>
              <a:xfrm>
                <a:off x="2154400" y="5297080"/>
                <a:ext cx="40626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حبر 22">
                <a:extLst>
                  <a:ext uri="{FF2B5EF4-FFF2-40B4-BE49-F238E27FC236}">
                    <a16:creationId xmlns:a16="http://schemas.microsoft.com/office/drawing/2014/main" id="{B584521C-E371-17A0-3303-812C50409393}"/>
                  </a:ext>
                </a:extLst>
              </p14:cNvPr>
              <p14:cNvContentPartPr/>
              <p14:nvPr/>
            </p14:nvContentPartPr>
            <p14:xfrm>
              <a:off x="2244040" y="5497600"/>
              <a:ext cx="3925080" cy="135720"/>
            </p14:xfrm>
          </p:contentPart>
        </mc:Choice>
        <mc:Fallback xmlns="">
          <p:pic>
            <p:nvPicPr>
              <p:cNvPr id="23" name="حبر 22">
                <a:extLst>
                  <a:ext uri="{FF2B5EF4-FFF2-40B4-BE49-F238E27FC236}">
                    <a16:creationId xmlns:a16="http://schemas.microsoft.com/office/drawing/2014/main" id="{B584521C-E371-17A0-3303-812C50409393}"/>
                  </a:ext>
                </a:extLst>
              </p:cNvPr>
              <p:cNvPicPr/>
              <p:nvPr/>
            </p:nvPicPr>
            <p:blipFill>
              <a:blip r:embed="rId24"/>
              <a:stretch>
                <a:fillRect/>
              </a:stretch>
            </p:blipFill>
            <p:spPr>
              <a:xfrm>
                <a:off x="2154400" y="5317960"/>
                <a:ext cx="410472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حبر 20">
                <a:extLst>
                  <a:ext uri="{FF2B5EF4-FFF2-40B4-BE49-F238E27FC236}">
                    <a16:creationId xmlns:a16="http://schemas.microsoft.com/office/drawing/2014/main" id="{BCDB6694-F4D7-7ACE-4895-8ECE48650947}"/>
                  </a:ext>
                </a:extLst>
              </p14:cNvPr>
              <p14:cNvContentPartPr/>
              <p14:nvPr/>
            </p14:nvContentPartPr>
            <p14:xfrm>
              <a:off x="2949280" y="5615680"/>
              <a:ext cx="2571840" cy="44280"/>
            </p14:xfrm>
          </p:contentPart>
        </mc:Choice>
        <mc:Fallback xmlns="">
          <p:pic>
            <p:nvPicPr>
              <p:cNvPr id="21" name="حبر 20">
                <a:extLst>
                  <a:ext uri="{FF2B5EF4-FFF2-40B4-BE49-F238E27FC236}">
                    <a16:creationId xmlns:a16="http://schemas.microsoft.com/office/drawing/2014/main" id="{BCDB6694-F4D7-7ACE-4895-8ECE48650947}"/>
                  </a:ext>
                </a:extLst>
              </p:cNvPr>
              <p:cNvPicPr/>
              <p:nvPr/>
            </p:nvPicPr>
            <p:blipFill>
              <a:blip r:embed="rId26"/>
              <a:stretch>
                <a:fillRect/>
              </a:stretch>
            </p:blipFill>
            <p:spPr>
              <a:xfrm>
                <a:off x="2859280" y="5435680"/>
                <a:ext cx="275148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حبر 21">
                <a:extLst>
                  <a:ext uri="{FF2B5EF4-FFF2-40B4-BE49-F238E27FC236}">
                    <a16:creationId xmlns:a16="http://schemas.microsoft.com/office/drawing/2014/main" id="{1A84E7A1-42AE-5CDA-F5EA-65BF758F200D}"/>
                  </a:ext>
                </a:extLst>
              </p14:cNvPr>
              <p14:cNvContentPartPr/>
              <p14:nvPr/>
            </p14:nvContentPartPr>
            <p14:xfrm>
              <a:off x="2355640" y="5466640"/>
              <a:ext cx="1506960" cy="218520"/>
            </p14:xfrm>
          </p:contentPart>
        </mc:Choice>
        <mc:Fallback xmlns="">
          <p:pic>
            <p:nvPicPr>
              <p:cNvPr id="22" name="حبر 21">
                <a:extLst>
                  <a:ext uri="{FF2B5EF4-FFF2-40B4-BE49-F238E27FC236}">
                    <a16:creationId xmlns:a16="http://schemas.microsoft.com/office/drawing/2014/main" id="{1A84E7A1-42AE-5CDA-F5EA-65BF758F200D}"/>
                  </a:ext>
                </a:extLst>
              </p:cNvPr>
              <p:cNvPicPr/>
              <p:nvPr/>
            </p:nvPicPr>
            <p:blipFill>
              <a:blip r:embed="rId28"/>
              <a:stretch>
                <a:fillRect/>
              </a:stretch>
            </p:blipFill>
            <p:spPr>
              <a:xfrm>
                <a:off x="2265640" y="5287000"/>
                <a:ext cx="1686600" cy="578160"/>
              </a:xfrm>
              <a:prstGeom prst="rect">
                <a:avLst/>
              </a:prstGeom>
            </p:spPr>
          </p:pic>
        </mc:Fallback>
      </mc:AlternateContent>
      <p:grpSp>
        <p:nvGrpSpPr>
          <p:cNvPr id="29" name="مجموعة 28">
            <a:extLst>
              <a:ext uri="{FF2B5EF4-FFF2-40B4-BE49-F238E27FC236}">
                <a16:creationId xmlns:a16="http://schemas.microsoft.com/office/drawing/2014/main" id="{9749F075-0610-CA72-6360-6A909D758A1A}"/>
              </a:ext>
            </a:extLst>
          </p:cNvPr>
          <p:cNvGrpSpPr/>
          <p:nvPr/>
        </p:nvGrpSpPr>
        <p:grpSpPr>
          <a:xfrm>
            <a:off x="3268600" y="5711800"/>
            <a:ext cx="2833560" cy="67320"/>
            <a:chOff x="3268600" y="5711800"/>
            <a:chExt cx="2833560" cy="67320"/>
          </a:xfrm>
        </p:grpSpPr>
        <mc:AlternateContent xmlns:mc="http://schemas.openxmlformats.org/markup-compatibility/2006" xmlns:p14="http://schemas.microsoft.com/office/powerpoint/2010/main">
          <mc:Choice Requires="p14">
            <p:contentPart p14:bwMode="auto" r:id="rId29">
              <p14:nvContentPartPr>
                <p14:cNvPr id="25" name="حبر 24">
                  <a:extLst>
                    <a:ext uri="{FF2B5EF4-FFF2-40B4-BE49-F238E27FC236}">
                      <a16:creationId xmlns:a16="http://schemas.microsoft.com/office/drawing/2014/main" id="{0CD791F0-9B46-8ED5-D6D8-00A8B5D6C44F}"/>
                    </a:ext>
                  </a:extLst>
                </p14:cNvPr>
                <p14:cNvContentPartPr/>
                <p14:nvPr/>
              </p14:nvContentPartPr>
              <p14:xfrm>
                <a:off x="3600520" y="5711800"/>
                <a:ext cx="473400" cy="15840"/>
              </p14:xfrm>
            </p:contentPart>
          </mc:Choice>
          <mc:Fallback xmlns="">
            <p:pic>
              <p:nvPicPr>
                <p:cNvPr id="25" name="حبر 24">
                  <a:extLst>
                    <a:ext uri="{FF2B5EF4-FFF2-40B4-BE49-F238E27FC236}">
                      <a16:creationId xmlns:a16="http://schemas.microsoft.com/office/drawing/2014/main" id="{0CD791F0-9B46-8ED5-D6D8-00A8B5D6C44F}"/>
                    </a:ext>
                  </a:extLst>
                </p:cNvPr>
                <p:cNvPicPr/>
                <p:nvPr/>
              </p:nvPicPr>
              <p:blipFill>
                <a:blip r:embed="rId30"/>
                <a:stretch>
                  <a:fillRect/>
                </a:stretch>
              </p:blipFill>
              <p:spPr>
                <a:xfrm>
                  <a:off x="3582880" y="5693800"/>
                  <a:ext cx="5090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حبر 25">
                  <a:extLst>
                    <a:ext uri="{FF2B5EF4-FFF2-40B4-BE49-F238E27FC236}">
                      <a16:creationId xmlns:a16="http://schemas.microsoft.com/office/drawing/2014/main" id="{9ED8105E-261C-E1A9-6064-8FB9892276D4}"/>
                    </a:ext>
                  </a:extLst>
                </p14:cNvPr>
                <p14:cNvContentPartPr/>
                <p14:nvPr/>
              </p14:nvContentPartPr>
              <p14:xfrm>
                <a:off x="3268600" y="5713600"/>
                <a:ext cx="765360" cy="37800"/>
              </p14:xfrm>
            </p:contentPart>
          </mc:Choice>
          <mc:Fallback xmlns="">
            <p:pic>
              <p:nvPicPr>
                <p:cNvPr id="26" name="حبر 25">
                  <a:extLst>
                    <a:ext uri="{FF2B5EF4-FFF2-40B4-BE49-F238E27FC236}">
                      <a16:creationId xmlns:a16="http://schemas.microsoft.com/office/drawing/2014/main" id="{9ED8105E-261C-E1A9-6064-8FB9892276D4}"/>
                    </a:ext>
                  </a:extLst>
                </p:cNvPr>
                <p:cNvPicPr/>
                <p:nvPr/>
              </p:nvPicPr>
              <p:blipFill>
                <a:blip r:embed="rId32"/>
                <a:stretch>
                  <a:fillRect/>
                </a:stretch>
              </p:blipFill>
              <p:spPr>
                <a:xfrm>
                  <a:off x="3250600" y="5695960"/>
                  <a:ext cx="801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حبر 26">
                  <a:extLst>
                    <a:ext uri="{FF2B5EF4-FFF2-40B4-BE49-F238E27FC236}">
                      <a16:creationId xmlns:a16="http://schemas.microsoft.com/office/drawing/2014/main" id="{CE7E619C-6BDB-FAC7-9DBF-1A53B375EC8B}"/>
                    </a:ext>
                  </a:extLst>
                </p14:cNvPr>
                <p14:cNvContentPartPr/>
                <p14:nvPr/>
              </p14:nvContentPartPr>
              <p14:xfrm>
                <a:off x="3292720" y="5738080"/>
                <a:ext cx="738000" cy="29520"/>
              </p14:xfrm>
            </p:contentPart>
          </mc:Choice>
          <mc:Fallback xmlns="">
            <p:pic>
              <p:nvPicPr>
                <p:cNvPr id="27" name="حبر 26">
                  <a:extLst>
                    <a:ext uri="{FF2B5EF4-FFF2-40B4-BE49-F238E27FC236}">
                      <a16:creationId xmlns:a16="http://schemas.microsoft.com/office/drawing/2014/main" id="{CE7E619C-6BDB-FAC7-9DBF-1A53B375EC8B}"/>
                    </a:ext>
                  </a:extLst>
                </p:cNvPr>
                <p:cNvPicPr/>
                <p:nvPr/>
              </p:nvPicPr>
              <p:blipFill>
                <a:blip r:embed="rId34"/>
                <a:stretch>
                  <a:fillRect/>
                </a:stretch>
              </p:blipFill>
              <p:spPr>
                <a:xfrm>
                  <a:off x="3274720" y="5720440"/>
                  <a:ext cx="7736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حبر 27">
                  <a:extLst>
                    <a:ext uri="{FF2B5EF4-FFF2-40B4-BE49-F238E27FC236}">
                      <a16:creationId xmlns:a16="http://schemas.microsoft.com/office/drawing/2014/main" id="{3F1DFD25-DC96-58D3-A779-3272E5671B64}"/>
                    </a:ext>
                  </a:extLst>
                </p14:cNvPr>
                <p14:cNvContentPartPr/>
                <p14:nvPr/>
              </p14:nvContentPartPr>
              <p14:xfrm>
                <a:off x="4786720" y="5722240"/>
                <a:ext cx="1315440" cy="56880"/>
              </p14:xfrm>
            </p:contentPart>
          </mc:Choice>
          <mc:Fallback xmlns="">
            <p:pic>
              <p:nvPicPr>
                <p:cNvPr id="28" name="حبر 27">
                  <a:extLst>
                    <a:ext uri="{FF2B5EF4-FFF2-40B4-BE49-F238E27FC236}">
                      <a16:creationId xmlns:a16="http://schemas.microsoft.com/office/drawing/2014/main" id="{3F1DFD25-DC96-58D3-A779-3272E5671B64}"/>
                    </a:ext>
                  </a:extLst>
                </p:cNvPr>
                <p:cNvPicPr/>
                <p:nvPr/>
              </p:nvPicPr>
              <p:blipFill>
                <a:blip r:embed="rId36"/>
                <a:stretch>
                  <a:fillRect/>
                </a:stretch>
              </p:blipFill>
              <p:spPr>
                <a:xfrm>
                  <a:off x="4769080" y="5704600"/>
                  <a:ext cx="1351080" cy="92520"/>
                </a:xfrm>
                <a:prstGeom prst="rect">
                  <a:avLst/>
                </a:prstGeom>
              </p:spPr>
            </p:pic>
          </mc:Fallback>
        </mc:AlternateContent>
      </p:grpSp>
      <p:sp>
        <p:nvSpPr>
          <p:cNvPr id="31" name="مربع نص 30">
            <a:extLst>
              <a:ext uri="{FF2B5EF4-FFF2-40B4-BE49-F238E27FC236}">
                <a16:creationId xmlns:a16="http://schemas.microsoft.com/office/drawing/2014/main" id="{D3673EB3-AB75-20F6-10D5-40B6FED4C7BB}"/>
              </a:ext>
            </a:extLst>
          </p:cNvPr>
          <p:cNvSpPr txBox="1"/>
          <p:nvPr/>
        </p:nvSpPr>
        <p:spPr>
          <a:xfrm>
            <a:off x="5984240" y="4301852"/>
            <a:ext cx="6146800" cy="923330"/>
          </a:xfrm>
          <a:prstGeom prst="rect">
            <a:avLst/>
          </a:prstGeom>
          <a:noFill/>
        </p:spPr>
        <p:txBody>
          <a:bodyPr wrap="square">
            <a:spAutoFit/>
          </a:bodyPr>
          <a:lstStyle/>
          <a:p>
            <a:r>
              <a:rPr lang="ar-SA" dirty="0"/>
              <a:t>يركز بُعد "تدفقات القيمة والعمليات" "على الأنشطة التي تضطلع بها المنظمة وكيفية تنظيمها ، فضلاً عن كيفية ضمان المنظمة أنها تمكن من خلق القيمة لجميع أصحاب المصلحة بكفاءة وفعالية."</a:t>
            </a:r>
          </a:p>
        </p:txBody>
      </p:sp>
      <p:sp>
        <p:nvSpPr>
          <p:cNvPr id="33" name="مربع نص 32">
            <a:extLst>
              <a:ext uri="{FF2B5EF4-FFF2-40B4-BE49-F238E27FC236}">
                <a16:creationId xmlns:a16="http://schemas.microsoft.com/office/drawing/2014/main" id="{CA0A7420-EF04-0E74-FA29-F61026B21A7A}"/>
              </a:ext>
            </a:extLst>
          </p:cNvPr>
          <p:cNvSpPr txBox="1"/>
          <p:nvPr/>
        </p:nvSpPr>
        <p:spPr>
          <a:xfrm>
            <a:off x="6226400" y="5360625"/>
            <a:ext cx="6146800" cy="1477328"/>
          </a:xfrm>
          <a:prstGeom prst="rect">
            <a:avLst/>
          </a:prstGeom>
          <a:noFill/>
        </p:spPr>
        <p:txBody>
          <a:bodyPr wrap="square">
            <a:spAutoFit/>
          </a:bodyPr>
          <a:lstStyle/>
          <a:p>
            <a:pPr algn="l" rtl="0"/>
            <a:r>
              <a:rPr lang="en-US" dirty="0"/>
              <a:t>The 'Value streams and processes' dimension "focuses on what activities the organization undertakes and how they are organized, as well as how the organization ensures that it is enabling value creation for all stakeholders efficiently and effectively."</a:t>
            </a:r>
            <a:endParaRPr lang="ar-SA" dirty="0"/>
          </a:p>
        </p:txBody>
      </p:sp>
      <mc:AlternateContent xmlns:mc="http://schemas.openxmlformats.org/markup-compatibility/2006" xmlns:p14="http://schemas.microsoft.com/office/powerpoint/2010/main">
        <mc:Choice Requires="p14">
          <p:contentPart p14:bwMode="auto" r:id="rId37">
            <p14:nvContentPartPr>
              <p14:cNvPr id="34" name="حبر 33">
                <a:extLst>
                  <a:ext uri="{FF2B5EF4-FFF2-40B4-BE49-F238E27FC236}">
                    <a16:creationId xmlns:a16="http://schemas.microsoft.com/office/drawing/2014/main" id="{D32435B0-07DE-6426-7911-9539D999210D}"/>
                  </a:ext>
                </a:extLst>
              </p14:cNvPr>
              <p14:cNvContentPartPr/>
              <p14:nvPr/>
            </p14:nvContentPartPr>
            <p14:xfrm>
              <a:off x="5989120" y="-807080"/>
              <a:ext cx="30960" cy="137520"/>
            </p14:xfrm>
          </p:contentPart>
        </mc:Choice>
        <mc:Fallback xmlns="">
          <p:pic>
            <p:nvPicPr>
              <p:cNvPr id="34" name="حبر 33">
                <a:extLst>
                  <a:ext uri="{FF2B5EF4-FFF2-40B4-BE49-F238E27FC236}">
                    <a16:creationId xmlns:a16="http://schemas.microsoft.com/office/drawing/2014/main" id="{D32435B0-07DE-6426-7911-9539D999210D}"/>
                  </a:ext>
                </a:extLst>
              </p:cNvPr>
              <p:cNvPicPr/>
              <p:nvPr/>
            </p:nvPicPr>
            <p:blipFill>
              <a:blip r:embed="rId38"/>
              <a:stretch>
                <a:fillRect/>
              </a:stretch>
            </p:blipFill>
            <p:spPr>
              <a:xfrm>
                <a:off x="5971120" y="-824720"/>
                <a:ext cx="666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حبر 34">
                <a:extLst>
                  <a:ext uri="{FF2B5EF4-FFF2-40B4-BE49-F238E27FC236}">
                    <a16:creationId xmlns:a16="http://schemas.microsoft.com/office/drawing/2014/main" id="{5D162E67-BEFA-AAD8-7E09-CFE183174331}"/>
                  </a:ext>
                </a:extLst>
              </p14:cNvPr>
              <p14:cNvContentPartPr/>
              <p14:nvPr/>
            </p14:nvContentPartPr>
            <p14:xfrm>
              <a:off x="6796707" y="5667653"/>
              <a:ext cx="11160" cy="360"/>
            </p14:xfrm>
          </p:contentPart>
        </mc:Choice>
        <mc:Fallback xmlns="">
          <p:pic>
            <p:nvPicPr>
              <p:cNvPr id="35" name="حبر 34">
                <a:extLst>
                  <a:ext uri="{FF2B5EF4-FFF2-40B4-BE49-F238E27FC236}">
                    <a16:creationId xmlns:a16="http://schemas.microsoft.com/office/drawing/2014/main" id="{5D162E67-BEFA-AAD8-7E09-CFE183174331}"/>
                  </a:ext>
                </a:extLst>
              </p:cNvPr>
              <p:cNvPicPr/>
              <p:nvPr/>
            </p:nvPicPr>
            <p:blipFill>
              <a:blip r:embed="rId40"/>
              <a:stretch>
                <a:fillRect/>
              </a:stretch>
            </p:blipFill>
            <p:spPr>
              <a:xfrm>
                <a:off x="6779067" y="5649653"/>
                <a:ext cx="46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حبر 36">
                <a:extLst>
                  <a:ext uri="{FF2B5EF4-FFF2-40B4-BE49-F238E27FC236}">
                    <a16:creationId xmlns:a16="http://schemas.microsoft.com/office/drawing/2014/main" id="{BD63FA9E-588B-5539-0DF1-EC8AA7FB5619}"/>
                  </a:ext>
                </a:extLst>
              </p14:cNvPr>
              <p14:cNvContentPartPr/>
              <p14:nvPr/>
            </p14:nvContentPartPr>
            <p14:xfrm>
              <a:off x="6764067" y="5500280"/>
              <a:ext cx="2640600" cy="83160"/>
            </p14:xfrm>
          </p:contentPart>
        </mc:Choice>
        <mc:Fallback xmlns="">
          <p:pic>
            <p:nvPicPr>
              <p:cNvPr id="37" name="حبر 36">
                <a:extLst>
                  <a:ext uri="{FF2B5EF4-FFF2-40B4-BE49-F238E27FC236}">
                    <a16:creationId xmlns:a16="http://schemas.microsoft.com/office/drawing/2014/main" id="{BD63FA9E-588B-5539-0DF1-EC8AA7FB5619}"/>
                  </a:ext>
                </a:extLst>
              </p:cNvPr>
              <p:cNvPicPr/>
              <p:nvPr/>
            </p:nvPicPr>
            <p:blipFill>
              <a:blip r:embed="rId42"/>
              <a:stretch>
                <a:fillRect/>
              </a:stretch>
            </p:blipFill>
            <p:spPr>
              <a:xfrm>
                <a:off x="6674427" y="5320280"/>
                <a:ext cx="282024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9" name="حبر 38">
                <a:extLst>
                  <a:ext uri="{FF2B5EF4-FFF2-40B4-BE49-F238E27FC236}">
                    <a16:creationId xmlns:a16="http://schemas.microsoft.com/office/drawing/2014/main" id="{EFD6D508-7648-9D2F-3323-3DF8EE6105AA}"/>
                  </a:ext>
                </a:extLst>
              </p14:cNvPr>
              <p14:cNvContentPartPr/>
              <p14:nvPr/>
            </p14:nvContentPartPr>
            <p14:xfrm>
              <a:off x="10658907" y="5517560"/>
              <a:ext cx="1540440" cy="127440"/>
            </p14:xfrm>
          </p:contentPart>
        </mc:Choice>
        <mc:Fallback xmlns="">
          <p:pic>
            <p:nvPicPr>
              <p:cNvPr id="39" name="حبر 38">
                <a:extLst>
                  <a:ext uri="{FF2B5EF4-FFF2-40B4-BE49-F238E27FC236}">
                    <a16:creationId xmlns:a16="http://schemas.microsoft.com/office/drawing/2014/main" id="{EFD6D508-7648-9D2F-3323-3DF8EE6105AA}"/>
                  </a:ext>
                </a:extLst>
              </p:cNvPr>
              <p:cNvPicPr/>
              <p:nvPr/>
            </p:nvPicPr>
            <p:blipFill>
              <a:blip r:embed="rId44"/>
              <a:stretch>
                <a:fillRect/>
              </a:stretch>
            </p:blipFill>
            <p:spPr>
              <a:xfrm>
                <a:off x="10569267" y="5337560"/>
                <a:ext cx="172008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حبر 39">
                <a:extLst>
                  <a:ext uri="{FF2B5EF4-FFF2-40B4-BE49-F238E27FC236}">
                    <a16:creationId xmlns:a16="http://schemas.microsoft.com/office/drawing/2014/main" id="{93469F96-32EE-AA92-80FD-048DE36707DB}"/>
                  </a:ext>
                </a:extLst>
              </p14:cNvPr>
              <p14:cNvContentPartPr/>
              <p14:nvPr/>
            </p14:nvContentPartPr>
            <p14:xfrm>
              <a:off x="7098867" y="5863880"/>
              <a:ext cx="13320" cy="360"/>
            </p14:xfrm>
          </p:contentPart>
        </mc:Choice>
        <mc:Fallback xmlns="">
          <p:pic>
            <p:nvPicPr>
              <p:cNvPr id="40" name="حبر 39">
                <a:extLst>
                  <a:ext uri="{FF2B5EF4-FFF2-40B4-BE49-F238E27FC236}">
                    <a16:creationId xmlns:a16="http://schemas.microsoft.com/office/drawing/2014/main" id="{93469F96-32EE-AA92-80FD-048DE36707DB}"/>
                  </a:ext>
                </a:extLst>
              </p:cNvPr>
              <p:cNvPicPr/>
              <p:nvPr/>
            </p:nvPicPr>
            <p:blipFill>
              <a:blip r:embed="rId46"/>
              <a:stretch>
                <a:fillRect/>
              </a:stretch>
            </p:blipFill>
            <p:spPr>
              <a:xfrm>
                <a:off x="7009227" y="5684240"/>
                <a:ext cx="1929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حبر 40">
                <a:extLst>
                  <a:ext uri="{FF2B5EF4-FFF2-40B4-BE49-F238E27FC236}">
                    <a16:creationId xmlns:a16="http://schemas.microsoft.com/office/drawing/2014/main" id="{AE379F73-8CF2-F483-1DB1-77D11CDC7B23}"/>
                  </a:ext>
                </a:extLst>
              </p14:cNvPr>
              <p14:cNvContentPartPr/>
              <p14:nvPr/>
            </p14:nvContentPartPr>
            <p14:xfrm>
              <a:off x="6880707" y="5863880"/>
              <a:ext cx="129600" cy="2160"/>
            </p14:xfrm>
          </p:contentPart>
        </mc:Choice>
        <mc:Fallback xmlns="">
          <p:pic>
            <p:nvPicPr>
              <p:cNvPr id="41" name="حبر 40">
                <a:extLst>
                  <a:ext uri="{FF2B5EF4-FFF2-40B4-BE49-F238E27FC236}">
                    <a16:creationId xmlns:a16="http://schemas.microsoft.com/office/drawing/2014/main" id="{AE379F73-8CF2-F483-1DB1-77D11CDC7B23}"/>
                  </a:ext>
                </a:extLst>
              </p:cNvPr>
              <p:cNvPicPr/>
              <p:nvPr/>
            </p:nvPicPr>
            <p:blipFill>
              <a:blip r:embed="rId48"/>
              <a:stretch>
                <a:fillRect/>
              </a:stretch>
            </p:blipFill>
            <p:spPr>
              <a:xfrm>
                <a:off x="6791067" y="5684240"/>
                <a:ext cx="3092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 name="حبر 41">
                <a:extLst>
                  <a:ext uri="{FF2B5EF4-FFF2-40B4-BE49-F238E27FC236}">
                    <a16:creationId xmlns:a16="http://schemas.microsoft.com/office/drawing/2014/main" id="{DD2BCB09-64F8-E9EB-1790-A3C7AC0D60D4}"/>
                  </a:ext>
                </a:extLst>
              </p14:cNvPr>
              <p14:cNvContentPartPr/>
              <p14:nvPr/>
            </p14:nvContentPartPr>
            <p14:xfrm>
              <a:off x="6381747" y="5835800"/>
              <a:ext cx="692280" cy="38160"/>
            </p14:xfrm>
          </p:contentPart>
        </mc:Choice>
        <mc:Fallback xmlns="">
          <p:pic>
            <p:nvPicPr>
              <p:cNvPr id="42" name="حبر 41">
                <a:extLst>
                  <a:ext uri="{FF2B5EF4-FFF2-40B4-BE49-F238E27FC236}">
                    <a16:creationId xmlns:a16="http://schemas.microsoft.com/office/drawing/2014/main" id="{DD2BCB09-64F8-E9EB-1790-A3C7AC0D60D4}"/>
                  </a:ext>
                </a:extLst>
              </p:cNvPr>
              <p:cNvPicPr/>
              <p:nvPr/>
            </p:nvPicPr>
            <p:blipFill>
              <a:blip r:embed="rId50"/>
              <a:stretch>
                <a:fillRect/>
              </a:stretch>
            </p:blipFill>
            <p:spPr>
              <a:xfrm>
                <a:off x="6291747" y="5655800"/>
                <a:ext cx="8719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حبر 42">
                <a:extLst>
                  <a:ext uri="{FF2B5EF4-FFF2-40B4-BE49-F238E27FC236}">
                    <a16:creationId xmlns:a16="http://schemas.microsoft.com/office/drawing/2014/main" id="{3E078B1F-6E6B-C1BB-4281-37738A1790C0}"/>
                  </a:ext>
                </a:extLst>
              </p14:cNvPr>
              <p14:cNvContentPartPr/>
              <p14:nvPr/>
            </p14:nvContentPartPr>
            <p14:xfrm>
              <a:off x="10263987" y="5866760"/>
              <a:ext cx="1163880" cy="38880"/>
            </p14:xfrm>
          </p:contentPart>
        </mc:Choice>
        <mc:Fallback xmlns="">
          <p:pic>
            <p:nvPicPr>
              <p:cNvPr id="43" name="حبر 42">
                <a:extLst>
                  <a:ext uri="{FF2B5EF4-FFF2-40B4-BE49-F238E27FC236}">
                    <a16:creationId xmlns:a16="http://schemas.microsoft.com/office/drawing/2014/main" id="{3E078B1F-6E6B-C1BB-4281-37738A1790C0}"/>
                  </a:ext>
                </a:extLst>
              </p:cNvPr>
              <p:cNvPicPr/>
              <p:nvPr/>
            </p:nvPicPr>
            <p:blipFill>
              <a:blip r:embed="rId52"/>
              <a:stretch>
                <a:fillRect/>
              </a:stretch>
            </p:blipFill>
            <p:spPr>
              <a:xfrm>
                <a:off x="10174347" y="5687120"/>
                <a:ext cx="13435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حبر 43">
                <a:extLst>
                  <a:ext uri="{FF2B5EF4-FFF2-40B4-BE49-F238E27FC236}">
                    <a16:creationId xmlns:a16="http://schemas.microsoft.com/office/drawing/2014/main" id="{3DF4FFCA-7194-F911-97D5-F8BBF847F351}"/>
                  </a:ext>
                </a:extLst>
              </p14:cNvPr>
              <p14:cNvContentPartPr/>
              <p14:nvPr/>
            </p14:nvContentPartPr>
            <p14:xfrm>
              <a:off x="6408387" y="6123800"/>
              <a:ext cx="783720" cy="34920"/>
            </p14:xfrm>
          </p:contentPart>
        </mc:Choice>
        <mc:Fallback xmlns="">
          <p:pic>
            <p:nvPicPr>
              <p:cNvPr id="44" name="حبر 43">
                <a:extLst>
                  <a:ext uri="{FF2B5EF4-FFF2-40B4-BE49-F238E27FC236}">
                    <a16:creationId xmlns:a16="http://schemas.microsoft.com/office/drawing/2014/main" id="{3DF4FFCA-7194-F911-97D5-F8BBF847F351}"/>
                  </a:ext>
                </a:extLst>
              </p:cNvPr>
              <p:cNvPicPr/>
              <p:nvPr/>
            </p:nvPicPr>
            <p:blipFill>
              <a:blip r:embed="rId54"/>
              <a:stretch>
                <a:fillRect/>
              </a:stretch>
            </p:blipFill>
            <p:spPr>
              <a:xfrm>
                <a:off x="6318387" y="5944160"/>
                <a:ext cx="96336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حبر 44">
                <a:extLst>
                  <a:ext uri="{FF2B5EF4-FFF2-40B4-BE49-F238E27FC236}">
                    <a16:creationId xmlns:a16="http://schemas.microsoft.com/office/drawing/2014/main" id="{79201CDE-C021-DE5E-B095-B90C65EDEE31}"/>
                  </a:ext>
                </a:extLst>
              </p14:cNvPr>
              <p14:cNvContentPartPr/>
              <p14:nvPr/>
            </p14:nvContentPartPr>
            <p14:xfrm>
              <a:off x="8298747" y="6067640"/>
              <a:ext cx="1932840" cy="82800"/>
            </p14:xfrm>
          </p:contentPart>
        </mc:Choice>
        <mc:Fallback xmlns="">
          <p:pic>
            <p:nvPicPr>
              <p:cNvPr id="45" name="حبر 44">
                <a:extLst>
                  <a:ext uri="{FF2B5EF4-FFF2-40B4-BE49-F238E27FC236}">
                    <a16:creationId xmlns:a16="http://schemas.microsoft.com/office/drawing/2014/main" id="{79201CDE-C021-DE5E-B095-B90C65EDEE31}"/>
                  </a:ext>
                </a:extLst>
              </p:cNvPr>
              <p:cNvPicPr/>
              <p:nvPr/>
            </p:nvPicPr>
            <p:blipFill>
              <a:blip r:embed="rId56"/>
              <a:stretch>
                <a:fillRect/>
              </a:stretch>
            </p:blipFill>
            <p:spPr>
              <a:xfrm>
                <a:off x="8209107" y="5887640"/>
                <a:ext cx="211248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حبر 45">
                <a:extLst>
                  <a:ext uri="{FF2B5EF4-FFF2-40B4-BE49-F238E27FC236}">
                    <a16:creationId xmlns:a16="http://schemas.microsoft.com/office/drawing/2014/main" id="{3C69CDAA-D926-DC44-DCA2-A6FDD9D47CE5}"/>
                  </a:ext>
                </a:extLst>
              </p14:cNvPr>
              <p14:cNvContentPartPr/>
              <p14:nvPr/>
            </p14:nvContentPartPr>
            <p14:xfrm>
              <a:off x="10053747" y="6323960"/>
              <a:ext cx="156960" cy="40680"/>
            </p14:xfrm>
          </p:contentPart>
        </mc:Choice>
        <mc:Fallback xmlns="">
          <p:pic>
            <p:nvPicPr>
              <p:cNvPr id="46" name="حبر 45">
                <a:extLst>
                  <a:ext uri="{FF2B5EF4-FFF2-40B4-BE49-F238E27FC236}">
                    <a16:creationId xmlns:a16="http://schemas.microsoft.com/office/drawing/2014/main" id="{3C69CDAA-D926-DC44-DCA2-A6FDD9D47CE5}"/>
                  </a:ext>
                </a:extLst>
              </p:cNvPr>
              <p:cNvPicPr/>
              <p:nvPr/>
            </p:nvPicPr>
            <p:blipFill>
              <a:blip r:embed="rId58"/>
              <a:stretch>
                <a:fillRect/>
              </a:stretch>
            </p:blipFill>
            <p:spPr>
              <a:xfrm>
                <a:off x="9964107" y="6144320"/>
                <a:ext cx="33660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حبر 46">
                <a:extLst>
                  <a:ext uri="{FF2B5EF4-FFF2-40B4-BE49-F238E27FC236}">
                    <a16:creationId xmlns:a16="http://schemas.microsoft.com/office/drawing/2014/main" id="{BCC8481C-B57E-472D-64B7-7131B4C46EAA}"/>
                  </a:ext>
                </a:extLst>
              </p14:cNvPr>
              <p14:cNvContentPartPr/>
              <p14:nvPr/>
            </p14:nvContentPartPr>
            <p14:xfrm>
              <a:off x="8918667" y="6362480"/>
              <a:ext cx="1281240" cy="49320"/>
            </p14:xfrm>
          </p:contentPart>
        </mc:Choice>
        <mc:Fallback xmlns="">
          <p:pic>
            <p:nvPicPr>
              <p:cNvPr id="47" name="حبر 46">
                <a:extLst>
                  <a:ext uri="{FF2B5EF4-FFF2-40B4-BE49-F238E27FC236}">
                    <a16:creationId xmlns:a16="http://schemas.microsoft.com/office/drawing/2014/main" id="{BCC8481C-B57E-472D-64B7-7131B4C46EAA}"/>
                  </a:ext>
                </a:extLst>
              </p:cNvPr>
              <p:cNvPicPr/>
              <p:nvPr/>
            </p:nvPicPr>
            <p:blipFill>
              <a:blip r:embed="rId60"/>
              <a:stretch>
                <a:fillRect/>
              </a:stretch>
            </p:blipFill>
            <p:spPr>
              <a:xfrm>
                <a:off x="8829027" y="6182840"/>
                <a:ext cx="14608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حبر 47">
                <a:extLst>
                  <a:ext uri="{FF2B5EF4-FFF2-40B4-BE49-F238E27FC236}">
                    <a16:creationId xmlns:a16="http://schemas.microsoft.com/office/drawing/2014/main" id="{97F987ED-61C3-9956-168A-3C08CBA209C3}"/>
                  </a:ext>
                </a:extLst>
              </p14:cNvPr>
              <p14:cNvContentPartPr/>
              <p14:nvPr/>
            </p14:nvContentPartPr>
            <p14:xfrm>
              <a:off x="10463427" y="6474080"/>
              <a:ext cx="754200" cy="32040"/>
            </p14:xfrm>
          </p:contentPart>
        </mc:Choice>
        <mc:Fallback xmlns="">
          <p:pic>
            <p:nvPicPr>
              <p:cNvPr id="48" name="حبر 47">
                <a:extLst>
                  <a:ext uri="{FF2B5EF4-FFF2-40B4-BE49-F238E27FC236}">
                    <a16:creationId xmlns:a16="http://schemas.microsoft.com/office/drawing/2014/main" id="{97F987ED-61C3-9956-168A-3C08CBA209C3}"/>
                  </a:ext>
                </a:extLst>
              </p:cNvPr>
              <p:cNvPicPr/>
              <p:nvPr/>
            </p:nvPicPr>
            <p:blipFill>
              <a:blip r:embed="rId62"/>
              <a:stretch>
                <a:fillRect/>
              </a:stretch>
            </p:blipFill>
            <p:spPr>
              <a:xfrm>
                <a:off x="10445787" y="6456440"/>
                <a:ext cx="7898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9" name="حبر 48">
                <a:extLst>
                  <a:ext uri="{FF2B5EF4-FFF2-40B4-BE49-F238E27FC236}">
                    <a16:creationId xmlns:a16="http://schemas.microsoft.com/office/drawing/2014/main" id="{CE76C2E4-360E-9E12-C46E-B9B9451F1114}"/>
                  </a:ext>
                </a:extLst>
              </p14:cNvPr>
              <p14:cNvContentPartPr/>
              <p14:nvPr/>
            </p14:nvContentPartPr>
            <p14:xfrm>
              <a:off x="6361227" y="6732920"/>
              <a:ext cx="1002240" cy="90720"/>
            </p14:xfrm>
          </p:contentPart>
        </mc:Choice>
        <mc:Fallback xmlns="">
          <p:pic>
            <p:nvPicPr>
              <p:cNvPr id="49" name="حبر 48">
                <a:extLst>
                  <a:ext uri="{FF2B5EF4-FFF2-40B4-BE49-F238E27FC236}">
                    <a16:creationId xmlns:a16="http://schemas.microsoft.com/office/drawing/2014/main" id="{CE76C2E4-360E-9E12-C46E-B9B9451F1114}"/>
                  </a:ext>
                </a:extLst>
              </p:cNvPr>
              <p:cNvPicPr/>
              <p:nvPr/>
            </p:nvPicPr>
            <p:blipFill>
              <a:blip r:embed="rId64"/>
              <a:stretch>
                <a:fillRect/>
              </a:stretch>
            </p:blipFill>
            <p:spPr>
              <a:xfrm>
                <a:off x="6343227" y="6715280"/>
                <a:ext cx="1037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0" name="حبر 49">
                <a:extLst>
                  <a:ext uri="{FF2B5EF4-FFF2-40B4-BE49-F238E27FC236}">
                    <a16:creationId xmlns:a16="http://schemas.microsoft.com/office/drawing/2014/main" id="{B8B18EB5-7217-492E-9416-8948B9320665}"/>
                  </a:ext>
                </a:extLst>
              </p14:cNvPr>
              <p14:cNvContentPartPr/>
              <p14:nvPr/>
            </p14:nvContentPartPr>
            <p14:xfrm>
              <a:off x="9062307" y="6491360"/>
              <a:ext cx="1114560" cy="19800"/>
            </p14:xfrm>
          </p:contentPart>
        </mc:Choice>
        <mc:Fallback xmlns="">
          <p:pic>
            <p:nvPicPr>
              <p:cNvPr id="50" name="حبر 49">
                <a:extLst>
                  <a:ext uri="{FF2B5EF4-FFF2-40B4-BE49-F238E27FC236}">
                    <a16:creationId xmlns:a16="http://schemas.microsoft.com/office/drawing/2014/main" id="{B8B18EB5-7217-492E-9416-8948B9320665}"/>
                  </a:ext>
                </a:extLst>
              </p:cNvPr>
              <p:cNvPicPr/>
              <p:nvPr/>
            </p:nvPicPr>
            <p:blipFill>
              <a:blip r:embed="rId66"/>
              <a:stretch>
                <a:fillRect/>
              </a:stretch>
            </p:blipFill>
            <p:spPr>
              <a:xfrm>
                <a:off x="9044667" y="6473720"/>
                <a:ext cx="1150200" cy="55440"/>
              </a:xfrm>
              <a:prstGeom prst="rect">
                <a:avLst/>
              </a:prstGeom>
            </p:spPr>
          </p:pic>
        </mc:Fallback>
      </mc:AlternateContent>
    </p:spTree>
    <p:extLst>
      <p:ext uri="{BB962C8B-B14F-4D97-AF65-F5344CB8AC3E}">
        <p14:creationId xmlns:p14="http://schemas.microsoft.com/office/powerpoint/2010/main" val="425414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15</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704621"/>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Identify the missing word(s) in the following sentence. </a:t>
            </a:r>
          </a:p>
          <a:p>
            <a:pPr marL="12700" algn="l" rtl="0">
              <a:lnSpc>
                <a:spcPct val="100000"/>
              </a:lnSpc>
              <a:spcBef>
                <a:spcPts val="100"/>
              </a:spcBef>
            </a:pPr>
            <a:r>
              <a:rPr lang="en-US" sz="2400" b="1" spc="-140" dirty="0">
                <a:latin typeface="Arial"/>
                <a:cs typeface="Arial"/>
              </a:rPr>
              <a:t>'Service management' is a set of specialized organizational capabilities for enabling value for customers in the form of [???] </a:t>
            </a:r>
          </a:p>
          <a:p>
            <a:pPr marL="12700" algn="l" rtl="0">
              <a:lnSpc>
                <a:spcPct val="250000"/>
              </a:lnSpc>
              <a:spcBef>
                <a:spcPts val="100"/>
              </a:spcBef>
            </a:pPr>
            <a:r>
              <a:rPr lang="en-US" sz="2400" spc="-140" dirty="0">
                <a:latin typeface="Arial"/>
                <a:cs typeface="Arial"/>
              </a:rPr>
              <a:t>A) practices</a:t>
            </a:r>
          </a:p>
          <a:p>
            <a:pPr marL="12700" algn="l" rtl="0">
              <a:lnSpc>
                <a:spcPct val="250000"/>
              </a:lnSpc>
              <a:spcBef>
                <a:spcPts val="100"/>
              </a:spcBef>
            </a:pPr>
            <a:r>
              <a:rPr lang="en-US" sz="2400" spc="-140" dirty="0">
                <a:latin typeface="Arial"/>
                <a:cs typeface="Arial"/>
              </a:rPr>
              <a:t>B) warranty</a:t>
            </a:r>
          </a:p>
          <a:p>
            <a:pPr marL="12700" algn="l" rtl="0">
              <a:lnSpc>
                <a:spcPct val="250000"/>
              </a:lnSpc>
              <a:spcBef>
                <a:spcPts val="100"/>
              </a:spcBef>
            </a:pPr>
            <a:r>
              <a:rPr lang="en-US" sz="2400" spc="-140" dirty="0">
                <a:latin typeface="Arial"/>
                <a:cs typeface="Arial"/>
              </a:rPr>
              <a:t>C) services</a:t>
            </a:r>
          </a:p>
          <a:p>
            <a:pPr marL="12700" algn="l" rtl="0">
              <a:lnSpc>
                <a:spcPct val="250000"/>
              </a:lnSpc>
              <a:spcBef>
                <a:spcPts val="100"/>
              </a:spcBef>
            </a:pPr>
            <a:r>
              <a:rPr lang="en-US" sz="2400" spc="-140" dirty="0">
                <a:latin typeface="Arial"/>
                <a:cs typeface="Arial"/>
              </a:rPr>
              <a:t>D) IT assets</a:t>
            </a:r>
          </a:p>
        </p:txBody>
      </p:sp>
      <p:sp>
        <p:nvSpPr>
          <p:cNvPr id="3" name="مربع نص 2">
            <a:extLst>
              <a:ext uri="{FF2B5EF4-FFF2-40B4-BE49-F238E27FC236}">
                <a16:creationId xmlns:a16="http://schemas.microsoft.com/office/drawing/2014/main" id="{9FA3AC41-2055-F90D-D08C-4D8101E2A675}"/>
              </a:ext>
            </a:extLst>
          </p:cNvPr>
          <p:cNvSpPr txBox="1"/>
          <p:nvPr/>
        </p:nvSpPr>
        <p:spPr>
          <a:xfrm>
            <a:off x="121920" y="6757"/>
            <a:ext cx="12070080" cy="1477328"/>
          </a:xfrm>
          <a:prstGeom prst="rect">
            <a:avLst/>
          </a:prstGeom>
          <a:noFill/>
        </p:spPr>
        <p:txBody>
          <a:bodyPr wrap="square">
            <a:spAutoFit/>
          </a:bodyPr>
          <a:lstStyle/>
          <a:p>
            <a:r>
              <a:rPr lang="ar-SA" dirty="0"/>
              <a:t>حدد الكلمة (الكلمات) المفقودة في الجملة التالية. "إدارة الخدمة" هي مجموعة من القدرات التنظيمية المتخصصة لتمكين القيمة للعملاء في شكل [؟؟؟]</a:t>
            </a:r>
          </a:p>
          <a:p>
            <a:r>
              <a:rPr lang="ar-SA" dirty="0"/>
              <a:t>أ) الممارسات</a:t>
            </a:r>
          </a:p>
          <a:p>
            <a:r>
              <a:rPr lang="ar-SA" dirty="0"/>
              <a:t>ب) الضمان</a:t>
            </a:r>
          </a:p>
          <a:p>
            <a:r>
              <a:rPr lang="ar-SA" dirty="0"/>
              <a:t>ج) الخدمات</a:t>
            </a:r>
          </a:p>
          <a:p>
            <a:r>
              <a:rPr lang="ar-SA" dirty="0"/>
              <a:t>د) أصول تكنولوجيا المعلومات</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3EC54DC5-146F-F1EB-B9EC-5F1B9D766195}"/>
                  </a:ext>
                </a:extLst>
              </p14:cNvPr>
              <p14:cNvContentPartPr/>
              <p14:nvPr/>
            </p14:nvContentPartPr>
            <p14:xfrm>
              <a:off x="2149107" y="1931520"/>
              <a:ext cx="2921040" cy="155160"/>
            </p14:xfrm>
          </p:contentPart>
        </mc:Choice>
        <mc:Fallback xmlns="">
          <p:pic>
            <p:nvPicPr>
              <p:cNvPr id="2" name="حبر 1">
                <a:extLst>
                  <a:ext uri="{FF2B5EF4-FFF2-40B4-BE49-F238E27FC236}">
                    <a16:creationId xmlns:a16="http://schemas.microsoft.com/office/drawing/2014/main" id="{3EC54DC5-146F-F1EB-B9EC-5F1B9D766195}"/>
                  </a:ext>
                </a:extLst>
              </p:cNvPr>
              <p:cNvPicPr/>
              <p:nvPr/>
            </p:nvPicPr>
            <p:blipFill>
              <a:blip r:embed="rId4"/>
              <a:stretch>
                <a:fillRect/>
              </a:stretch>
            </p:blipFill>
            <p:spPr>
              <a:xfrm>
                <a:off x="2059467" y="1751520"/>
                <a:ext cx="310068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8">
                <a:extLst>
                  <a:ext uri="{FF2B5EF4-FFF2-40B4-BE49-F238E27FC236}">
                    <a16:creationId xmlns:a16="http://schemas.microsoft.com/office/drawing/2014/main" id="{CC09A901-54F7-C6A8-8ED6-4501BF135388}"/>
                  </a:ext>
                </a:extLst>
              </p14:cNvPr>
              <p14:cNvContentPartPr/>
              <p14:nvPr/>
            </p14:nvContentPartPr>
            <p14:xfrm>
              <a:off x="3450400" y="2541240"/>
              <a:ext cx="790560" cy="30240"/>
            </p14:xfrm>
          </p:contentPart>
        </mc:Choice>
        <mc:Fallback xmlns="">
          <p:pic>
            <p:nvPicPr>
              <p:cNvPr id="9" name="حبر 8">
                <a:extLst>
                  <a:ext uri="{FF2B5EF4-FFF2-40B4-BE49-F238E27FC236}">
                    <a16:creationId xmlns:a16="http://schemas.microsoft.com/office/drawing/2014/main" id="{CC09A901-54F7-C6A8-8ED6-4501BF135388}"/>
                  </a:ext>
                </a:extLst>
              </p:cNvPr>
              <p:cNvPicPr/>
              <p:nvPr/>
            </p:nvPicPr>
            <p:blipFill>
              <a:blip r:embed="rId6"/>
              <a:stretch>
                <a:fillRect/>
              </a:stretch>
            </p:blipFill>
            <p:spPr>
              <a:xfrm>
                <a:off x="3432400" y="2523600"/>
                <a:ext cx="826200" cy="65880"/>
              </a:xfrm>
              <a:prstGeom prst="rect">
                <a:avLst/>
              </a:prstGeom>
            </p:spPr>
          </p:pic>
        </mc:Fallback>
      </mc:AlternateContent>
      <p:grpSp>
        <p:nvGrpSpPr>
          <p:cNvPr id="14" name="مجموعة 13">
            <a:extLst>
              <a:ext uri="{FF2B5EF4-FFF2-40B4-BE49-F238E27FC236}">
                <a16:creationId xmlns:a16="http://schemas.microsoft.com/office/drawing/2014/main" id="{B9BD5067-12B4-9E0C-C72E-D14F2AE695A1}"/>
              </a:ext>
            </a:extLst>
          </p:cNvPr>
          <p:cNvGrpSpPr/>
          <p:nvPr/>
        </p:nvGrpSpPr>
        <p:grpSpPr>
          <a:xfrm>
            <a:off x="4163560" y="2469960"/>
            <a:ext cx="1942560" cy="125280"/>
            <a:chOff x="4163560" y="2469960"/>
            <a:chExt cx="1942560" cy="125280"/>
          </a:xfrm>
        </p:grpSpPr>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35B71DB2-2E05-5A12-31E4-7786CBDB856B}"/>
                    </a:ext>
                  </a:extLst>
                </p14:cNvPr>
                <p14:cNvContentPartPr/>
                <p14:nvPr/>
              </p14:nvContentPartPr>
              <p14:xfrm>
                <a:off x="5753320" y="2469960"/>
                <a:ext cx="64440" cy="9000"/>
              </p14:xfrm>
            </p:contentPart>
          </mc:Choice>
          <mc:Fallback xmlns="">
            <p:pic>
              <p:nvPicPr>
                <p:cNvPr id="11" name="حبر 10">
                  <a:extLst>
                    <a:ext uri="{FF2B5EF4-FFF2-40B4-BE49-F238E27FC236}">
                      <a16:creationId xmlns:a16="http://schemas.microsoft.com/office/drawing/2014/main" id="{35B71DB2-2E05-5A12-31E4-7786CBDB856B}"/>
                    </a:ext>
                  </a:extLst>
                </p:cNvPr>
                <p:cNvPicPr/>
                <p:nvPr/>
              </p:nvPicPr>
              <p:blipFill>
                <a:blip r:embed="rId8"/>
                <a:stretch>
                  <a:fillRect/>
                </a:stretch>
              </p:blipFill>
              <p:spPr>
                <a:xfrm>
                  <a:off x="5735320" y="2452320"/>
                  <a:ext cx="1000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A7B3F76F-F6E3-0541-C6FE-E7D25D7FC916}"/>
                    </a:ext>
                  </a:extLst>
                </p14:cNvPr>
                <p14:cNvContentPartPr/>
                <p14:nvPr/>
              </p14:nvContentPartPr>
              <p14:xfrm>
                <a:off x="5322760" y="2536560"/>
                <a:ext cx="685800" cy="10440"/>
              </p14:xfrm>
            </p:contentPart>
          </mc:Choice>
          <mc:Fallback xmlns="">
            <p:pic>
              <p:nvPicPr>
                <p:cNvPr id="12" name="حبر 11">
                  <a:extLst>
                    <a:ext uri="{FF2B5EF4-FFF2-40B4-BE49-F238E27FC236}">
                      <a16:creationId xmlns:a16="http://schemas.microsoft.com/office/drawing/2014/main" id="{A7B3F76F-F6E3-0541-C6FE-E7D25D7FC916}"/>
                    </a:ext>
                  </a:extLst>
                </p:cNvPr>
                <p:cNvPicPr/>
                <p:nvPr/>
              </p:nvPicPr>
              <p:blipFill>
                <a:blip r:embed="rId10"/>
                <a:stretch>
                  <a:fillRect/>
                </a:stretch>
              </p:blipFill>
              <p:spPr>
                <a:xfrm>
                  <a:off x="5305120" y="2518560"/>
                  <a:ext cx="7214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حبر 12">
                  <a:extLst>
                    <a:ext uri="{FF2B5EF4-FFF2-40B4-BE49-F238E27FC236}">
                      <a16:creationId xmlns:a16="http://schemas.microsoft.com/office/drawing/2014/main" id="{ACBB1B2E-FCD4-071C-0158-37A2FCEFBBBD}"/>
                    </a:ext>
                  </a:extLst>
                </p14:cNvPr>
                <p14:cNvContentPartPr/>
                <p14:nvPr/>
              </p14:nvContentPartPr>
              <p14:xfrm>
                <a:off x="4163560" y="2535840"/>
                <a:ext cx="1942560" cy="59400"/>
              </p14:xfrm>
            </p:contentPart>
          </mc:Choice>
          <mc:Fallback xmlns="">
            <p:pic>
              <p:nvPicPr>
                <p:cNvPr id="13" name="حبر 12">
                  <a:extLst>
                    <a:ext uri="{FF2B5EF4-FFF2-40B4-BE49-F238E27FC236}">
                      <a16:creationId xmlns:a16="http://schemas.microsoft.com/office/drawing/2014/main" id="{ACBB1B2E-FCD4-071C-0158-37A2FCEFBBBD}"/>
                    </a:ext>
                  </a:extLst>
                </p:cNvPr>
                <p:cNvPicPr/>
                <p:nvPr/>
              </p:nvPicPr>
              <p:blipFill>
                <a:blip r:embed="rId12"/>
                <a:stretch>
                  <a:fillRect/>
                </a:stretch>
              </p:blipFill>
              <p:spPr>
                <a:xfrm>
                  <a:off x="4145920" y="2518200"/>
                  <a:ext cx="1978200" cy="9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5" name="حبر 14">
                <a:extLst>
                  <a:ext uri="{FF2B5EF4-FFF2-40B4-BE49-F238E27FC236}">
                    <a16:creationId xmlns:a16="http://schemas.microsoft.com/office/drawing/2014/main" id="{773D5405-FABC-8373-7B27-4C04BFBECAE1}"/>
                  </a:ext>
                </a:extLst>
              </p14:cNvPr>
              <p14:cNvContentPartPr/>
              <p14:nvPr/>
            </p14:nvContentPartPr>
            <p14:xfrm>
              <a:off x="5193880" y="-774720"/>
              <a:ext cx="360" cy="360"/>
            </p14:xfrm>
          </p:contentPart>
        </mc:Choice>
        <mc:Fallback xmlns="">
          <p:pic>
            <p:nvPicPr>
              <p:cNvPr id="15" name="حبر 14">
                <a:extLst>
                  <a:ext uri="{FF2B5EF4-FFF2-40B4-BE49-F238E27FC236}">
                    <a16:creationId xmlns:a16="http://schemas.microsoft.com/office/drawing/2014/main" id="{773D5405-FABC-8373-7B27-4C04BFBECAE1}"/>
                  </a:ext>
                </a:extLst>
              </p:cNvPr>
              <p:cNvPicPr/>
              <p:nvPr/>
            </p:nvPicPr>
            <p:blipFill>
              <a:blip r:embed="rId14"/>
              <a:stretch>
                <a:fillRect/>
              </a:stretch>
            </p:blipFill>
            <p:spPr>
              <a:xfrm>
                <a:off x="5104240" y="-9547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حبر 15">
                <a:extLst>
                  <a:ext uri="{FF2B5EF4-FFF2-40B4-BE49-F238E27FC236}">
                    <a16:creationId xmlns:a16="http://schemas.microsoft.com/office/drawing/2014/main" id="{72CFA78E-62D1-2789-D0B4-03722B7E1162}"/>
                  </a:ext>
                </a:extLst>
              </p14:cNvPr>
              <p14:cNvContentPartPr/>
              <p14:nvPr/>
            </p14:nvContentPartPr>
            <p14:xfrm>
              <a:off x="2066560" y="4946580"/>
              <a:ext cx="1588680" cy="234360"/>
            </p14:xfrm>
          </p:contentPart>
        </mc:Choice>
        <mc:Fallback xmlns="">
          <p:pic>
            <p:nvPicPr>
              <p:cNvPr id="16" name="حبر 15">
                <a:extLst>
                  <a:ext uri="{FF2B5EF4-FFF2-40B4-BE49-F238E27FC236}">
                    <a16:creationId xmlns:a16="http://schemas.microsoft.com/office/drawing/2014/main" id="{72CFA78E-62D1-2789-D0B4-03722B7E1162}"/>
                  </a:ext>
                </a:extLst>
              </p:cNvPr>
              <p:cNvPicPr/>
              <p:nvPr/>
            </p:nvPicPr>
            <p:blipFill>
              <a:blip r:embed="rId16"/>
              <a:stretch>
                <a:fillRect/>
              </a:stretch>
            </p:blipFill>
            <p:spPr>
              <a:xfrm>
                <a:off x="1976560" y="4766580"/>
                <a:ext cx="1768320" cy="594000"/>
              </a:xfrm>
              <a:prstGeom prst="rect">
                <a:avLst/>
              </a:prstGeom>
            </p:spPr>
          </p:pic>
        </mc:Fallback>
      </mc:AlternateContent>
      <p:sp>
        <p:nvSpPr>
          <p:cNvPr id="18" name="مربع نص 17">
            <a:extLst>
              <a:ext uri="{FF2B5EF4-FFF2-40B4-BE49-F238E27FC236}">
                <a16:creationId xmlns:a16="http://schemas.microsoft.com/office/drawing/2014/main" id="{2B7F378E-3503-A9E4-9485-95F37571CE1A}"/>
              </a:ext>
            </a:extLst>
          </p:cNvPr>
          <p:cNvSpPr txBox="1"/>
          <p:nvPr/>
        </p:nvSpPr>
        <p:spPr>
          <a:xfrm>
            <a:off x="4801960" y="4140430"/>
            <a:ext cx="6121400" cy="923330"/>
          </a:xfrm>
          <a:prstGeom prst="rect">
            <a:avLst/>
          </a:prstGeom>
          <a:noFill/>
        </p:spPr>
        <p:txBody>
          <a:bodyPr wrap="square">
            <a:spAutoFit/>
          </a:bodyPr>
          <a:lstStyle/>
          <a:p>
            <a:pPr algn="l" rtl="0"/>
            <a:r>
              <a:rPr lang="en-US" b="0" i="0" u="none" strike="noStrike" dirty="0">
                <a:solidFill>
                  <a:srgbClr val="303545"/>
                </a:solidFill>
                <a:effectLst/>
                <a:latin typeface="hurme_no2-webfont"/>
              </a:rPr>
              <a:t>Service management is defined as "a set of specialized organizational capabilities for anabling value for customers in the form of service."</a:t>
            </a:r>
            <a:endParaRPr lang="ar-SA" dirty="0"/>
          </a:p>
        </p:txBody>
      </p:sp>
      <p:sp>
        <p:nvSpPr>
          <p:cNvPr id="20" name="مربع نص 19">
            <a:extLst>
              <a:ext uri="{FF2B5EF4-FFF2-40B4-BE49-F238E27FC236}">
                <a16:creationId xmlns:a16="http://schemas.microsoft.com/office/drawing/2014/main" id="{A0D7C61B-6CFA-D02E-DDA5-EA767E0C35E4}"/>
              </a:ext>
            </a:extLst>
          </p:cNvPr>
          <p:cNvSpPr txBox="1"/>
          <p:nvPr/>
        </p:nvSpPr>
        <p:spPr>
          <a:xfrm>
            <a:off x="5193880" y="5271826"/>
            <a:ext cx="6121400" cy="646331"/>
          </a:xfrm>
          <a:prstGeom prst="rect">
            <a:avLst/>
          </a:prstGeom>
          <a:noFill/>
        </p:spPr>
        <p:txBody>
          <a:bodyPr wrap="square">
            <a:spAutoFit/>
          </a:bodyPr>
          <a:lstStyle/>
          <a:p>
            <a:r>
              <a:rPr lang="ar-SA"/>
              <a:t>يتم تعريف إدارة الخدمة على أنها "مجموعة من القدرات التنظيمية المتخصصة لإعطاء قيمة للعملاء في شكل خدمة".</a:t>
            </a:r>
          </a:p>
        </p:txBody>
      </p:sp>
      <mc:AlternateContent xmlns:mc="http://schemas.openxmlformats.org/markup-compatibility/2006" xmlns:p14="http://schemas.microsoft.com/office/powerpoint/2010/main">
        <mc:Choice Requires="p14">
          <p:contentPart p14:bwMode="auto" r:id="rId17">
            <p14:nvContentPartPr>
              <p14:cNvPr id="22" name="حبر 21">
                <a:extLst>
                  <a:ext uri="{FF2B5EF4-FFF2-40B4-BE49-F238E27FC236}">
                    <a16:creationId xmlns:a16="http://schemas.microsoft.com/office/drawing/2014/main" id="{23BE96E7-A1AE-FF57-F4C0-D2CC5F885349}"/>
                  </a:ext>
                </a:extLst>
              </p14:cNvPr>
              <p14:cNvContentPartPr/>
              <p14:nvPr/>
            </p14:nvContentPartPr>
            <p14:xfrm>
              <a:off x="4895340" y="4282380"/>
              <a:ext cx="1998000" cy="118080"/>
            </p14:xfrm>
          </p:contentPart>
        </mc:Choice>
        <mc:Fallback xmlns="">
          <p:pic>
            <p:nvPicPr>
              <p:cNvPr id="22" name="حبر 21">
                <a:extLst>
                  <a:ext uri="{FF2B5EF4-FFF2-40B4-BE49-F238E27FC236}">
                    <a16:creationId xmlns:a16="http://schemas.microsoft.com/office/drawing/2014/main" id="{23BE96E7-A1AE-FF57-F4C0-D2CC5F885349}"/>
                  </a:ext>
                </a:extLst>
              </p:cNvPr>
              <p:cNvPicPr/>
              <p:nvPr/>
            </p:nvPicPr>
            <p:blipFill>
              <a:blip r:embed="rId18"/>
              <a:stretch>
                <a:fillRect/>
              </a:stretch>
            </p:blipFill>
            <p:spPr>
              <a:xfrm>
                <a:off x="4805700" y="4102380"/>
                <a:ext cx="217764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حبر 22">
                <a:extLst>
                  <a:ext uri="{FF2B5EF4-FFF2-40B4-BE49-F238E27FC236}">
                    <a16:creationId xmlns:a16="http://schemas.microsoft.com/office/drawing/2014/main" id="{F2DC07C5-F096-0CC3-99ED-913CE9B9FB75}"/>
                  </a:ext>
                </a:extLst>
              </p14:cNvPr>
              <p14:cNvContentPartPr/>
              <p14:nvPr/>
            </p14:nvContentPartPr>
            <p14:xfrm>
              <a:off x="6023220" y="4962060"/>
              <a:ext cx="665280" cy="66600"/>
            </p14:xfrm>
          </p:contentPart>
        </mc:Choice>
        <mc:Fallback xmlns="">
          <p:pic>
            <p:nvPicPr>
              <p:cNvPr id="23" name="حبر 22">
                <a:extLst>
                  <a:ext uri="{FF2B5EF4-FFF2-40B4-BE49-F238E27FC236}">
                    <a16:creationId xmlns:a16="http://schemas.microsoft.com/office/drawing/2014/main" id="{F2DC07C5-F096-0CC3-99ED-913CE9B9FB75}"/>
                  </a:ext>
                </a:extLst>
              </p:cNvPr>
              <p:cNvPicPr/>
              <p:nvPr/>
            </p:nvPicPr>
            <p:blipFill>
              <a:blip r:embed="rId20"/>
              <a:stretch>
                <a:fillRect/>
              </a:stretch>
            </p:blipFill>
            <p:spPr>
              <a:xfrm>
                <a:off x="6005580" y="4944420"/>
                <a:ext cx="700920" cy="102240"/>
              </a:xfrm>
              <a:prstGeom prst="rect">
                <a:avLst/>
              </a:prstGeom>
            </p:spPr>
          </p:pic>
        </mc:Fallback>
      </mc:AlternateContent>
      <p:grpSp>
        <p:nvGrpSpPr>
          <p:cNvPr id="29" name="مجموعة 28">
            <a:extLst>
              <a:ext uri="{FF2B5EF4-FFF2-40B4-BE49-F238E27FC236}">
                <a16:creationId xmlns:a16="http://schemas.microsoft.com/office/drawing/2014/main" id="{9D0B0184-A670-D59B-9B6F-A63F43690676}"/>
              </a:ext>
            </a:extLst>
          </p:cNvPr>
          <p:cNvGrpSpPr/>
          <p:nvPr/>
        </p:nvGrpSpPr>
        <p:grpSpPr>
          <a:xfrm>
            <a:off x="8836980" y="2783340"/>
            <a:ext cx="99000" cy="31680"/>
            <a:chOff x="8836980" y="2783340"/>
            <a:chExt cx="99000" cy="31680"/>
          </a:xfrm>
        </p:grpSpPr>
        <mc:AlternateContent xmlns:mc="http://schemas.openxmlformats.org/markup-compatibility/2006" xmlns:p14="http://schemas.microsoft.com/office/powerpoint/2010/main">
          <mc:Choice Requires="p14">
            <p:contentPart p14:bwMode="auto" r:id="rId21">
              <p14:nvContentPartPr>
                <p14:cNvPr id="27" name="حبر 26">
                  <a:extLst>
                    <a:ext uri="{FF2B5EF4-FFF2-40B4-BE49-F238E27FC236}">
                      <a16:creationId xmlns:a16="http://schemas.microsoft.com/office/drawing/2014/main" id="{2EC66CC9-FE1D-487E-6BC3-45546FC26A1F}"/>
                    </a:ext>
                  </a:extLst>
                </p14:cNvPr>
                <p14:cNvContentPartPr/>
                <p14:nvPr/>
              </p14:nvContentPartPr>
              <p14:xfrm>
                <a:off x="8926620" y="2783340"/>
                <a:ext cx="9360" cy="6840"/>
              </p14:xfrm>
            </p:contentPart>
          </mc:Choice>
          <mc:Fallback xmlns="">
            <p:pic>
              <p:nvPicPr>
                <p:cNvPr id="27" name="حبر 26">
                  <a:extLst>
                    <a:ext uri="{FF2B5EF4-FFF2-40B4-BE49-F238E27FC236}">
                      <a16:creationId xmlns:a16="http://schemas.microsoft.com/office/drawing/2014/main" id="{2EC66CC9-FE1D-487E-6BC3-45546FC26A1F}"/>
                    </a:ext>
                  </a:extLst>
                </p:cNvPr>
                <p:cNvPicPr/>
                <p:nvPr/>
              </p:nvPicPr>
              <p:blipFill>
                <a:blip r:embed="rId22"/>
                <a:stretch>
                  <a:fillRect/>
                </a:stretch>
              </p:blipFill>
              <p:spPr>
                <a:xfrm>
                  <a:off x="8908620" y="2765700"/>
                  <a:ext cx="450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حبر 27">
                  <a:extLst>
                    <a:ext uri="{FF2B5EF4-FFF2-40B4-BE49-F238E27FC236}">
                      <a16:creationId xmlns:a16="http://schemas.microsoft.com/office/drawing/2014/main" id="{D9CA9848-D59A-7727-6425-E067354E3E8E}"/>
                    </a:ext>
                  </a:extLst>
                </p14:cNvPr>
                <p14:cNvContentPartPr/>
                <p14:nvPr/>
              </p14:nvContentPartPr>
              <p14:xfrm>
                <a:off x="8836980" y="2800980"/>
                <a:ext cx="19440" cy="14040"/>
              </p14:xfrm>
            </p:contentPart>
          </mc:Choice>
          <mc:Fallback xmlns="">
            <p:pic>
              <p:nvPicPr>
                <p:cNvPr id="28" name="حبر 27">
                  <a:extLst>
                    <a:ext uri="{FF2B5EF4-FFF2-40B4-BE49-F238E27FC236}">
                      <a16:creationId xmlns:a16="http://schemas.microsoft.com/office/drawing/2014/main" id="{D9CA9848-D59A-7727-6425-E067354E3E8E}"/>
                    </a:ext>
                  </a:extLst>
                </p:cNvPr>
                <p:cNvPicPr/>
                <p:nvPr/>
              </p:nvPicPr>
              <p:blipFill>
                <a:blip r:embed="rId24"/>
                <a:stretch>
                  <a:fillRect/>
                </a:stretch>
              </p:blipFill>
              <p:spPr>
                <a:xfrm>
                  <a:off x="8818980" y="2783340"/>
                  <a:ext cx="55080" cy="49680"/>
                </a:xfrm>
                <a:prstGeom prst="rect">
                  <a:avLst/>
                </a:prstGeom>
              </p:spPr>
            </p:pic>
          </mc:Fallback>
        </mc:AlternateContent>
      </p:grpSp>
      <p:grpSp>
        <p:nvGrpSpPr>
          <p:cNvPr id="33" name="مجموعة 32">
            <a:extLst>
              <a:ext uri="{FF2B5EF4-FFF2-40B4-BE49-F238E27FC236}">
                <a16:creationId xmlns:a16="http://schemas.microsoft.com/office/drawing/2014/main" id="{450610A1-EC78-B4E4-350A-CD64D684D214}"/>
              </a:ext>
            </a:extLst>
          </p:cNvPr>
          <p:cNvGrpSpPr/>
          <p:nvPr/>
        </p:nvGrpSpPr>
        <p:grpSpPr>
          <a:xfrm>
            <a:off x="7861740" y="2933460"/>
            <a:ext cx="1090080" cy="488520"/>
            <a:chOff x="7861740" y="2933460"/>
            <a:chExt cx="1090080" cy="488520"/>
          </a:xfrm>
        </p:grpSpPr>
        <mc:AlternateContent xmlns:mc="http://schemas.openxmlformats.org/markup-compatibility/2006" xmlns:p14="http://schemas.microsoft.com/office/powerpoint/2010/main">
          <mc:Choice Requires="p14">
            <p:contentPart p14:bwMode="auto" r:id="rId25">
              <p14:nvContentPartPr>
                <p14:cNvPr id="24" name="حبر 23">
                  <a:extLst>
                    <a:ext uri="{FF2B5EF4-FFF2-40B4-BE49-F238E27FC236}">
                      <a16:creationId xmlns:a16="http://schemas.microsoft.com/office/drawing/2014/main" id="{95DD630B-9131-3B1E-F84A-44D9FC7DFB60}"/>
                    </a:ext>
                  </a:extLst>
                </p14:cNvPr>
                <p14:cNvContentPartPr/>
                <p14:nvPr/>
              </p14:nvContentPartPr>
              <p14:xfrm>
                <a:off x="8631780" y="2933460"/>
                <a:ext cx="320040" cy="346680"/>
              </p14:xfrm>
            </p:contentPart>
          </mc:Choice>
          <mc:Fallback xmlns="">
            <p:pic>
              <p:nvPicPr>
                <p:cNvPr id="24" name="حبر 23">
                  <a:extLst>
                    <a:ext uri="{FF2B5EF4-FFF2-40B4-BE49-F238E27FC236}">
                      <a16:creationId xmlns:a16="http://schemas.microsoft.com/office/drawing/2014/main" id="{95DD630B-9131-3B1E-F84A-44D9FC7DFB60}"/>
                    </a:ext>
                  </a:extLst>
                </p:cNvPr>
                <p:cNvPicPr/>
                <p:nvPr/>
              </p:nvPicPr>
              <p:blipFill>
                <a:blip r:embed="rId26"/>
                <a:stretch>
                  <a:fillRect/>
                </a:stretch>
              </p:blipFill>
              <p:spPr>
                <a:xfrm>
                  <a:off x="8614140" y="2915820"/>
                  <a:ext cx="3556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حبر 24">
                  <a:extLst>
                    <a:ext uri="{FF2B5EF4-FFF2-40B4-BE49-F238E27FC236}">
                      <a16:creationId xmlns:a16="http://schemas.microsoft.com/office/drawing/2014/main" id="{985C1396-30E8-DE61-ED0F-E1719C855AAA}"/>
                    </a:ext>
                  </a:extLst>
                </p14:cNvPr>
                <p14:cNvContentPartPr/>
                <p14:nvPr/>
              </p14:nvContentPartPr>
              <p14:xfrm>
                <a:off x="7861740" y="3150180"/>
                <a:ext cx="655200" cy="271800"/>
              </p14:xfrm>
            </p:contentPart>
          </mc:Choice>
          <mc:Fallback xmlns="">
            <p:pic>
              <p:nvPicPr>
                <p:cNvPr id="25" name="حبر 24">
                  <a:extLst>
                    <a:ext uri="{FF2B5EF4-FFF2-40B4-BE49-F238E27FC236}">
                      <a16:creationId xmlns:a16="http://schemas.microsoft.com/office/drawing/2014/main" id="{985C1396-30E8-DE61-ED0F-E1719C855AAA}"/>
                    </a:ext>
                  </a:extLst>
                </p:cNvPr>
                <p:cNvPicPr/>
                <p:nvPr/>
              </p:nvPicPr>
              <p:blipFill>
                <a:blip r:embed="rId28"/>
                <a:stretch>
                  <a:fillRect/>
                </a:stretch>
              </p:blipFill>
              <p:spPr>
                <a:xfrm>
                  <a:off x="7843740" y="3132180"/>
                  <a:ext cx="69084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حبر 29">
                  <a:extLst>
                    <a:ext uri="{FF2B5EF4-FFF2-40B4-BE49-F238E27FC236}">
                      <a16:creationId xmlns:a16="http://schemas.microsoft.com/office/drawing/2014/main" id="{981DD18A-A1C0-B7B6-4829-91FDE6D2D0FA}"/>
                    </a:ext>
                  </a:extLst>
                </p14:cNvPr>
                <p14:cNvContentPartPr/>
                <p14:nvPr/>
              </p14:nvContentPartPr>
              <p14:xfrm>
                <a:off x="8558700" y="3325860"/>
                <a:ext cx="5040" cy="8280"/>
              </p14:xfrm>
            </p:contentPart>
          </mc:Choice>
          <mc:Fallback xmlns="">
            <p:pic>
              <p:nvPicPr>
                <p:cNvPr id="30" name="حبر 29">
                  <a:extLst>
                    <a:ext uri="{FF2B5EF4-FFF2-40B4-BE49-F238E27FC236}">
                      <a16:creationId xmlns:a16="http://schemas.microsoft.com/office/drawing/2014/main" id="{981DD18A-A1C0-B7B6-4829-91FDE6D2D0FA}"/>
                    </a:ext>
                  </a:extLst>
                </p:cNvPr>
                <p:cNvPicPr/>
                <p:nvPr/>
              </p:nvPicPr>
              <p:blipFill>
                <a:blip r:embed="rId30"/>
                <a:stretch>
                  <a:fillRect/>
                </a:stretch>
              </p:blipFill>
              <p:spPr>
                <a:xfrm>
                  <a:off x="8541060" y="3308220"/>
                  <a:ext cx="406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حبر 30">
                  <a:extLst>
                    <a:ext uri="{FF2B5EF4-FFF2-40B4-BE49-F238E27FC236}">
                      <a16:creationId xmlns:a16="http://schemas.microsoft.com/office/drawing/2014/main" id="{493818B8-94AD-EEF0-CFF5-8C74ECD62C06}"/>
                    </a:ext>
                  </a:extLst>
                </p14:cNvPr>
                <p14:cNvContentPartPr/>
                <p14:nvPr/>
              </p14:nvContentPartPr>
              <p14:xfrm>
                <a:off x="8481660" y="3325860"/>
                <a:ext cx="80280" cy="14040"/>
              </p14:xfrm>
            </p:contentPart>
          </mc:Choice>
          <mc:Fallback xmlns="">
            <p:pic>
              <p:nvPicPr>
                <p:cNvPr id="31" name="حبر 30">
                  <a:extLst>
                    <a:ext uri="{FF2B5EF4-FFF2-40B4-BE49-F238E27FC236}">
                      <a16:creationId xmlns:a16="http://schemas.microsoft.com/office/drawing/2014/main" id="{493818B8-94AD-EEF0-CFF5-8C74ECD62C06}"/>
                    </a:ext>
                  </a:extLst>
                </p:cNvPr>
                <p:cNvPicPr/>
                <p:nvPr/>
              </p:nvPicPr>
              <p:blipFill>
                <a:blip r:embed="rId32"/>
                <a:stretch>
                  <a:fillRect/>
                </a:stretch>
              </p:blipFill>
              <p:spPr>
                <a:xfrm>
                  <a:off x="8464020" y="3308220"/>
                  <a:ext cx="115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حبر 31">
                  <a:extLst>
                    <a:ext uri="{FF2B5EF4-FFF2-40B4-BE49-F238E27FC236}">
                      <a16:creationId xmlns:a16="http://schemas.microsoft.com/office/drawing/2014/main" id="{9EE4BB79-D036-7AD0-4EAA-AFC83FCCDE65}"/>
                    </a:ext>
                  </a:extLst>
                </p14:cNvPr>
                <p14:cNvContentPartPr/>
                <p14:nvPr/>
              </p14:nvContentPartPr>
              <p14:xfrm>
                <a:off x="8175660" y="3119940"/>
                <a:ext cx="45360" cy="21960"/>
              </p14:xfrm>
            </p:contentPart>
          </mc:Choice>
          <mc:Fallback xmlns="">
            <p:pic>
              <p:nvPicPr>
                <p:cNvPr id="32" name="حبر 31">
                  <a:extLst>
                    <a:ext uri="{FF2B5EF4-FFF2-40B4-BE49-F238E27FC236}">
                      <a16:creationId xmlns:a16="http://schemas.microsoft.com/office/drawing/2014/main" id="{9EE4BB79-D036-7AD0-4EAA-AFC83FCCDE65}"/>
                    </a:ext>
                  </a:extLst>
                </p:cNvPr>
                <p:cNvPicPr/>
                <p:nvPr/>
              </p:nvPicPr>
              <p:blipFill>
                <a:blip r:embed="rId34"/>
                <a:stretch>
                  <a:fillRect/>
                </a:stretch>
              </p:blipFill>
              <p:spPr>
                <a:xfrm>
                  <a:off x="8158020" y="3102300"/>
                  <a:ext cx="81000" cy="57600"/>
                </a:xfrm>
                <a:prstGeom prst="rect">
                  <a:avLst/>
                </a:prstGeom>
              </p:spPr>
            </p:pic>
          </mc:Fallback>
        </mc:AlternateContent>
      </p:grpSp>
    </p:spTree>
    <p:extLst>
      <p:ext uri="{BB962C8B-B14F-4D97-AF65-F5344CB8AC3E}">
        <p14:creationId xmlns:p14="http://schemas.microsoft.com/office/powerpoint/2010/main" val="276461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16</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96595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is NOT a key focus of the 'information and technology' dimension?</a:t>
            </a:r>
            <a:endParaRPr lang="en-US" sz="2400" spc="-140" dirty="0">
              <a:latin typeface="Arial"/>
              <a:cs typeface="Arial"/>
            </a:endParaRPr>
          </a:p>
          <a:p>
            <a:pPr marL="12700" algn="l" rtl="0">
              <a:lnSpc>
                <a:spcPct val="250000"/>
              </a:lnSpc>
              <a:spcBef>
                <a:spcPts val="100"/>
              </a:spcBef>
            </a:pPr>
            <a:r>
              <a:rPr lang="en-US" sz="2400" spc="-140" dirty="0">
                <a:latin typeface="Arial"/>
                <a:cs typeface="Arial"/>
              </a:rPr>
              <a:t>A) Security and compliance</a:t>
            </a:r>
          </a:p>
          <a:p>
            <a:pPr marL="12700" algn="l" rtl="0">
              <a:lnSpc>
                <a:spcPct val="250000"/>
              </a:lnSpc>
              <a:spcBef>
                <a:spcPts val="100"/>
              </a:spcBef>
            </a:pPr>
            <a:r>
              <a:rPr lang="en-US" sz="2400" spc="-140" dirty="0">
                <a:latin typeface="Arial"/>
                <a:cs typeface="Arial"/>
              </a:rPr>
              <a:t>B) Communicaiton systems and knowledge bases</a:t>
            </a:r>
          </a:p>
          <a:p>
            <a:pPr marL="12700" algn="l" rtl="0">
              <a:lnSpc>
                <a:spcPct val="250000"/>
              </a:lnSpc>
              <a:spcBef>
                <a:spcPts val="100"/>
              </a:spcBef>
            </a:pPr>
            <a:r>
              <a:rPr lang="en-US" sz="2400" spc="-140" dirty="0">
                <a:latin typeface="Arial"/>
                <a:cs typeface="Arial"/>
              </a:rPr>
              <a:t>C) Workflow management and inventory systems</a:t>
            </a:r>
          </a:p>
          <a:p>
            <a:pPr marL="12700" algn="l" rtl="0">
              <a:lnSpc>
                <a:spcPct val="250000"/>
              </a:lnSpc>
              <a:spcBef>
                <a:spcPts val="100"/>
              </a:spcBef>
            </a:pPr>
            <a:r>
              <a:rPr lang="en-US" sz="2400" spc="-140" dirty="0">
                <a:latin typeface="Arial"/>
                <a:cs typeface="Arial"/>
              </a:rPr>
              <a:t>D) Roles and responsibilities</a:t>
            </a:r>
          </a:p>
        </p:txBody>
      </p:sp>
      <p:sp>
        <p:nvSpPr>
          <p:cNvPr id="7" name="مربع نص 6">
            <a:extLst>
              <a:ext uri="{FF2B5EF4-FFF2-40B4-BE49-F238E27FC236}">
                <a16:creationId xmlns:a16="http://schemas.microsoft.com/office/drawing/2014/main" id="{4388583D-86CB-6BB0-126D-60030D3A4918}"/>
              </a:ext>
            </a:extLst>
          </p:cNvPr>
          <p:cNvSpPr txBox="1"/>
          <p:nvPr/>
        </p:nvSpPr>
        <p:spPr>
          <a:xfrm>
            <a:off x="5791200" y="28003"/>
            <a:ext cx="6355080" cy="1477328"/>
          </a:xfrm>
          <a:prstGeom prst="rect">
            <a:avLst/>
          </a:prstGeom>
          <a:noFill/>
        </p:spPr>
        <p:txBody>
          <a:bodyPr wrap="square">
            <a:spAutoFit/>
          </a:bodyPr>
          <a:lstStyle/>
          <a:p>
            <a:r>
              <a:rPr lang="ar-SA" dirty="0"/>
              <a:t>ما الذي لا يعتبر محور تركيز رئيسي لبعد "المعلومات والتكنولوجيا"؟</a:t>
            </a:r>
          </a:p>
          <a:p>
            <a:r>
              <a:rPr lang="ar-SA" dirty="0"/>
              <a:t>أ) الأمن والامتثال</a:t>
            </a:r>
          </a:p>
          <a:p>
            <a:r>
              <a:rPr lang="ar-SA" dirty="0"/>
              <a:t>ب) نظم الاتصالات وقواعد المعرفة</a:t>
            </a:r>
          </a:p>
          <a:p>
            <a:r>
              <a:rPr lang="ar-SA" dirty="0"/>
              <a:t>ج) نظم إدارة سير العمل والمخزون</a:t>
            </a:r>
          </a:p>
          <a:p>
            <a:r>
              <a:rPr lang="ar-SA" dirty="0"/>
              <a:t>د) الأدوار والمسؤوليات</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BDD8A09E-F2F1-7831-3DF4-403C37C98767}"/>
                  </a:ext>
                </a:extLst>
              </p14:cNvPr>
              <p14:cNvContentPartPr/>
              <p14:nvPr/>
            </p14:nvContentPartPr>
            <p14:xfrm>
              <a:off x="3850720" y="1556280"/>
              <a:ext cx="360" cy="360"/>
            </p14:xfrm>
          </p:contentPart>
        </mc:Choice>
        <mc:Fallback xmlns="">
          <p:pic>
            <p:nvPicPr>
              <p:cNvPr id="2" name="حبر 1">
                <a:extLst>
                  <a:ext uri="{FF2B5EF4-FFF2-40B4-BE49-F238E27FC236}">
                    <a16:creationId xmlns:a16="http://schemas.microsoft.com/office/drawing/2014/main" id="{BDD8A09E-F2F1-7831-3DF4-403C37C98767}"/>
                  </a:ext>
                </a:extLst>
              </p:cNvPr>
              <p:cNvPicPr/>
              <p:nvPr/>
            </p:nvPicPr>
            <p:blipFill>
              <a:blip r:embed="rId4"/>
              <a:stretch>
                <a:fillRect/>
              </a:stretch>
            </p:blipFill>
            <p:spPr>
              <a:xfrm>
                <a:off x="3761080" y="13762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1FE34CB8-BB9E-B800-44E3-B1EE519DF10B}"/>
                  </a:ext>
                </a:extLst>
              </p14:cNvPr>
              <p14:cNvContentPartPr/>
              <p14:nvPr/>
            </p14:nvContentPartPr>
            <p14:xfrm>
              <a:off x="3523480" y="1556280"/>
              <a:ext cx="413640" cy="46440"/>
            </p14:xfrm>
          </p:contentPart>
        </mc:Choice>
        <mc:Fallback xmlns="">
          <p:pic>
            <p:nvPicPr>
              <p:cNvPr id="3" name="حبر 2">
                <a:extLst>
                  <a:ext uri="{FF2B5EF4-FFF2-40B4-BE49-F238E27FC236}">
                    <a16:creationId xmlns:a16="http://schemas.microsoft.com/office/drawing/2014/main" id="{1FE34CB8-BB9E-B800-44E3-B1EE519DF10B}"/>
                  </a:ext>
                </a:extLst>
              </p:cNvPr>
              <p:cNvPicPr/>
              <p:nvPr/>
            </p:nvPicPr>
            <p:blipFill>
              <a:blip r:embed="rId6"/>
              <a:stretch>
                <a:fillRect/>
              </a:stretch>
            </p:blipFill>
            <p:spPr>
              <a:xfrm>
                <a:off x="3433840" y="1376280"/>
                <a:ext cx="59328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D3B4F4C6-716B-B771-FC0E-383FF1B055B8}"/>
                  </a:ext>
                </a:extLst>
              </p14:cNvPr>
              <p14:cNvContentPartPr/>
              <p14:nvPr/>
            </p14:nvContentPartPr>
            <p14:xfrm>
              <a:off x="3515920" y="1606680"/>
              <a:ext cx="348120" cy="58320"/>
            </p14:xfrm>
          </p:contentPart>
        </mc:Choice>
        <mc:Fallback xmlns="">
          <p:pic>
            <p:nvPicPr>
              <p:cNvPr id="9" name="حبر 8">
                <a:extLst>
                  <a:ext uri="{FF2B5EF4-FFF2-40B4-BE49-F238E27FC236}">
                    <a16:creationId xmlns:a16="http://schemas.microsoft.com/office/drawing/2014/main" id="{D3B4F4C6-716B-B771-FC0E-383FF1B055B8}"/>
                  </a:ext>
                </a:extLst>
              </p:cNvPr>
              <p:cNvPicPr/>
              <p:nvPr/>
            </p:nvPicPr>
            <p:blipFill>
              <a:blip r:embed="rId8"/>
              <a:stretch>
                <a:fillRect/>
              </a:stretch>
            </p:blipFill>
            <p:spPr>
              <a:xfrm>
                <a:off x="3426280" y="1426680"/>
                <a:ext cx="527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حبر 10">
                <a:extLst>
                  <a:ext uri="{FF2B5EF4-FFF2-40B4-BE49-F238E27FC236}">
                    <a16:creationId xmlns:a16="http://schemas.microsoft.com/office/drawing/2014/main" id="{F9038A23-447B-0C70-EE22-5A585051180B}"/>
                  </a:ext>
                </a:extLst>
              </p14:cNvPr>
              <p14:cNvContentPartPr/>
              <p14:nvPr/>
            </p14:nvContentPartPr>
            <p14:xfrm>
              <a:off x="3458680" y="1569240"/>
              <a:ext cx="598680" cy="150480"/>
            </p14:xfrm>
          </p:contentPart>
        </mc:Choice>
        <mc:Fallback xmlns="">
          <p:pic>
            <p:nvPicPr>
              <p:cNvPr id="11" name="حبر 10">
                <a:extLst>
                  <a:ext uri="{FF2B5EF4-FFF2-40B4-BE49-F238E27FC236}">
                    <a16:creationId xmlns:a16="http://schemas.microsoft.com/office/drawing/2014/main" id="{F9038A23-447B-0C70-EE22-5A585051180B}"/>
                  </a:ext>
                </a:extLst>
              </p:cNvPr>
              <p:cNvPicPr/>
              <p:nvPr/>
            </p:nvPicPr>
            <p:blipFill>
              <a:blip r:embed="rId10"/>
              <a:stretch>
                <a:fillRect/>
              </a:stretch>
            </p:blipFill>
            <p:spPr>
              <a:xfrm>
                <a:off x="3368680" y="1389600"/>
                <a:ext cx="77832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3" name="حبر 52">
                <a:extLst>
                  <a:ext uri="{FF2B5EF4-FFF2-40B4-BE49-F238E27FC236}">
                    <a16:creationId xmlns:a16="http://schemas.microsoft.com/office/drawing/2014/main" id="{11872980-52C4-4FAD-0F73-6CECEC819C6E}"/>
                  </a:ext>
                </a:extLst>
              </p14:cNvPr>
              <p14:cNvContentPartPr/>
              <p14:nvPr/>
            </p14:nvContentPartPr>
            <p14:xfrm>
              <a:off x="4250320" y="1767840"/>
              <a:ext cx="1241280" cy="69840"/>
            </p14:xfrm>
          </p:contentPart>
        </mc:Choice>
        <mc:Fallback xmlns="">
          <p:pic>
            <p:nvPicPr>
              <p:cNvPr id="53" name="حبر 52">
                <a:extLst>
                  <a:ext uri="{FF2B5EF4-FFF2-40B4-BE49-F238E27FC236}">
                    <a16:creationId xmlns:a16="http://schemas.microsoft.com/office/drawing/2014/main" id="{11872980-52C4-4FAD-0F73-6CECEC819C6E}"/>
                  </a:ext>
                </a:extLst>
              </p:cNvPr>
              <p:cNvPicPr/>
              <p:nvPr/>
            </p:nvPicPr>
            <p:blipFill>
              <a:blip r:embed="rId12"/>
              <a:stretch>
                <a:fillRect/>
              </a:stretch>
            </p:blipFill>
            <p:spPr>
              <a:xfrm>
                <a:off x="4232320" y="1750200"/>
                <a:ext cx="12769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حبر 12">
                <a:extLst>
                  <a:ext uri="{FF2B5EF4-FFF2-40B4-BE49-F238E27FC236}">
                    <a16:creationId xmlns:a16="http://schemas.microsoft.com/office/drawing/2014/main" id="{5502C5D0-13A5-EC20-4182-6F06516A9BD5}"/>
                  </a:ext>
                </a:extLst>
              </p14:cNvPr>
              <p14:cNvContentPartPr/>
              <p14:nvPr/>
            </p14:nvContentPartPr>
            <p14:xfrm>
              <a:off x="6391600" y="1533240"/>
              <a:ext cx="3523320" cy="131760"/>
            </p14:xfrm>
          </p:contentPart>
        </mc:Choice>
        <mc:Fallback xmlns="">
          <p:pic>
            <p:nvPicPr>
              <p:cNvPr id="13" name="حبر 12">
                <a:extLst>
                  <a:ext uri="{FF2B5EF4-FFF2-40B4-BE49-F238E27FC236}">
                    <a16:creationId xmlns:a16="http://schemas.microsoft.com/office/drawing/2014/main" id="{5502C5D0-13A5-EC20-4182-6F06516A9BD5}"/>
                  </a:ext>
                </a:extLst>
              </p:cNvPr>
              <p:cNvPicPr/>
              <p:nvPr/>
            </p:nvPicPr>
            <p:blipFill>
              <a:blip r:embed="rId14"/>
              <a:stretch>
                <a:fillRect/>
              </a:stretch>
            </p:blipFill>
            <p:spPr>
              <a:xfrm>
                <a:off x="6301600" y="1353240"/>
                <a:ext cx="3702960" cy="491400"/>
              </a:xfrm>
              <a:prstGeom prst="rect">
                <a:avLst/>
              </a:prstGeom>
            </p:spPr>
          </p:pic>
        </mc:Fallback>
      </mc:AlternateContent>
      <p:sp>
        <p:nvSpPr>
          <p:cNvPr id="15" name="مربع نص 14">
            <a:extLst>
              <a:ext uri="{FF2B5EF4-FFF2-40B4-BE49-F238E27FC236}">
                <a16:creationId xmlns:a16="http://schemas.microsoft.com/office/drawing/2014/main" id="{DE5B1BDA-428A-7687-DC8D-36C24E715D76}"/>
              </a:ext>
            </a:extLst>
          </p:cNvPr>
          <p:cNvSpPr txBox="1"/>
          <p:nvPr/>
        </p:nvSpPr>
        <p:spPr>
          <a:xfrm>
            <a:off x="5872600" y="4398389"/>
            <a:ext cx="6578480" cy="1477328"/>
          </a:xfrm>
          <a:prstGeom prst="rect">
            <a:avLst/>
          </a:prstGeom>
          <a:noFill/>
        </p:spPr>
        <p:txBody>
          <a:bodyPr wrap="square">
            <a:spAutoFit/>
          </a:bodyPr>
          <a:lstStyle/>
          <a:p>
            <a:pPr algn="l" rtl="0"/>
            <a:r>
              <a:rPr lang="en-US" b="0" i="0" u="none" strike="noStrike" dirty="0">
                <a:solidFill>
                  <a:srgbClr val="303545"/>
                </a:solidFill>
                <a:effectLst/>
                <a:latin typeface="hurme_no2-webfont"/>
              </a:rPr>
              <a:t>"The organizations and people dimension of a service covers roles and responsibilities, formal organizational structures, culture, and required staffing and competencies, all of which are related to the creation, delivery, and improvement of a service."</a:t>
            </a:r>
            <a:endParaRPr lang="ar-SA" dirty="0"/>
          </a:p>
          <a:p>
            <a:pPr algn="l" rtl="0"/>
            <a:endParaRPr lang="ar-SA" dirty="0"/>
          </a:p>
        </p:txBody>
      </p:sp>
      <p:sp>
        <p:nvSpPr>
          <p:cNvPr id="17" name="مربع نص 16">
            <a:extLst>
              <a:ext uri="{FF2B5EF4-FFF2-40B4-BE49-F238E27FC236}">
                <a16:creationId xmlns:a16="http://schemas.microsoft.com/office/drawing/2014/main" id="{F31D1A5A-D4FE-523B-034D-80A1D25E68A0}"/>
              </a:ext>
            </a:extLst>
          </p:cNvPr>
          <p:cNvSpPr txBox="1"/>
          <p:nvPr/>
        </p:nvSpPr>
        <p:spPr>
          <a:xfrm>
            <a:off x="5872600" y="5863486"/>
            <a:ext cx="6223000" cy="923330"/>
          </a:xfrm>
          <a:prstGeom prst="rect">
            <a:avLst/>
          </a:prstGeom>
          <a:noFill/>
        </p:spPr>
        <p:txBody>
          <a:bodyPr wrap="square">
            <a:spAutoFit/>
          </a:bodyPr>
          <a:lstStyle/>
          <a:p>
            <a:r>
              <a:rPr lang="ar-SA" dirty="0"/>
              <a:t>"يغطي بُعد المنظمات والأفراد في الخدمة الأدوار والمسؤوليات ، والهياكل التنظيمية الرسمية ، والثقافة ، والموظفين والكفاءات المطلوبة ، وكلها مرتبطة بإنشاء الخدمة وتقديمها وتحسينها."</a:t>
            </a:r>
          </a:p>
        </p:txBody>
      </p:sp>
      <mc:AlternateContent xmlns:mc="http://schemas.openxmlformats.org/markup-compatibility/2006" xmlns:p14="http://schemas.microsoft.com/office/powerpoint/2010/main">
        <mc:Choice Requires="p14">
          <p:contentPart p14:bwMode="auto" r:id="rId15">
            <p14:nvContentPartPr>
              <p14:cNvPr id="52" name="حبر 51">
                <a:extLst>
                  <a:ext uri="{FF2B5EF4-FFF2-40B4-BE49-F238E27FC236}">
                    <a16:creationId xmlns:a16="http://schemas.microsoft.com/office/drawing/2014/main" id="{0BC8A357-5CC7-4CF4-C49F-E684AB13B11F}"/>
                  </a:ext>
                </a:extLst>
              </p14:cNvPr>
              <p14:cNvContentPartPr/>
              <p14:nvPr/>
            </p14:nvContentPartPr>
            <p14:xfrm>
              <a:off x="2904640" y="5096880"/>
              <a:ext cx="2459160" cy="59760"/>
            </p14:xfrm>
          </p:contentPart>
        </mc:Choice>
        <mc:Fallback xmlns="">
          <p:pic>
            <p:nvPicPr>
              <p:cNvPr id="52" name="حبر 51">
                <a:extLst>
                  <a:ext uri="{FF2B5EF4-FFF2-40B4-BE49-F238E27FC236}">
                    <a16:creationId xmlns:a16="http://schemas.microsoft.com/office/drawing/2014/main" id="{0BC8A357-5CC7-4CF4-C49F-E684AB13B11F}"/>
                  </a:ext>
                </a:extLst>
              </p:cNvPr>
              <p:cNvPicPr/>
              <p:nvPr/>
            </p:nvPicPr>
            <p:blipFill>
              <a:blip r:embed="rId16"/>
              <a:stretch>
                <a:fillRect/>
              </a:stretch>
            </p:blipFill>
            <p:spPr>
              <a:xfrm>
                <a:off x="2815000" y="4916880"/>
                <a:ext cx="26388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 name="حبر 50">
                <a:extLst>
                  <a:ext uri="{FF2B5EF4-FFF2-40B4-BE49-F238E27FC236}">
                    <a16:creationId xmlns:a16="http://schemas.microsoft.com/office/drawing/2014/main" id="{8F449468-B7A6-8D84-5B78-1FCCE0CA126B}"/>
                  </a:ext>
                </a:extLst>
              </p14:cNvPr>
              <p14:cNvContentPartPr/>
              <p14:nvPr/>
            </p14:nvContentPartPr>
            <p14:xfrm>
              <a:off x="2690800" y="5106240"/>
              <a:ext cx="115560" cy="2880"/>
            </p14:xfrm>
          </p:contentPart>
        </mc:Choice>
        <mc:Fallback xmlns="">
          <p:pic>
            <p:nvPicPr>
              <p:cNvPr id="51" name="حبر 50">
                <a:extLst>
                  <a:ext uri="{FF2B5EF4-FFF2-40B4-BE49-F238E27FC236}">
                    <a16:creationId xmlns:a16="http://schemas.microsoft.com/office/drawing/2014/main" id="{8F449468-B7A6-8D84-5B78-1FCCE0CA126B}"/>
                  </a:ext>
                </a:extLst>
              </p:cNvPr>
              <p:cNvPicPr/>
              <p:nvPr/>
            </p:nvPicPr>
            <p:blipFill>
              <a:blip r:embed="rId18"/>
              <a:stretch>
                <a:fillRect/>
              </a:stretch>
            </p:blipFill>
            <p:spPr>
              <a:xfrm>
                <a:off x="2601160" y="4926600"/>
                <a:ext cx="2952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49">
                <a:extLst>
                  <a:ext uri="{FF2B5EF4-FFF2-40B4-BE49-F238E27FC236}">
                    <a16:creationId xmlns:a16="http://schemas.microsoft.com/office/drawing/2014/main" id="{7C64408C-0B19-1F48-B7CC-D9B13FDE37C7}"/>
                  </a:ext>
                </a:extLst>
              </p14:cNvPr>
              <p14:cNvContentPartPr/>
              <p14:nvPr/>
            </p14:nvContentPartPr>
            <p14:xfrm>
              <a:off x="2224960" y="5088240"/>
              <a:ext cx="371520" cy="147960"/>
            </p14:xfrm>
          </p:contentPart>
        </mc:Choice>
        <mc:Fallback xmlns="">
          <p:pic>
            <p:nvPicPr>
              <p:cNvPr id="50" name="حبر 49">
                <a:extLst>
                  <a:ext uri="{FF2B5EF4-FFF2-40B4-BE49-F238E27FC236}">
                    <a16:creationId xmlns:a16="http://schemas.microsoft.com/office/drawing/2014/main" id="{7C64408C-0B19-1F48-B7CC-D9B13FDE37C7}"/>
                  </a:ext>
                </a:extLst>
              </p:cNvPr>
              <p:cNvPicPr/>
              <p:nvPr/>
            </p:nvPicPr>
            <p:blipFill>
              <a:blip r:embed="rId20"/>
              <a:stretch>
                <a:fillRect/>
              </a:stretch>
            </p:blipFill>
            <p:spPr>
              <a:xfrm>
                <a:off x="2135320" y="4908600"/>
                <a:ext cx="55116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حبر 48">
                <a:extLst>
                  <a:ext uri="{FF2B5EF4-FFF2-40B4-BE49-F238E27FC236}">
                    <a16:creationId xmlns:a16="http://schemas.microsoft.com/office/drawing/2014/main" id="{D511A523-0183-7B7F-1C7B-858D094D18DD}"/>
                  </a:ext>
                </a:extLst>
              </p14:cNvPr>
              <p14:cNvContentPartPr/>
              <p14:nvPr/>
            </p14:nvContentPartPr>
            <p14:xfrm>
              <a:off x="2680720" y="5236560"/>
              <a:ext cx="2520" cy="2880"/>
            </p14:xfrm>
          </p:contentPart>
        </mc:Choice>
        <mc:Fallback xmlns="">
          <p:pic>
            <p:nvPicPr>
              <p:cNvPr id="49" name="حبر 48">
                <a:extLst>
                  <a:ext uri="{FF2B5EF4-FFF2-40B4-BE49-F238E27FC236}">
                    <a16:creationId xmlns:a16="http://schemas.microsoft.com/office/drawing/2014/main" id="{D511A523-0183-7B7F-1C7B-858D094D18DD}"/>
                  </a:ext>
                </a:extLst>
              </p:cNvPr>
              <p:cNvPicPr/>
              <p:nvPr/>
            </p:nvPicPr>
            <p:blipFill>
              <a:blip r:embed="rId22"/>
              <a:stretch>
                <a:fillRect/>
              </a:stretch>
            </p:blipFill>
            <p:spPr>
              <a:xfrm>
                <a:off x="2591080" y="5056560"/>
                <a:ext cx="1821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حبر 47">
                <a:extLst>
                  <a:ext uri="{FF2B5EF4-FFF2-40B4-BE49-F238E27FC236}">
                    <a16:creationId xmlns:a16="http://schemas.microsoft.com/office/drawing/2014/main" id="{CA6334C5-EB7C-1C08-C976-EE46F3D95F29}"/>
                  </a:ext>
                </a:extLst>
              </p14:cNvPr>
              <p14:cNvContentPartPr/>
              <p14:nvPr/>
            </p14:nvContentPartPr>
            <p14:xfrm>
              <a:off x="2221720" y="5239800"/>
              <a:ext cx="364680" cy="11160"/>
            </p14:xfrm>
          </p:contentPart>
        </mc:Choice>
        <mc:Fallback xmlns="">
          <p:pic>
            <p:nvPicPr>
              <p:cNvPr id="48" name="حبر 47">
                <a:extLst>
                  <a:ext uri="{FF2B5EF4-FFF2-40B4-BE49-F238E27FC236}">
                    <a16:creationId xmlns:a16="http://schemas.microsoft.com/office/drawing/2014/main" id="{CA6334C5-EB7C-1C08-C976-EE46F3D95F29}"/>
                  </a:ext>
                </a:extLst>
              </p:cNvPr>
              <p:cNvPicPr/>
              <p:nvPr/>
            </p:nvPicPr>
            <p:blipFill>
              <a:blip r:embed="rId24"/>
              <a:stretch>
                <a:fillRect/>
              </a:stretch>
            </p:blipFill>
            <p:spPr>
              <a:xfrm>
                <a:off x="2132080" y="5059800"/>
                <a:ext cx="5443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حبر 46">
                <a:extLst>
                  <a:ext uri="{FF2B5EF4-FFF2-40B4-BE49-F238E27FC236}">
                    <a16:creationId xmlns:a16="http://schemas.microsoft.com/office/drawing/2014/main" id="{EDF820FE-2D65-3A19-6CE8-2297772D496D}"/>
                  </a:ext>
                </a:extLst>
              </p14:cNvPr>
              <p14:cNvContentPartPr/>
              <p14:nvPr/>
            </p14:nvContentPartPr>
            <p14:xfrm>
              <a:off x="2681080" y="5249160"/>
              <a:ext cx="116640" cy="1440"/>
            </p14:xfrm>
          </p:contentPart>
        </mc:Choice>
        <mc:Fallback xmlns="">
          <p:pic>
            <p:nvPicPr>
              <p:cNvPr id="47" name="حبر 46">
                <a:extLst>
                  <a:ext uri="{FF2B5EF4-FFF2-40B4-BE49-F238E27FC236}">
                    <a16:creationId xmlns:a16="http://schemas.microsoft.com/office/drawing/2014/main" id="{EDF820FE-2D65-3A19-6CE8-2297772D496D}"/>
                  </a:ext>
                </a:extLst>
              </p:cNvPr>
              <p:cNvPicPr/>
              <p:nvPr/>
            </p:nvPicPr>
            <p:blipFill>
              <a:blip r:embed="rId26"/>
              <a:stretch>
                <a:fillRect/>
              </a:stretch>
            </p:blipFill>
            <p:spPr>
              <a:xfrm>
                <a:off x="2591080" y="5069160"/>
                <a:ext cx="2962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حبر 45">
                <a:extLst>
                  <a:ext uri="{FF2B5EF4-FFF2-40B4-BE49-F238E27FC236}">
                    <a16:creationId xmlns:a16="http://schemas.microsoft.com/office/drawing/2014/main" id="{6E168380-7AC3-9C00-DA8F-26F4B52F45DD}"/>
                  </a:ext>
                </a:extLst>
              </p14:cNvPr>
              <p14:cNvContentPartPr/>
              <p14:nvPr/>
            </p14:nvContentPartPr>
            <p14:xfrm>
              <a:off x="2681080" y="5249160"/>
              <a:ext cx="116640" cy="360"/>
            </p14:xfrm>
          </p:contentPart>
        </mc:Choice>
        <mc:Fallback xmlns="">
          <p:pic>
            <p:nvPicPr>
              <p:cNvPr id="46" name="حبر 45">
                <a:extLst>
                  <a:ext uri="{FF2B5EF4-FFF2-40B4-BE49-F238E27FC236}">
                    <a16:creationId xmlns:a16="http://schemas.microsoft.com/office/drawing/2014/main" id="{6E168380-7AC3-9C00-DA8F-26F4B52F45DD}"/>
                  </a:ext>
                </a:extLst>
              </p:cNvPr>
              <p:cNvPicPr/>
              <p:nvPr/>
            </p:nvPicPr>
            <p:blipFill>
              <a:blip r:embed="rId28"/>
              <a:stretch>
                <a:fillRect/>
              </a:stretch>
            </p:blipFill>
            <p:spPr>
              <a:xfrm>
                <a:off x="2591080" y="5069160"/>
                <a:ext cx="2962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 name="حبر 44">
                <a:extLst>
                  <a:ext uri="{FF2B5EF4-FFF2-40B4-BE49-F238E27FC236}">
                    <a16:creationId xmlns:a16="http://schemas.microsoft.com/office/drawing/2014/main" id="{C4EDB2D3-C46A-3F25-D411-61B01957C5CC}"/>
                  </a:ext>
                </a:extLst>
              </p14:cNvPr>
              <p14:cNvContentPartPr/>
              <p14:nvPr/>
            </p14:nvContentPartPr>
            <p14:xfrm>
              <a:off x="2397400" y="5232960"/>
              <a:ext cx="189000" cy="16560"/>
            </p14:xfrm>
          </p:contentPart>
        </mc:Choice>
        <mc:Fallback xmlns="">
          <p:pic>
            <p:nvPicPr>
              <p:cNvPr id="45" name="حبر 44">
                <a:extLst>
                  <a:ext uri="{FF2B5EF4-FFF2-40B4-BE49-F238E27FC236}">
                    <a16:creationId xmlns:a16="http://schemas.microsoft.com/office/drawing/2014/main" id="{C4EDB2D3-C46A-3F25-D411-61B01957C5CC}"/>
                  </a:ext>
                </a:extLst>
              </p:cNvPr>
              <p:cNvPicPr/>
              <p:nvPr/>
            </p:nvPicPr>
            <p:blipFill>
              <a:blip r:embed="rId30"/>
              <a:stretch>
                <a:fillRect/>
              </a:stretch>
            </p:blipFill>
            <p:spPr>
              <a:xfrm>
                <a:off x="2307760" y="5052960"/>
                <a:ext cx="3686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حبر 43">
                <a:extLst>
                  <a:ext uri="{FF2B5EF4-FFF2-40B4-BE49-F238E27FC236}">
                    <a16:creationId xmlns:a16="http://schemas.microsoft.com/office/drawing/2014/main" id="{11C2CB3C-28DC-7922-CF9F-088C1B437D68}"/>
                  </a:ext>
                </a:extLst>
              </p14:cNvPr>
              <p14:cNvContentPartPr/>
              <p14:nvPr/>
            </p14:nvContentPartPr>
            <p14:xfrm>
              <a:off x="2680720" y="5214960"/>
              <a:ext cx="120960" cy="9720"/>
            </p14:xfrm>
          </p:contentPart>
        </mc:Choice>
        <mc:Fallback xmlns="">
          <p:pic>
            <p:nvPicPr>
              <p:cNvPr id="44" name="حبر 43">
                <a:extLst>
                  <a:ext uri="{FF2B5EF4-FFF2-40B4-BE49-F238E27FC236}">
                    <a16:creationId xmlns:a16="http://schemas.microsoft.com/office/drawing/2014/main" id="{11C2CB3C-28DC-7922-CF9F-088C1B437D68}"/>
                  </a:ext>
                </a:extLst>
              </p:cNvPr>
              <p:cNvPicPr/>
              <p:nvPr/>
            </p:nvPicPr>
            <p:blipFill>
              <a:blip r:embed="rId32"/>
              <a:stretch>
                <a:fillRect/>
              </a:stretch>
            </p:blipFill>
            <p:spPr>
              <a:xfrm>
                <a:off x="2591080" y="5034960"/>
                <a:ext cx="30060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 name="حبر 42">
                <a:extLst>
                  <a:ext uri="{FF2B5EF4-FFF2-40B4-BE49-F238E27FC236}">
                    <a16:creationId xmlns:a16="http://schemas.microsoft.com/office/drawing/2014/main" id="{9F2B18E4-A2FF-1539-1B92-ABB880AC7CC6}"/>
                  </a:ext>
                </a:extLst>
              </p14:cNvPr>
              <p14:cNvContentPartPr/>
              <p14:nvPr/>
            </p14:nvContentPartPr>
            <p14:xfrm>
              <a:off x="2896360" y="5205960"/>
              <a:ext cx="87480" cy="7920"/>
            </p14:xfrm>
          </p:contentPart>
        </mc:Choice>
        <mc:Fallback xmlns="">
          <p:pic>
            <p:nvPicPr>
              <p:cNvPr id="43" name="حبر 42">
                <a:extLst>
                  <a:ext uri="{FF2B5EF4-FFF2-40B4-BE49-F238E27FC236}">
                    <a16:creationId xmlns:a16="http://schemas.microsoft.com/office/drawing/2014/main" id="{9F2B18E4-A2FF-1539-1B92-ABB880AC7CC6}"/>
                  </a:ext>
                </a:extLst>
              </p:cNvPr>
              <p:cNvPicPr/>
              <p:nvPr/>
            </p:nvPicPr>
            <p:blipFill>
              <a:blip r:embed="rId34"/>
              <a:stretch>
                <a:fillRect/>
              </a:stretch>
            </p:blipFill>
            <p:spPr>
              <a:xfrm>
                <a:off x="2806720" y="5026320"/>
                <a:ext cx="2671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حبر 41">
                <a:extLst>
                  <a:ext uri="{FF2B5EF4-FFF2-40B4-BE49-F238E27FC236}">
                    <a16:creationId xmlns:a16="http://schemas.microsoft.com/office/drawing/2014/main" id="{8407DD9A-DB1F-E69E-C129-27841A154B13}"/>
                  </a:ext>
                </a:extLst>
              </p14:cNvPr>
              <p14:cNvContentPartPr/>
              <p14:nvPr/>
            </p14:nvContentPartPr>
            <p14:xfrm>
              <a:off x="2686120" y="5205240"/>
              <a:ext cx="115920" cy="720"/>
            </p14:xfrm>
          </p:contentPart>
        </mc:Choice>
        <mc:Fallback xmlns="">
          <p:pic>
            <p:nvPicPr>
              <p:cNvPr id="42" name="حبر 41">
                <a:extLst>
                  <a:ext uri="{FF2B5EF4-FFF2-40B4-BE49-F238E27FC236}">
                    <a16:creationId xmlns:a16="http://schemas.microsoft.com/office/drawing/2014/main" id="{8407DD9A-DB1F-E69E-C129-27841A154B13}"/>
                  </a:ext>
                </a:extLst>
              </p:cNvPr>
              <p:cNvPicPr/>
              <p:nvPr/>
            </p:nvPicPr>
            <p:blipFill>
              <a:blip r:embed="rId36"/>
              <a:stretch>
                <a:fillRect/>
              </a:stretch>
            </p:blipFill>
            <p:spPr>
              <a:xfrm>
                <a:off x="2596120" y="5025240"/>
                <a:ext cx="29556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حبر 40">
                <a:extLst>
                  <a:ext uri="{FF2B5EF4-FFF2-40B4-BE49-F238E27FC236}">
                    <a16:creationId xmlns:a16="http://schemas.microsoft.com/office/drawing/2014/main" id="{9F0C0F70-9A9A-9E8B-AB71-422B462D7A78}"/>
                  </a:ext>
                </a:extLst>
              </p14:cNvPr>
              <p14:cNvContentPartPr/>
              <p14:nvPr/>
            </p14:nvContentPartPr>
            <p14:xfrm>
              <a:off x="2464000" y="5204160"/>
              <a:ext cx="122760" cy="1440"/>
            </p14:xfrm>
          </p:contentPart>
        </mc:Choice>
        <mc:Fallback xmlns="">
          <p:pic>
            <p:nvPicPr>
              <p:cNvPr id="41" name="حبر 40">
                <a:extLst>
                  <a:ext uri="{FF2B5EF4-FFF2-40B4-BE49-F238E27FC236}">
                    <a16:creationId xmlns:a16="http://schemas.microsoft.com/office/drawing/2014/main" id="{9F0C0F70-9A9A-9E8B-AB71-422B462D7A78}"/>
                  </a:ext>
                </a:extLst>
              </p:cNvPr>
              <p:cNvPicPr/>
              <p:nvPr/>
            </p:nvPicPr>
            <p:blipFill>
              <a:blip r:embed="rId38"/>
              <a:stretch>
                <a:fillRect/>
              </a:stretch>
            </p:blipFill>
            <p:spPr>
              <a:xfrm>
                <a:off x="2374000" y="5024520"/>
                <a:ext cx="3024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حبر 39">
                <a:extLst>
                  <a:ext uri="{FF2B5EF4-FFF2-40B4-BE49-F238E27FC236}">
                    <a16:creationId xmlns:a16="http://schemas.microsoft.com/office/drawing/2014/main" id="{14E2FDC1-9D06-C695-B5A7-D7D82A96FDD6}"/>
                  </a:ext>
                </a:extLst>
              </p14:cNvPr>
              <p14:cNvContentPartPr/>
              <p14:nvPr/>
            </p14:nvContentPartPr>
            <p14:xfrm>
              <a:off x="2686120" y="5206320"/>
              <a:ext cx="115920" cy="1440"/>
            </p14:xfrm>
          </p:contentPart>
        </mc:Choice>
        <mc:Fallback xmlns="">
          <p:pic>
            <p:nvPicPr>
              <p:cNvPr id="40" name="حبر 39">
                <a:extLst>
                  <a:ext uri="{FF2B5EF4-FFF2-40B4-BE49-F238E27FC236}">
                    <a16:creationId xmlns:a16="http://schemas.microsoft.com/office/drawing/2014/main" id="{14E2FDC1-9D06-C695-B5A7-D7D82A96FDD6}"/>
                  </a:ext>
                </a:extLst>
              </p:cNvPr>
              <p:cNvPicPr/>
              <p:nvPr/>
            </p:nvPicPr>
            <p:blipFill>
              <a:blip r:embed="rId40"/>
              <a:stretch>
                <a:fillRect/>
              </a:stretch>
            </p:blipFill>
            <p:spPr>
              <a:xfrm>
                <a:off x="2596120" y="5026680"/>
                <a:ext cx="2955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حبر 38">
                <a:extLst>
                  <a:ext uri="{FF2B5EF4-FFF2-40B4-BE49-F238E27FC236}">
                    <a16:creationId xmlns:a16="http://schemas.microsoft.com/office/drawing/2014/main" id="{4FF97000-4CEE-A99A-3002-DE75BC6D8DA8}"/>
                  </a:ext>
                </a:extLst>
              </p14:cNvPr>
              <p14:cNvContentPartPr/>
              <p14:nvPr/>
            </p14:nvContentPartPr>
            <p14:xfrm>
              <a:off x="2896360" y="5198400"/>
              <a:ext cx="185760" cy="11160"/>
            </p14:xfrm>
          </p:contentPart>
        </mc:Choice>
        <mc:Fallback xmlns="">
          <p:pic>
            <p:nvPicPr>
              <p:cNvPr id="39" name="حبر 38">
                <a:extLst>
                  <a:ext uri="{FF2B5EF4-FFF2-40B4-BE49-F238E27FC236}">
                    <a16:creationId xmlns:a16="http://schemas.microsoft.com/office/drawing/2014/main" id="{4FF97000-4CEE-A99A-3002-DE75BC6D8DA8}"/>
                  </a:ext>
                </a:extLst>
              </p:cNvPr>
              <p:cNvPicPr/>
              <p:nvPr/>
            </p:nvPicPr>
            <p:blipFill>
              <a:blip r:embed="rId42"/>
              <a:stretch>
                <a:fillRect/>
              </a:stretch>
            </p:blipFill>
            <p:spPr>
              <a:xfrm>
                <a:off x="2806720" y="5018760"/>
                <a:ext cx="36540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8" name="حبر 37">
                <a:extLst>
                  <a:ext uri="{FF2B5EF4-FFF2-40B4-BE49-F238E27FC236}">
                    <a16:creationId xmlns:a16="http://schemas.microsoft.com/office/drawing/2014/main" id="{54F3E222-B98D-BD1E-9F97-EDE2B13CB678}"/>
                  </a:ext>
                </a:extLst>
              </p14:cNvPr>
              <p14:cNvContentPartPr/>
              <p14:nvPr/>
            </p14:nvContentPartPr>
            <p14:xfrm>
              <a:off x="2686120" y="5193720"/>
              <a:ext cx="115920" cy="2520"/>
            </p14:xfrm>
          </p:contentPart>
        </mc:Choice>
        <mc:Fallback xmlns="">
          <p:pic>
            <p:nvPicPr>
              <p:cNvPr id="38" name="حبر 37">
                <a:extLst>
                  <a:ext uri="{FF2B5EF4-FFF2-40B4-BE49-F238E27FC236}">
                    <a16:creationId xmlns:a16="http://schemas.microsoft.com/office/drawing/2014/main" id="{54F3E222-B98D-BD1E-9F97-EDE2B13CB678}"/>
                  </a:ext>
                </a:extLst>
              </p:cNvPr>
              <p:cNvPicPr/>
              <p:nvPr/>
            </p:nvPicPr>
            <p:blipFill>
              <a:blip r:embed="rId44"/>
              <a:stretch>
                <a:fillRect/>
              </a:stretch>
            </p:blipFill>
            <p:spPr>
              <a:xfrm>
                <a:off x="2596120" y="5014080"/>
                <a:ext cx="2955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حبر 36">
                <a:extLst>
                  <a:ext uri="{FF2B5EF4-FFF2-40B4-BE49-F238E27FC236}">
                    <a16:creationId xmlns:a16="http://schemas.microsoft.com/office/drawing/2014/main" id="{CF4F9DA5-4A6A-92AA-3079-D448F058716C}"/>
                  </a:ext>
                </a:extLst>
              </p14:cNvPr>
              <p14:cNvContentPartPr/>
              <p14:nvPr/>
            </p14:nvContentPartPr>
            <p14:xfrm>
              <a:off x="2489920" y="5185440"/>
              <a:ext cx="101880" cy="5040"/>
            </p14:xfrm>
          </p:contentPart>
        </mc:Choice>
        <mc:Fallback xmlns="">
          <p:pic>
            <p:nvPicPr>
              <p:cNvPr id="37" name="حبر 36">
                <a:extLst>
                  <a:ext uri="{FF2B5EF4-FFF2-40B4-BE49-F238E27FC236}">
                    <a16:creationId xmlns:a16="http://schemas.microsoft.com/office/drawing/2014/main" id="{CF4F9DA5-4A6A-92AA-3079-D448F058716C}"/>
                  </a:ext>
                </a:extLst>
              </p:cNvPr>
              <p:cNvPicPr/>
              <p:nvPr/>
            </p:nvPicPr>
            <p:blipFill>
              <a:blip r:embed="rId46"/>
              <a:stretch>
                <a:fillRect/>
              </a:stretch>
            </p:blipFill>
            <p:spPr>
              <a:xfrm>
                <a:off x="2399920" y="5005800"/>
                <a:ext cx="2815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 name="حبر 35">
                <a:extLst>
                  <a:ext uri="{FF2B5EF4-FFF2-40B4-BE49-F238E27FC236}">
                    <a16:creationId xmlns:a16="http://schemas.microsoft.com/office/drawing/2014/main" id="{E9DC2393-296A-44C4-DD28-6A05504006C6}"/>
                  </a:ext>
                </a:extLst>
              </p14:cNvPr>
              <p14:cNvContentPartPr/>
              <p14:nvPr/>
            </p14:nvContentPartPr>
            <p14:xfrm>
              <a:off x="2686120" y="5194440"/>
              <a:ext cx="115920" cy="5040"/>
            </p14:xfrm>
          </p:contentPart>
        </mc:Choice>
        <mc:Fallback xmlns="">
          <p:pic>
            <p:nvPicPr>
              <p:cNvPr id="36" name="حبر 35">
                <a:extLst>
                  <a:ext uri="{FF2B5EF4-FFF2-40B4-BE49-F238E27FC236}">
                    <a16:creationId xmlns:a16="http://schemas.microsoft.com/office/drawing/2014/main" id="{E9DC2393-296A-44C4-DD28-6A05504006C6}"/>
                  </a:ext>
                </a:extLst>
              </p:cNvPr>
              <p:cNvPicPr/>
              <p:nvPr/>
            </p:nvPicPr>
            <p:blipFill>
              <a:blip r:embed="rId48"/>
              <a:stretch>
                <a:fillRect/>
              </a:stretch>
            </p:blipFill>
            <p:spPr>
              <a:xfrm>
                <a:off x="2596120" y="5014440"/>
                <a:ext cx="2955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حبر 34">
                <a:extLst>
                  <a:ext uri="{FF2B5EF4-FFF2-40B4-BE49-F238E27FC236}">
                    <a16:creationId xmlns:a16="http://schemas.microsoft.com/office/drawing/2014/main" id="{047EDE29-5518-CB45-6288-BBF193105E14}"/>
                  </a:ext>
                </a:extLst>
              </p14:cNvPr>
              <p14:cNvContentPartPr/>
              <p14:nvPr/>
            </p14:nvContentPartPr>
            <p14:xfrm>
              <a:off x="2896720" y="5197320"/>
              <a:ext cx="367560" cy="14400"/>
            </p14:xfrm>
          </p:contentPart>
        </mc:Choice>
        <mc:Fallback xmlns="">
          <p:pic>
            <p:nvPicPr>
              <p:cNvPr id="35" name="حبر 34">
                <a:extLst>
                  <a:ext uri="{FF2B5EF4-FFF2-40B4-BE49-F238E27FC236}">
                    <a16:creationId xmlns:a16="http://schemas.microsoft.com/office/drawing/2014/main" id="{047EDE29-5518-CB45-6288-BBF193105E14}"/>
                  </a:ext>
                </a:extLst>
              </p:cNvPr>
              <p:cNvPicPr/>
              <p:nvPr/>
            </p:nvPicPr>
            <p:blipFill>
              <a:blip r:embed="rId50"/>
              <a:stretch>
                <a:fillRect/>
              </a:stretch>
            </p:blipFill>
            <p:spPr>
              <a:xfrm>
                <a:off x="2806720" y="5017680"/>
                <a:ext cx="5472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حبر 33">
                <a:extLst>
                  <a:ext uri="{FF2B5EF4-FFF2-40B4-BE49-F238E27FC236}">
                    <a16:creationId xmlns:a16="http://schemas.microsoft.com/office/drawing/2014/main" id="{199FA8D4-1C86-1F77-5504-F6ADF62FC5EC}"/>
                  </a:ext>
                </a:extLst>
              </p14:cNvPr>
              <p14:cNvContentPartPr/>
              <p14:nvPr/>
            </p14:nvContentPartPr>
            <p14:xfrm>
              <a:off x="2685760" y="5199840"/>
              <a:ext cx="115920" cy="2160"/>
            </p14:xfrm>
          </p:contentPart>
        </mc:Choice>
        <mc:Fallback xmlns="">
          <p:pic>
            <p:nvPicPr>
              <p:cNvPr id="34" name="حبر 33">
                <a:extLst>
                  <a:ext uri="{FF2B5EF4-FFF2-40B4-BE49-F238E27FC236}">
                    <a16:creationId xmlns:a16="http://schemas.microsoft.com/office/drawing/2014/main" id="{199FA8D4-1C86-1F77-5504-F6ADF62FC5EC}"/>
                  </a:ext>
                </a:extLst>
              </p:cNvPr>
              <p:cNvPicPr/>
              <p:nvPr/>
            </p:nvPicPr>
            <p:blipFill>
              <a:blip r:embed="rId52"/>
              <a:stretch>
                <a:fillRect/>
              </a:stretch>
            </p:blipFill>
            <p:spPr>
              <a:xfrm>
                <a:off x="2596120" y="5020200"/>
                <a:ext cx="2955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حبر 32">
                <a:extLst>
                  <a:ext uri="{FF2B5EF4-FFF2-40B4-BE49-F238E27FC236}">
                    <a16:creationId xmlns:a16="http://schemas.microsoft.com/office/drawing/2014/main" id="{42B14784-4BD1-DE67-3EF4-633FAE06B04C}"/>
                  </a:ext>
                </a:extLst>
              </p14:cNvPr>
              <p14:cNvContentPartPr/>
              <p14:nvPr/>
            </p14:nvContentPartPr>
            <p14:xfrm>
              <a:off x="2685760" y="5205240"/>
              <a:ext cx="115920" cy="1080"/>
            </p14:xfrm>
          </p:contentPart>
        </mc:Choice>
        <mc:Fallback xmlns="">
          <p:pic>
            <p:nvPicPr>
              <p:cNvPr id="33" name="حبر 32">
                <a:extLst>
                  <a:ext uri="{FF2B5EF4-FFF2-40B4-BE49-F238E27FC236}">
                    <a16:creationId xmlns:a16="http://schemas.microsoft.com/office/drawing/2014/main" id="{42B14784-4BD1-DE67-3EF4-633FAE06B04C}"/>
                  </a:ext>
                </a:extLst>
              </p:cNvPr>
              <p:cNvPicPr/>
              <p:nvPr/>
            </p:nvPicPr>
            <p:blipFill>
              <a:blip r:embed="rId54"/>
              <a:stretch>
                <a:fillRect/>
              </a:stretch>
            </p:blipFill>
            <p:spPr>
              <a:xfrm>
                <a:off x="2596120" y="5025240"/>
                <a:ext cx="2955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حبر 31">
                <a:extLst>
                  <a:ext uri="{FF2B5EF4-FFF2-40B4-BE49-F238E27FC236}">
                    <a16:creationId xmlns:a16="http://schemas.microsoft.com/office/drawing/2014/main" id="{5854C00D-2AA6-44A2-10E7-387D7FEB1F07}"/>
                  </a:ext>
                </a:extLst>
              </p14:cNvPr>
              <p14:cNvContentPartPr/>
              <p14:nvPr/>
            </p14:nvContentPartPr>
            <p14:xfrm>
              <a:off x="2896360" y="5191920"/>
              <a:ext cx="644400" cy="20160"/>
            </p14:xfrm>
          </p:contentPart>
        </mc:Choice>
        <mc:Fallback xmlns="">
          <p:pic>
            <p:nvPicPr>
              <p:cNvPr id="32" name="حبر 31">
                <a:extLst>
                  <a:ext uri="{FF2B5EF4-FFF2-40B4-BE49-F238E27FC236}">
                    <a16:creationId xmlns:a16="http://schemas.microsoft.com/office/drawing/2014/main" id="{5854C00D-2AA6-44A2-10E7-387D7FEB1F07}"/>
                  </a:ext>
                </a:extLst>
              </p:cNvPr>
              <p:cNvPicPr/>
              <p:nvPr/>
            </p:nvPicPr>
            <p:blipFill>
              <a:blip r:embed="rId56"/>
              <a:stretch>
                <a:fillRect/>
              </a:stretch>
            </p:blipFill>
            <p:spPr>
              <a:xfrm>
                <a:off x="2806720" y="5012280"/>
                <a:ext cx="8240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1" name="حبر 30">
                <a:extLst>
                  <a:ext uri="{FF2B5EF4-FFF2-40B4-BE49-F238E27FC236}">
                    <a16:creationId xmlns:a16="http://schemas.microsoft.com/office/drawing/2014/main" id="{870625E4-6729-70A7-3DE3-F547B5614B9F}"/>
                  </a:ext>
                </a:extLst>
              </p14:cNvPr>
              <p14:cNvContentPartPr/>
              <p14:nvPr/>
            </p14:nvContentPartPr>
            <p14:xfrm>
              <a:off x="2896720" y="5068800"/>
              <a:ext cx="2825640" cy="145440"/>
            </p14:xfrm>
          </p:contentPart>
        </mc:Choice>
        <mc:Fallback xmlns="">
          <p:pic>
            <p:nvPicPr>
              <p:cNvPr id="31" name="حبر 30">
                <a:extLst>
                  <a:ext uri="{FF2B5EF4-FFF2-40B4-BE49-F238E27FC236}">
                    <a16:creationId xmlns:a16="http://schemas.microsoft.com/office/drawing/2014/main" id="{870625E4-6729-70A7-3DE3-F547B5614B9F}"/>
                  </a:ext>
                </a:extLst>
              </p:cNvPr>
              <p:cNvPicPr/>
              <p:nvPr/>
            </p:nvPicPr>
            <p:blipFill>
              <a:blip r:embed="rId58"/>
              <a:stretch>
                <a:fillRect/>
              </a:stretch>
            </p:blipFill>
            <p:spPr>
              <a:xfrm>
                <a:off x="2806720" y="4888800"/>
                <a:ext cx="300528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5" name="حبر 54">
                <a:extLst>
                  <a:ext uri="{FF2B5EF4-FFF2-40B4-BE49-F238E27FC236}">
                    <a16:creationId xmlns:a16="http://schemas.microsoft.com/office/drawing/2014/main" id="{7CA53883-A1CB-2D65-64DD-52199608E94A}"/>
                  </a:ext>
                </a:extLst>
              </p14:cNvPr>
              <p14:cNvContentPartPr/>
              <p14:nvPr/>
            </p14:nvContentPartPr>
            <p14:xfrm>
              <a:off x="3331600" y="5192640"/>
              <a:ext cx="2309760" cy="114120"/>
            </p14:xfrm>
          </p:contentPart>
        </mc:Choice>
        <mc:Fallback xmlns="">
          <p:pic>
            <p:nvPicPr>
              <p:cNvPr id="55" name="حبر 54">
                <a:extLst>
                  <a:ext uri="{FF2B5EF4-FFF2-40B4-BE49-F238E27FC236}">
                    <a16:creationId xmlns:a16="http://schemas.microsoft.com/office/drawing/2014/main" id="{7CA53883-A1CB-2D65-64DD-52199608E94A}"/>
                  </a:ext>
                </a:extLst>
              </p:cNvPr>
              <p:cNvPicPr/>
              <p:nvPr/>
            </p:nvPicPr>
            <p:blipFill>
              <a:blip r:embed="rId60"/>
              <a:stretch>
                <a:fillRect/>
              </a:stretch>
            </p:blipFill>
            <p:spPr>
              <a:xfrm>
                <a:off x="3241960" y="5013000"/>
                <a:ext cx="248940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4" name="حبر 53">
                <a:extLst>
                  <a:ext uri="{FF2B5EF4-FFF2-40B4-BE49-F238E27FC236}">
                    <a16:creationId xmlns:a16="http://schemas.microsoft.com/office/drawing/2014/main" id="{DBECB903-F697-DC0E-5137-BC0BFC3ECE10}"/>
                  </a:ext>
                </a:extLst>
              </p14:cNvPr>
              <p14:cNvContentPartPr/>
              <p14:nvPr/>
            </p14:nvContentPartPr>
            <p14:xfrm>
              <a:off x="3222520" y="5195880"/>
              <a:ext cx="2402640" cy="103320"/>
            </p14:xfrm>
          </p:contentPart>
        </mc:Choice>
        <mc:Fallback xmlns="">
          <p:pic>
            <p:nvPicPr>
              <p:cNvPr id="54" name="حبر 53">
                <a:extLst>
                  <a:ext uri="{FF2B5EF4-FFF2-40B4-BE49-F238E27FC236}">
                    <a16:creationId xmlns:a16="http://schemas.microsoft.com/office/drawing/2014/main" id="{DBECB903-F697-DC0E-5137-BC0BFC3ECE10}"/>
                  </a:ext>
                </a:extLst>
              </p:cNvPr>
              <p:cNvPicPr/>
              <p:nvPr/>
            </p:nvPicPr>
            <p:blipFill>
              <a:blip r:embed="rId62"/>
              <a:stretch>
                <a:fillRect/>
              </a:stretch>
            </p:blipFill>
            <p:spPr>
              <a:xfrm>
                <a:off x="3132520" y="5016240"/>
                <a:ext cx="25822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7" name="حبر 56">
                <a:extLst>
                  <a:ext uri="{FF2B5EF4-FFF2-40B4-BE49-F238E27FC236}">
                    <a16:creationId xmlns:a16="http://schemas.microsoft.com/office/drawing/2014/main" id="{3852060B-170D-4955-FA40-6479A26390EE}"/>
                  </a:ext>
                </a:extLst>
              </p14:cNvPr>
              <p14:cNvContentPartPr/>
              <p14:nvPr/>
            </p14:nvContentPartPr>
            <p14:xfrm>
              <a:off x="6500182" y="4661607"/>
              <a:ext cx="2212920" cy="91080"/>
            </p14:xfrm>
          </p:contentPart>
        </mc:Choice>
        <mc:Fallback xmlns="">
          <p:pic>
            <p:nvPicPr>
              <p:cNvPr id="57" name="حبر 56">
                <a:extLst>
                  <a:ext uri="{FF2B5EF4-FFF2-40B4-BE49-F238E27FC236}">
                    <a16:creationId xmlns:a16="http://schemas.microsoft.com/office/drawing/2014/main" id="{3852060B-170D-4955-FA40-6479A26390EE}"/>
                  </a:ext>
                </a:extLst>
              </p:cNvPr>
              <p:cNvPicPr/>
              <p:nvPr/>
            </p:nvPicPr>
            <p:blipFill>
              <a:blip r:embed="rId64"/>
              <a:stretch>
                <a:fillRect/>
              </a:stretch>
            </p:blipFill>
            <p:spPr>
              <a:xfrm>
                <a:off x="6482182" y="4643607"/>
                <a:ext cx="22485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8" name="حبر 57">
                <a:extLst>
                  <a:ext uri="{FF2B5EF4-FFF2-40B4-BE49-F238E27FC236}">
                    <a16:creationId xmlns:a16="http://schemas.microsoft.com/office/drawing/2014/main" id="{F78E23AE-B45B-17F3-84C9-42C095213ABA}"/>
                  </a:ext>
                </a:extLst>
              </p14:cNvPr>
              <p14:cNvContentPartPr/>
              <p14:nvPr/>
            </p14:nvContentPartPr>
            <p14:xfrm>
              <a:off x="10181902" y="4649007"/>
              <a:ext cx="1881360" cy="22680"/>
            </p14:xfrm>
          </p:contentPart>
        </mc:Choice>
        <mc:Fallback xmlns="">
          <p:pic>
            <p:nvPicPr>
              <p:cNvPr id="58" name="حبر 57">
                <a:extLst>
                  <a:ext uri="{FF2B5EF4-FFF2-40B4-BE49-F238E27FC236}">
                    <a16:creationId xmlns:a16="http://schemas.microsoft.com/office/drawing/2014/main" id="{F78E23AE-B45B-17F3-84C9-42C095213ABA}"/>
                  </a:ext>
                </a:extLst>
              </p:cNvPr>
              <p:cNvPicPr/>
              <p:nvPr/>
            </p:nvPicPr>
            <p:blipFill>
              <a:blip r:embed="rId66"/>
              <a:stretch>
                <a:fillRect/>
              </a:stretch>
            </p:blipFill>
            <p:spPr>
              <a:xfrm>
                <a:off x="10163902" y="4631007"/>
                <a:ext cx="1917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9" name="حبر 58">
                <a:extLst>
                  <a:ext uri="{FF2B5EF4-FFF2-40B4-BE49-F238E27FC236}">
                    <a16:creationId xmlns:a16="http://schemas.microsoft.com/office/drawing/2014/main" id="{B9D0F424-F3B1-9F13-1CFF-FC14BF525FC1}"/>
                  </a:ext>
                </a:extLst>
              </p14:cNvPr>
              <p14:cNvContentPartPr/>
              <p14:nvPr/>
            </p14:nvContentPartPr>
            <p14:xfrm>
              <a:off x="6080782" y="4956807"/>
              <a:ext cx="1548360" cy="87480"/>
            </p14:xfrm>
          </p:contentPart>
        </mc:Choice>
        <mc:Fallback xmlns="">
          <p:pic>
            <p:nvPicPr>
              <p:cNvPr id="59" name="حبر 58">
                <a:extLst>
                  <a:ext uri="{FF2B5EF4-FFF2-40B4-BE49-F238E27FC236}">
                    <a16:creationId xmlns:a16="http://schemas.microsoft.com/office/drawing/2014/main" id="{B9D0F424-F3B1-9F13-1CFF-FC14BF525FC1}"/>
                  </a:ext>
                </a:extLst>
              </p:cNvPr>
              <p:cNvPicPr/>
              <p:nvPr/>
            </p:nvPicPr>
            <p:blipFill>
              <a:blip r:embed="rId68"/>
              <a:stretch>
                <a:fillRect/>
              </a:stretch>
            </p:blipFill>
            <p:spPr>
              <a:xfrm>
                <a:off x="6062782" y="4939167"/>
                <a:ext cx="15840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حبر 60">
                <a:extLst>
                  <a:ext uri="{FF2B5EF4-FFF2-40B4-BE49-F238E27FC236}">
                    <a16:creationId xmlns:a16="http://schemas.microsoft.com/office/drawing/2014/main" id="{1369AFDC-6EC2-A836-D69A-0AB44A2EFFF5}"/>
                  </a:ext>
                </a:extLst>
              </p14:cNvPr>
              <p14:cNvContentPartPr/>
              <p14:nvPr/>
            </p14:nvContentPartPr>
            <p14:xfrm>
              <a:off x="7945222" y="4949967"/>
              <a:ext cx="2872800" cy="52920"/>
            </p14:xfrm>
          </p:contentPart>
        </mc:Choice>
        <mc:Fallback xmlns="">
          <p:pic>
            <p:nvPicPr>
              <p:cNvPr id="61" name="حبر 60">
                <a:extLst>
                  <a:ext uri="{FF2B5EF4-FFF2-40B4-BE49-F238E27FC236}">
                    <a16:creationId xmlns:a16="http://schemas.microsoft.com/office/drawing/2014/main" id="{1369AFDC-6EC2-A836-D69A-0AB44A2EFFF5}"/>
                  </a:ext>
                </a:extLst>
              </p:cNvPr>
              <p:cNvPicPr/>
              <p:nvPr/>
            </p:nvPicPr>
            <p:blipFill>
              <a:blip r:embed="rId70"/>
              <a:stretch>
                <a:fillRect/>
              </a:stretch>
            </p:blipFill>
            <p:spPr>
              <a:xfrm>
                <a:off x="7927582" y="4931967"/>
                <a:ext cx="29084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حبر 61">
                <a:extLst>
                  <a:ext uri="{FF2B5EF4-FFF2-40B4-BE49-F238E27FC236}">
                    <a16:creationId xmlns:a16="http://schemas.microsoft.com/office/drawing/2014/main" id="{A6C042E4-8002-2CF4-6FF1-BB03D8334E42}"/>
                  </a:ext>
                </a:extLst>
              </p14:cNvPr>
              <p14:cNvContentPartPr/>
              <p14:nvPr/>
            </p14:nvContentPartPr>
            <p14:xfrm>
              <a:off x="10887862" y="4956087"/>
              <a:ext cx="695880" cy="16920"/>
            </p14:xfrm>
          </p:contentPart>
        </mc:Choice>
        <mc:Fallback xmlns="">
          <p:pic>
            <p:nvPicPr>
              <p:cNvPr id="62" name="حبر 61">
                <a:extLst>
                  <a:ext uri="{FF2B5EF4-FFF2-40B4-BE49-F238E27FC236}">
                    <a16:creationId xmlns:a16="http://schemas.microsoft.com/office/drawing/2014/main" id="{A6C042E4-8002-2CF4-6FF1-BB03D8334E42}"/>
                  </a:ext>
                </a:extLst>
              </p:cNvPr>
              <p:cNvPicPr/>
              <p:nvPr/>
            </p:nvPicPr>
            <p:blipFill>
              <a:blip r:embed="rId72"/>
              <a:stretch>
                <a:fillRect/>
              </a:stretch>
            </p:blipFill>
            <p:spPr>
              <a:xfrm>
                <a:off x="10869862" y="4938087"/>
                <a:ext cx="731520" cy="52560"/>
              </a:xfrm>
              <a:prstGeom prst="rect">
                <a:avLst/>
              </a:prstGeom>
            </p:spPr>
          </p:pic>
        </mc:Fallback>
      </mc:AlternateContent>
      <p:grpSp>
        <p:nvGrpSpPr>
          <p:cNvPr id="69" name="مجموعة 68">
            <a:extLst>
              <a:ext uri="{FF2B5EF4-FFF2-40B4-BE49-F238E27FC236}">
                <a16:creationId xmlns:a16="http://schemas.microsoft.com/office/drawing/2014/main" id="{F057AC15-C871-0693-D7B2-72250C3E351C}"/>
              </a:ext>
            </a:extLst>
          </p:cNvPr>
          <p:cNvGrpSpPr/>
          <p:nvPr/>
        </p:nvGrpSpPr>
        <p:grpSpPr>
          <a:xfrm>
            <a:off x="6104182" y="5252727"/>
            <a:ext cx="1399320" cy="79200"/>
            <a:chOff x="6104182" y="5252727"/>
            <a:chExt cx="1399320" cy="79200"/>
          </a:xfrm>
        </p:grpSpPr>
        <mc:AlternateContent xmlns:mc="http://schemas.openxmlformats.org/markup-compatibility/2006" xmlns:p14="http://schemas.microsoft.com/office/powerpoint/2010/main">
          <mc:Choice Requires="p14">
            <p:contentPart p14:bwMode="auto" r:id="rId73">
              <p14:nvContentPartPr>
                <p14:cNvPr id="63" name="حبر 62">
                  <a:extLst>
                    <a:ext uri="{FF2B5EF4-FFF2-40B4-BE49-F238E27FC236}">
                      <a16:creationId xmlns:a16="http://schemas.microsoft.com/office/drawing/2014/main" id="{F15AED28-2891-9F8B-04D2-6B393C60A19A}"/>
                    </a:ext>
                  </a:extLst>
                </p14:cNvPr>
                <p14:cNvContentPartPr/>
                <p14:nvPr/>
              </p14:nvContentPartPr>
              <p14:xfrm>
                <a:off x="7398382" y="5252727"/>
                <a:ext cx="61560" cy="4680"/>
              </p14:xfrm>
            </p:contentPart>
          </mc:Choice>
          <mc:Fallback xmlns="">
            <p:pic>
              <p:nvPicPr>
                <p:cNvPr id="63" name="حبر 62">
                  <a:extLst>
                    <a:ext uri="{FF2B5EF4-FFF2-40B4-BE49-F238E27FC236}">
                      <a16:creationId xmlns:a16="http://schemas.microsoft.com/office/drawing/2014/main" id="{F15AED28-2891-9F8B-04D2-6B393C60A19A}"/>
                    </a:ext>
                  </a:extLst>
                </p:cNvPr>
                <p:cNvPicPr/>
                <p:nvPr/>
              </p:nvPicPr>
              <p:blipFill>
                <a:blip r:embed="rId74"/>
                <a:stretch>
                  <a:fillRect/>
                </a:stretch>
              </p:blipFill>
              <p:spPr>
                <a:xfrm>
                  <a:off x="7380742" y="5234727"/>
                  <a:ext cx="972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4" name="حبر 63">
                  <a:extLst>
                    <a:ext uri="{FF2B5EF4-FFF2-40B4-BE49-F238E27FC236}">
                      <a16:creationId xmlns:a16="http://schemas.microsoft.com/office/drawing/2014/main" id="{FD35EB51-5BAB-DE44-3145-5AD2AFE90457}"/>
                    </a:ext>
                  </a:extLst>
                </p14:cNvPr>
                <p14:cNvContentPartPr/>
                <p14:nvPr/>
              </p14:nvContentPartPr>
              <p14:xfrm>
                <a:off x="6709702" y="5261727"/>
                <a:ext cx="793800" cy="4320"/>
              </p14:xfrm>
            </p:contentPart>
          </mc:Choice>
          <mc:Fallback xmlns="">
            <p:pic>
              <p:nvPicPr>
                <p:cNvPr id="64" name="حبر 63">
                  <a:extLst>
                    <a:ext uri="{FF2B5EF4-FFF2-40B4-BE49-F238E27FC236}">
                      <a16:creationId xmlns:a16="http://schemas.microsoft.com/office/drawing/2014/main" id="{FD35EB51-5BAB-DE44-3145-5AD2AFE90457}"/>
                    </a:ext>
                  </a:extLst>
                </p:cNvPr>
                <p:cNvPicPr/>
                <p:nvPr/>
              </p:nvPicPr>
              <p:blipFill>
                <a:blip r:embed="rId76"/>
                <a:stretch>
                  <a:fillRect/>
                </a:stretch>
              </p:blipFill>
              <p:spPr>
                <a:xfrm>
                  <a:off x="6692062" y="5243727"/>
                  <a:ext cx="8294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5" name="حبر 64">
                  <a:extLst>
                    <a:ext uri="{FF2B5EF4-FFF2-40B4-BE49-F238E27FC236}">
                      <a16:creationId xmlns:a16="http://schemas.microsoft.com/office/drawing/2014/main" id="{2EB7201C-27C5-B796-2B74-ABD7223FAD6C}"/>
                    </a:ext>
                  </a:extLst>
                </p14:cNvPr>
                <p14:cNvContentPartPr/>
                <p14:nvPr/>
              </p14:nvContentPartPr>
              <p14:xfrm>
                <a:off x="6104182" y="5267127"/>
                <a:ext cx="531720" cy="24840"/>
              </p14:xfrm>
            </p:contentPart>
          </mc:Choice>
          <mc:Fallback xmlns="">
            <p:pic>
              <p:nvPicPr>
                <p:cNvPr id="65" name="حبر 64">
                  <a:extLst>
                    <a:ext uri="{FF2B5EF4-FFF2-40B4-BE49-F238E27FC236}">
                      <a16:creationId xmlns:a16="http://schemas.microsoft.com/office/drawing/2014/main" id="{2EB7201C-27C5-B796-2B74-ABD7223FAD6C}"/>
                    </a:ext>
                  </a:extLst>
                </p:cNvPr>
                <p:cNvPicPr/>
                <p:nvPr/>
              </p:nvPicPr>
              <p:blipFill>
                <a:blip r:embed="rId78"/>
                <a:stretch>
                  <a:fillRect/>
                </a:stretch>
              </p:blipFill>
              <p:spPr>
                <a:xfrm>
                  <a:off x="6086542" y="5249487"/>
                  <a:ext cx="5673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7" name="حبر 66">
                  <a:extLst>
                    <a:ext uri="{FF2B5EF4-FFF2-40B4-BE49-F238E27FC236}">
                      <a16:creationId xmlns:a16="http://schemas.microsoft.com/office/drawing/2014/main" id="{1DA689D5-29D2-845C-5EA9-ABB844B9D03D}"/>
                    </a:ext>
                  </a:extLst>
                </p14:cNvPr>
                <p14:cNvContentPartPr/>
                <p14:nvPr/>
              </p14:nvContentPartPr>
              <p14:xfrm>
                <a:off x="6554182" y="5274327"/>
                <a:ext cx="114120" cy="11520"/>
              </p14:xfrm>
            </p:contentPart>
          </mc:Choice>
          <mc:Fallback xmlns="">
            <p:pic>
              <p:nvPicPr>
                <p:cNvPr id="67" name="حبر 66">
                  <a:extLst>
                    <a:ext uri="{FF2B5EF4-FFF2-40B4-BE49-F238E27FC236}">
                      <a16:creationId xmlns:a16="http://schemas.microsoft.com/office/drawing/2014/main" id="{1DA689D5-29D2-845C-5EA9-ABB844B9D03D}"/>
                    </a:ext>
                  </a:extLst>
                </p:cNvPr>
                <p:cNvPicPr/>
                <p:nvPr/>
              </p:nvPicPr>
              <p:blipFill>
                <a:blip r:embed="rId80"/>
                <a:stretch>
                  <a:fillRect/>
                </a:stretch>
              </p:blipFill>
              <p:spPr>
                <a:xfrm>
                  <a:off x="6536182" y="5256327"/>
                  <a:ext cx="149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8" name="حبر 67">
                  <a:extLst>
                    <a:ext uri="{FF2B5EF4-FFF2-40B4-BE49-F238E27FC236}">
                      <a16:creationId xmlns:a16="http://schemas.microsoft.com/office/drawing/2014/main" id="{28C8EEA5-43F8-0EBE-600A-C69C479C131F}"/>
                    </a:ext>
                  </a:extLst>
                </p14:cNvPr>
                <p14:cNvContentPartPr/>
                <p14:nvPr/>
              </p14:nvContentPartPr>
              <p14:xfrm>
                <a:off x="6292462" y="5284407"/>
                <a:ext cx="580320" cy="47520"/>
              </p14:xfrm>
            </p:contentPart>
          </mc:Choice>
          <mc:Fallback xmlns="">
            <p:pic>
              <p:nvPicPr>
                <p:cNvPr id="68" name="حبر 67">
                  <a:extLst>
                    <a:ext uri="{FF2B5EF4-FFF2-40B4-BE49-F238E27FC236}">
                      <a16:creationId xmlns:a16="http://schemas.microsoft.com/office/drawing/2014/main" id="{28C8EEA5-43F8-0EBE-600A-C69C479C131F}"/>
                    </a:ext>
                  </a:extLst>
                </p:cNvPr>
                <p:cNvPicPr/>
                <p:nvPr/>
              </p:nvPicPr>
              <p:blipFill>
                <a:blip r:embed="rId82"/>
                <a:stretch>
                  <a:fillRect/>
                </a:stretch>
              </p:blipFill>
              <p:spPr>
                <a:xfrm>
                  <a:off x="6274822" y="5266407"/>
                  <a:ext cx="615960" cy="83160"/>
                </a:xfrm>
                <a:prstGeom prst="rect">
                  <a:avLst/>
                </a:prstGeom>
              </p:spPr>
            </p:pic>
          </mc:Fallback>
        </mc:AlternateContent>
      </p:grpSp>
      <p:grpSp>
        <p:nvGrpSpPr>
          <p:cNvPr id="79" name="مجموعة 78">
            <a:extLst>
              <a:ext uri="{FF2B5EF4-FFF2-40B4-BE49-F238E27FC236}">
                <a16:creationId xmlns:a16="http://schemas.microsoft.com/office/drawing/2014/main" id="{32D861D4-0A4A-D3A5-A914-A9AAE0B2B3B0}"/>
              </a:ext>
            </a:extLst>
          </p:cNvPr>
          <p:cNvGrpSpPr/>
          <p:nvPr/>
        </p:nvGrpSpPr>
        <p:grpSpPr>
          <a:xfrm>
            <a:off x="6085156" y="5534967"/>
            <a:ext cx="1529640" cy="90720"/>
            <a:chOff x="6085156" y="5534967"/>
            <a:chExt cx="1529640" cy="90720"/>
          </a:xfrm>
        </p:grpSpPr>
        <mc:AlternateContent xmlns:mc="http://schemas.openxmlformats.org/markup-compatibility/2006" xmlns:p14="http://schemas.microsoft.com/office/powerpoint/2010/main">
          <mc:Choice Requires="p14">
            <p:contentPart p14:bwMode="auto" r:id="rId83">
              <p14:nvContentPartPr>
                <p14:cNvPr id="77" name="حبر 76">
                  <a:extLst>
                    <a:ext uri="{FF2B5EF4-FFF2-40B4-BE49-F238E27FC236}">
                      <a16:creationId xmlns:a16="http://schemas.microsoft.com/office/drawing/2014/main" id="{98D7CBEB-B627-05D7-B767-0D82B8D91DC7}"/>
                    </a:ext>
                  </a:extLst>
                </p14:cNvPr>
                <p14:cNvContentPartPr/>
                <p14:nvPr/>
              </p14:nvContentPartPr>
              <p14:xfrm>
                <a:off x="6974716" y="5534967"/>
                <a:ext cx="640080" cy="42120"/>
              </p14:xfrm>
            </p:contentPart>
          </mc:Choice>
          <mc:Fallback xmlns="">
            <p:pic>
              <p:nvPicPr>
                <p:cNvPr id="77" name="حبر 76">
                  <a:extLst>
                    <a:ext uri="{FF2B5EF4-FFF2-40B4-BE49-F238E27FC236}">
                      <a16:creationId xmlns:a16="http://schemas.microsoft.com/office/drawing/2014/main" id="{98D7CBEB-B627-05D7-B767-0D82B8D91DC7}"/>
                    </a:ext>
                  </a:extLst>
                </p:cNvPr>
                <p:cNvPicPr/>
                <p:nvPr/>
              </p:nvPicPr>
              <p:blipFill>
                <a:blip r:embed="rId84"/>
                <a:stretch>
                  <a:fillRect/>
                </a:stretch>
              </p:blipFill>
              <p:spPr>
                <a:xfrm>
                  <a:off x="6957076" y="5516967"/>
                  <a:ext cx="6757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8" name="حبر 77">
                  <a:extLst>
                    <a:ext uri="{FF2B5EF4-FFF2-40B4-BE49-F238E27FC236}">
                      <a16:creationId xmlns:a16="http://schemas.microsoft.com/office/drawing/2014/main" id="{8DB720FD-01EC-7C56-1DC6-4035610FD12F}"/>
                    </a:ext>
                  </a:extLst>
                </p14:cNvPr>
                <p14:cNvContentPartPr/>
                <p14:nvPr/>
              </p14:nvContentPartPr>
              <p14:xfrm>
                <a:off x="6085156" y="5587527"/>
                <a:ext cx="634680" cy="38160"/>
              </p14:xfrm>
            </p:contentPart>
          </mc:Choice>
          <mc:Fallback xmlns="">
            <p:pic>
              <p:nvPicPr>
                <p:cNvPr id="78" name="حبر 77">
                  <a:extLst>
                    <a:ext uri="{FF2B5EF4-FFF2-40B4-BE49-F238E27FC236}">
                      <a16:creationId xmlns:a16="http://schemas.microsoft.com/office/drawing/2014/main" id="{8DB720FD-01EC-7C56-1DC6-4035610FD12F}"/>
                    </a:ext>
                  </a:extLst>
                </p:cNvPr>
                <p:cNvPicPr/>
                <p:nvPr/>
              </p:nvPicPr>
              <p:blipFill>
                <a:blip r:embed="rId86"/>
                <a:stretch>
                  <a:fillRect/>
                </a:stretch>
              </p:blipFill>
              <p:spPr>
                <a:xfrm>
                  <a:off x="6067516" y="5569887"/>
                  <a:ext cx="670320" cy="7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7">
            <p14:nvContentPartPr>
              <p14:cNvPr id="80" name="حبر 79">
                <a:extLst>
                  <a:ext uri="{FF2B5EF4-FFF2-40B4-BE49-F238E27FC236}">
                    <a16:creationId xmlns:a16="http://schemas.microsoft.com/office/drawing/2014/main" id="{613263C0-50E2-302D-11F0-457E9C848BC5}"/>
                  </a:ext>
                </a:extLst>
              </p14:cNvPr>
              <p14:cNvContentPartPr/>
              <p14:nvPr/>
            </p14:nvContentPartPr>
            <p14:xfrm>
              <a:off x="10825996" y="5251287"/>
              <a:ext cx="709200" cy="21240"/>
            </p14:xfrm>
          </p:contentPart>
        </mc:Choice>
        <mc:Fallback xmlns="">
          <p:pic>
            <p:nvPicPr>
              <p:cNvPr id="80" name="حبر 79">
                <a:extLst>
                  <a:ext uri="{FF2B5EF4-FFF2-40B4-BE49-F238E27FC236}">
                    <a16:creationId xmlns:a16="http://schemas.microsoft.com/office/drawing/2014/main" id="{613263C0-50E2-302D-11F0-457E9C848BC5}"/>
                  </a:ext>
                </a:extLst>
              </p:cNvPr>
              <p:cNvPicPr/>
              <p:nvPr/>
            </p:nvPicPr>
            <p:blipFill>
              <a:blip r:embed="rId88"/>
              <a:stretch>
                <a:fillRect/>
              </a:stretch>
            </p:blipFill>
            <p:spPr>
              <a:xfrm>
                <a:off x="10807996" y="5233647"/>
                <a:ext cx="7448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9" name="حبر 88">
                <a:extLst>
                  <a:ext uri="{FF2B5EF4-FFF2-40B4-BE49-F238E27FC236}">
                    <a16:creationId xmlns:a16="http://schemas.microsoft.com/office/drawing/2014/main" id="{F175CD47-8120-B6D7-D0B2-D9204A68BEC6}"/>
                  </a:ext>
                </a:extLst>
              </p14:cNvPr>
              <p14:cNvContentPartPr/>
              <p14:nvPr/>
            </p14:nvContentPartPr>
            <p14:xfrm>
              <a:off x="9700091" y="5303826"/>
              <a:ext cx="963622" cy="291328"/>
            </p14:xfrm>
          </p:contentPart>
        </mc:Choice>
        <mc:Fallback xmlns="">
          <p:pic>
            <p:nvPicPr>
              <p:cNvPr id="89" name="حبر 88">
                <a:extLst>
                  <a:ext uri="{FF2B5EF4-FFF2-40B4-BE49-F238E27FC236}">
                    <a16:creationId xmlns:a16="http://schemas.microsoft.com/office/drawing/2014/main" id="{F175CD47-8120-B6D7-D0B2-D9204A68BEC6}"/>
                  </a:ext>
                </a:extLst>
              </p:cNvPr>
              <p:cNvPicPr/>
              <p:nvPr/>
            </p:nvPicPr>
            <p:blipFill>
              <a:blip r:embed="rId90"/>
              <a:stretch>
                <a:fillRect/>
              </a:stretch>
            </p:blipFill>
            <p:spPr>
              <a:xfrm>
                <a:off x="9682093" y="5285843"/>
                <a:ext cx="999258" cy="326935"/>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0" name="حبر 89">
                <a:extLst>
                  <a:ext uri="{FF2B5EF4-FFF2-40B4-BE49-F238E27FC236}">
                    <a16:creationId xmlns:a16="http://schemas.microsoft.com/office/drawing/2014/main" id="{4B846867-C369-8024-5A22-C1AB1DDD724A}"/>
                  </a:ext>
                </a:extLst>
              </p14:cNvPr>
              <p14:cNvContentPartPr/>
              <p14:nvPr/>
            </p14:nvContentPartPr>
            <p14:xfrm>
              <a:off x="8108716" y="5530287"/>
              <a:ext cx="1265760" cy="62640"/>
            </p14:xfrm>
          </p:contentPart>
        </mc:Choice>
        <mc:Fallback xmlns="">
          <p:pic>
            <p:nvPicPr>
              <p:cNvPr id="90" name="حبر 89">
                <a:extLst>
                  <a:ext uri="{FF2B5EF4-FFF2-40B4-BE49-F238E27FC236}">
                    <a16:creationId xmlns:a16="http://schemas.microsoft.com/office/drawing/2014/main" id="{4B846867-C369-8024-5A22-C1AB1DDD724A}"/>
                  </a:ext>
                </a:extLst>
              </p:cNvPr>
              <p:cNvPicPr/>
              <p:nvPr/>
            </p:nvPicPr>
            <p:blipFill>
              <a:blip r:embed="rId92"/>
              <a:stretch>
                <a:fillRect/>
              </a:stretch>
            </p:blipFill>
            <p:spPr>
              <a:xfrm>
                <a:off x="8091076" y="5512287"/>
                <a:ext cx="13014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1" name="حبر 90">
                <a:extLst>
                  <a:ext uri="{FF2B5EF4-FFF2-40B4-BE49-F238E27FC236}">
                    <a16:creationId xmlns:a16="http://schemas.microsoft.com/office/drawing/2014/main" id="{94EAE601-7AEA-4BC7-29EF-EE5B8C6B84EE}"/>
                  </a:ext>
                </a:extLst>
              </p14:cNvPr>
              <p14:cNvContentPartPr/>
              <p14:nvPr/>
            </p14:nvContentPartPr>
            <p14:xfrm>
              <a:off x="11586540" y="4638360"/>
              <a:ext cx="360" cy="360"/>
            </p14:xfrm>
          </p:contentPart>
        </mc:Choice>
        <mc:Fallback xmlns="">
          <p:pic>
            <p:nvPicPr>
              <p:cNvPr id="91" name="حبر 90">
                <a:extLst>
                  <a:ext uri="{FF2B5EF4-FFF2-40B4-BE49-F238E27FC236}">
                    <a16:creationId xmlns:a16="http://schemas.microsoft.com/office/drawing/2014/main" id="{94EAE601-7AEA-4BC7-29EF-EE5B8C6B84EE}"/>
                  </a:ext>
                </a:extLst>
              </p:cNvPr>
              <p:cNvPicPr/>
              <p:nvPr/>
            </p:nvPicPr>
            <p:blipFill>
              <a:blip r:embed="rId4"/>
              <a:stretch>
                <a:fillRect/>
              </a:stretch>
            </p:blipFill>
            <p:spPr>
              <a:xfrm>
                <a:off x="11496900" y="445836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2" name="حبر 91">
                <a:extLst>
                  <a:ext uri="{FF2B5EF4-FFF2-40B4-BE49-F238E27FC236}">
                    <a16:creationId xmlns:a16="http://schemas.microsoft.com/office/drawing/2014/main" id="{D7DFCA65-2658-8B2F-D909-65AF71815D3E}"/>
                  </a:ext>
                </a:extLst>
              </p14:cNvPr>
              <p14:cNvContentPartPr/>
              <p14:nvPr/>
            </p14:nvContentPartPr>
            <p14:xfrm>
              <a:off x="11586540" y="4619280"/>
              <a:ext cx="360" cy="19440"/>
            </p14:xfrm>
          </p:contentPart>
        </mc:Choice>
        <mc:Fallback xmlns="">
          <p:pic>
            <p:nvPicPr>
              <p:cNvPr id="92" name="حبر 91">
                <a:extLst>
                  <a:ext uri="{FF2B5EF4-FFF2-40B4-BE49-F238E27FC236}">
                    <a16:creationId xmlns:a16="http://schemas.microsoft.com/office/drawing/2014/main" id="{D7DFCA65-2658-8B2F-D909-65AF71815D3E}"/>
                  </a:ext>
                </a:extLst>
              </p:cNvPr>
              <p:cNvPicPr/>
              <p:nvPr/>
            </p:nvPicPr>
            <p:blipFill>
              <a:blip r:embed="rId95"/>
              <a:stretch>
                <a:fillRect/>
              </a:stretch>
            </p:blipFill>
            <p:spPr>
              <a:xfrm>
                <a:off x="11496900" y="4439280"/>
                <a:ext cx="18000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3" name="حبر 92">
                <a:extLst>
                  <a:ext uri="{FF2B5EF4-FFF2-40B4-BE49-F238E27FC236}">
                    <a16:creationId xmlns:a16="http://schemas.microsoft.com/office/drawing/2014/main" id="{130943D9-0628-E621-3024-2AE93F4C70C7}"/>
                  </a:ext>
                </a:extLst>
              </p14:cNvPr>
              <p14:cNvContentPartPr/>
              <p14:nvPr/>
            </p14:nvContentPartPr>
            <p14:xfrm>
              <a:off x="11587620" y="4533600"/>
              <a:ext cx="562320" cy="74160"/>
            </p14:xfrm>
          </p:contentPart>
        </mc:Choice>
        <mc:Fallback xmlns="">
          <p:pic>
            <p:nvPicPr>
              <p:cNvPr id="93" name="حبر 92">
                <a:extLst>
                  <a:ext uri="{FF2B5EF4-FFF2-40B4-BE49-F238E27FC236}">
                    <a16:creationId xmlns:a16="http://schemas.microsoft.com/office/drawing/2014/main" id="{130943D9-0628-E621-3024-2AE93F4C70C7}"/>
                  </a:ext>
                </a:extLst>
              </p:cNvPr>
              <p:cNvPicPr/>
              <p:nvPr/>
            </p:nvPicPr>
            <p:blipFill>
              <a:blip r:embed="rId97"/>
              <a:stretch>
                <a:fillRect/>
              </a:stretch>
            </p:blipFill>
            <p:spPr>
              <a:xfrm>
                <a:off x="11497980" y="4353600"/>
                <a:ext cx="7419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4" name="حبر 93">
                <a:extLst>
                  <a:ext uri="{FF2B5EF4-FFF2-40B4-BE49-F238E27FC236}">
                    <a16:creationId xmlns:a16="http://schemas.microsoft.com/office/drawing/2014/main" id="{2D0ABF79-34E7-4628-9BC0-085E6685F01F}"/>
                  </a:ext>
                </a:extLst>
              </p14:cNvPr>
              <p14:cNvContentPartPr/>
              <p14:nvPr/>
            </p14:nvContentPartPr>
            <p14:xfrm>
              <a:off x="5984220" y="4852920"/>
              <a:ext cx="1746360" cy="71280"/>
            </p14:xfrm>
          </p:contentPart>
        </mc:Choice>
        <mc:Fallback xmlns="">
          <p:pic>
            <p:nvPicPr>
              <p:cNvPr id="94" name="حبر 93">
                <a:extLst>
                  <a:ext uri="{FF2B5EF4-FFF2-40B4-BE49-F238E27FC236}">
                    <a16:creationId xmlns:a16="http://schemas.microsoft.com/office/drawing/2014/main" id="{2D0ABF79-34E7-4628-9BC0-085E6685F01F}"/>
                  </a:ext>
                </a:extLst>
              </p:cNvPr>
              <p:cNvPicPr/>
              <p:nvPr/>
            </p:nvPicPr>
            <p:blipFill>
              <a:blip r:embed="rId99"/>
              <a:stretch>
                <a:fillRect/>
              </a:stretch>
            </p:blipFill>
            <p:spPr>
              <a:xfrm>
                <a:off x="5894220" y="4673280"/>
                <a:ext cx="19260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9" name="حبر 18">
                <a:extLst>
                  <a:ext uri="{FF2B5EF4-FFF2-40B4-BE49-F238E27FC236}">
                    <a16:creationId xmlns:a16="http://schemas.microsoft.com/office/drawing/2014/main" id="{1CE61A87-0C57-24D9-7AC9-350700933CA3}"/>
                  </a:ext>
                </a:extLst>
              </p14:cNvPr>
              <p14:cNvContentPartPr/>
              <p14:nvPr/>
            </p14:nvContentPartPr>
            <p14:xfrm>
              <a:off x="6477728" y="4541012"/>
              <a:ext cx="2185200" cy="45720"/>
            </p14:xfrm>
          </p:contentPart>
        </mc:Choice>
        <mc:Fallback>
          <p:pic>
            <p:nvPicPr>
              <p:cNvPr id="19" name="حبر 18">
                <a:extLst>
                  <a:ext uri="{FF2B5EF4-FFF2-40B4-BE49-F238E27FC236}">
                    <a16:creationId xmlns:a16="http://schemas.microsoft.com/office/drawing/2014/main" id="{1CE61A87-0C57-24D9-7AC9-350700933CA3}"/>
                  </a:ext>
                </a:extLst>
              </p:cNvPr>
              <p:cNvPicPr/>
              <p:nvPr/>
            </p:nvPicPr>
            <p:blipFill>
              <a:blip r:embed="rId101"/>
              <a:stretch>
                <a:fillRect/>
              </a:stretch>
            </p:blipFill>
            <p:spPr>
              <a:xfrm>
                <a:off x="6405728" y="4397372"/>
                <a:ext cx="2328840" cy="333360"/>
              </a:xfrm>
              <a:prstGeom prst="rect">
                <a:avLst/>
              </a:prstGeom>
            </p:spPr>
          </p:pic>
        </mc:Fallback>
      </mc:AlternateContent>
    </p:spTree>
    <p:extLst>
      <p:ext uri="{BB962C8B-B14F-4D97-AF65-F5344CB8AC3E}">
        <p14:creationId xmlns:p14="http://schemas.microsoft.com/office/powerpoint/2010/main" val="266579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17</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96595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describes outcomes?</a:t>
            </a:r>
          </a:p>
          <a:p>
            <a:pPr marL="12700" algn="l" rtl="0">
              <a:lnSpc>
                <a:spcPct val="250000"/>
              </a:lnSpc>
              <a:spcBef>
                <a:spcPts val="100"/>
              </a:spcBef>
            </a:pPr>
            <a:r>
              <a:rPr lang="en-US" sz="2400" spc="-140" dirty="0">
                <a:latin typeface="Arial"/>
                <a:cs typeface="Arial"/>
              </a:rPr>
              <a:t>A) Tangible or intangible deliverables</a:t>
            </a:r>
          </a:p>
          <a:p>
            <a:pPr marL="12700" algn="l" rtl="0">
              <a:lnSpc>
                <a:spcPct val="250000"/>
              </a:lnSpc>
              <a:spcBef>
                <a:spcPts val="100"/>
              </a:spcBef>
            </a:pPr>
            <a:r>
              <a:rPr lang="en-US" sz="2400" spc="-140" dirty="0">
                <a:latin typeface="Arial"/>
                <a:cs typeface="Arial"/>
              </a:rPr>
              <a:t>B) Functionality offered by a product or service</a:t>
            </a:r>
          </a:p>
          <a:p>
            <a:pPr marL="12700" algn="l" rtl="0">
              <a:lnSpc>
                <a:spcPct val="250000"/>
              </a:lnSpc>
              <a:spcBef>
                <a:spcPts val="100"/>
              </a:spcBef>
            </a:pPr>
            <a:r>
              <a:rPr lang="en-US" sz="2400" spc="-140" dirty="0">
                <a:latin typeface="Arial"/>
                <a:cs typeface="Arial"/>
              </a:rPr>
              <a:t>C) Results desired by a stakeholder</a:t>
            </a:r>
          </a:p>
          <a:p>
            <a:pPr marL="12700" algn="l" rtl="0">
              <a:lnSpc>
                <a:spcPct val="250000"/>
              </a:lnSpc>
              <a:spcBef>
                <a:spcPts val="100"/>
              </a:spcBef>
            </a:pPr>
            <a:r>
              <a:rPr lang="en-US" sz="2400" spc="-140" dirty="0">
                <a:latin typeface="Arial"/>
                <a:cs typeface="Arial"/>
              </a:rPr>
              <a:t>D) Configuration of an organization's resources</a:t>
            </a:r>
          </a:p>
        </p:txBody>
      </p:sp>
      <p:sp>
        <p:nvSpPr>
          <p:cNvPr id="3" name="مربع نص 2">
            <a:extLst>
              <a:ext uri="{FF2B5EF4-FFF2-40B4-BE49-F238E27FC236}">
                <a16:creationId xmlns:a16="http://schemas.microsoft.com/office/drawing/2014/main" id="{3AF4A534-DBF5-C1EC-153B-4C185D3DE6CC}"/>
              </a:ext>
            </a:extLst>
          </p:cNvPr>
          <p:cNvSpPr txBox="1"/>
          <p:nvPr/>
        </p:nvSpPr>
        <p:spPr>
          <a:xfrm>
            <a:off x="1066800" y="69056"/>
            <a:ext cx="11125200" cy="1477328"/>
          </a:xfrm>
          <a:prstGeom prst="rect">
            <a:avLst/>
          </a:prstGeom>
          <a:noFill/>
        </p:spPr>
        <p:txBody>
          <a:bodyPr wrap="square">
            <a:spAutoFit/>
          </a:bodyPr>
          <a:lstStyle/>
          <a:p>
            <a:r>
              <a:rPr lang="ar-SA" dirty="0"/>
              <a:t>الذي يصف النتائج؟</a:t>
            </a:r>
          </a:p>
          <a:p>
            <a:r>
              <a:rPr lang="ar-SA" dirty="0"/>
              <a:t>أ) المخرجات الملموسة أو غير الملموسة</a:t>
            </a:r>
          </a:p>
          <a:p>
            <a:r>
              <a:rPr lang="ar-SA" dirty="0"/>
              <a:t>ب) الوظائف التي يقدمها منتج أو خدمة</a:t>
            </a:r>
          </a:p>
          <a:p>
            <a:r>
              <a:rPr lang="ar-SA" dirty="0"/>
              <a:t>ج) النتائج المرجوة من قبل أصحاب المصلحة</a:t>
            </a:r>
          </a:p>
          <a:p>
            <a:r>
              <a:rPr lang="ar-SA" dirty="0"/>
              <a:t>د) تكوين موارد المنظمة</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9FDB7A41-A193-4C08-3936-D71410471645}"/>
                  </a:ext>
                </a:extLst>
              </p14:cNvPr>
              <p14:cNvContentPartPr/>
              <p14:nvPr/>
            </p14:nvContentPartPr>
            <p14:xfrm>
              <a:off x="4349960" y="1541160"/>
              <a:ext cx="1515960" cy="184320"/>
            </p14:xfrm>
          </p:contentPart>
        </mc:Choice>
        <mc:Fallback xmlns="">
          <p:pic>
            <p:nvPicPr>
              <p:cNvPr id="2" name="حبر 1">
                <a:extLst>
                  <a:ext uri="{FF2B5EF4-FFF2-40B4-BE49-F238E27FC236}">
                    <a16:creationId xmlns:a16="http://schemas.microsoft.com/office/drawing/2014/main" id="{9FDB7A41-A193-4C08-3936-D71410471645}"/>
                  </a:ext>
                </a:extLst>
              </p:cNvPr>
              <p:cNvPicPr/>
              <p:nvPr/>
            </p:nvPicPr>
            <p:blipFill>
              <a:blip r:embed="rId4"/>
              <a:stretch>
                <a:fillRect/>
              </a:stretch>
            </p:blipFill>
            <p:spPr>
              <a:xfrm>
                <a:off x="4259960" y="1361520"/>
                <a:ext cx="1695600" cy="543960"/>
              </a:xfrm>
              <a:prstGeom prst="rect">
                <a:avLst/>
              </a:prstGeom>
            </p:spPr>
          </p:pic>
        </mc:Fallback>
      </mc:AlternateContent>
      <p:sp>
        <p:nvSpPr>
          <p:cNvPr id="9" name="مربع نص 8">
            <a:extLst>
              <a:ext uri="{FF2B5EF4-FFF2-40B4-BE49-F238E27FC236}">
                <a16:creationId xmlns:a16="http://schemas.microsoft.com/office/drawing/2014/main" id="{299BB1BF-873A-C49D-CE29-EBA4AFE6ED07}"/>
              </a:ext>
            </a:extLst>
          </p:cNvPr>
          <p:cNvSpPr txBox="1"/>
          <p:nvPr/>
        </p:nvSpPr>
        <p:spPr>
          <a:xfrm>
            <a:off x="6563768" y="3429000"/>
            <a:ext cx="5651500" cy="1200329"/>
          </a:xfrm>
          <a:prstGeom prst="rect">
            <a:avLst/>
          </a:prstGeom>
          <a:noFill/>
        </p:spPr>
        <p:txBody>
          <a:bodyPr wrap="square">
            <a:spAutoFit/>
          </a:bodyPr>
          <a:lstStyle/>
          <a:p>
            <a:pPr algn="l" rtl="0"/>
            <a:r>
              <a:rPr lang="en-US" dirty="0"/>
              <a:t>An outcome is "a result for a stakeholder enabled by one or more outputs". The definition of a service describes how the value of a service enables value co-creation by facilitating outcomes that customers want to achieve.</a:t>
            </a:r>
            <a:endParaRPr lang="ar-SA" dirty="0"/>
          </a:p>
        </p:txBody>
      </p:sp>
      <p:sp>
        <p:nvSpPr>
          <p:cNvPr id="12" name="مربع نص 11">
            <a:extLst>
              <a:ext uri="{FF2B5EF4-FFF2-40B4-BE49-F238E27FC236}">
                <a16:creationId xmlns:a16="http://schemas.microsoft.com/office/drawing/2014/main" id="{938980AD-A416-6CC0-A41F-E429FE9FB162}"/>
              </a:ext>
            </a:extLst>
          </p:cNvPr>
          <p:cNvSpPr txBox="1"/>
          <p:nvPr/>
        </p:nvSpPr>
        <p:spPr>
          <a:xfrm>
            <a:off x="6096000" y="4587692"/>
            <a:ext cx="6035040" cy="830997"/>
          </a:xfrm>
          <a:prstGeom prst="rect">
            <a:avLst/>
          </a:prstGeom>
          <a:noFill/>
        </p:spPr>
        <p:txBody>
          <a:bodyPr wrap="square">
            <a:spAutoFit/>
          </a:bodyPr>
          <a:lstStyle/>
          <a:p>
            <a:r>
              <a:rPr lang="ar-SA" sz="1600"/>
              <a:t>والنتيجة هي "نتيجة لأصحاب المصلحة يتم تمكينها بواحد أو أكثر من المخرجات". </a:t>
            </a:r>
            <a:r>
              <a:rPr lang="ar-SA" sz="1600" dirty="0"/>
              <a:t>يصف تعريف الخدمة كيف تتيح قيمة الخدمة خلق القيمة المشتركة من خلال تسهيل النتائج التي يرغب العملاء في تحقيقها.</a:t>
            </a:r>
          </a:p>
        </p:txBody>
      </p:sp>
      <mc:AlternateContent xmlns:mc="http://schemas.openxmlformats.org/markup-compatibility/2006" xmlns:p14="http://schemas.microsoft.com/office/powerpoint/2010/main">
        <mc:Choice Requires="p14">
          <p:contentPart p14:bwMode="auto" r:id="rId5">
            <p14:nvContentPartPr>
              <p14:cNvPr id="13" name="حبر 12">
                <a:extLst>
                  <a:ext uri="{FF2B5EF4-FFF2-40B4-BE49-F238E27FC236}">
                    <a16:creationId xmlns:a16="http://schemas.microsoft.com/office/drawing/2014/main" id="{C3DAEBA6-A2FC-0830-DB04-B0265DEA114F}"/>
                  </a:ext>
                </a:extLst>
              </p14:cNvPr>
              <p14:cNvContentPartPr/>
              <p14:nvPr/>
            </p14:nvContentPartPr>
            <p14:xfrm>
              <a:off x="2393000" y="4114027"/>
              <a:ext cx="4029840" cy="256320"/>
            </p14:xfrm>
          </p:contentPart>
        </mc:Choice>
        <mc:Fallback xmlns="">
          <p:pic>
            <p:nvPicPr>
              <p:cNvPr id="13" name="حبر 12">
                <a:extLst>
                  <a:ext uri="{FF2B5EF4-FFF2-40B4-BE49-F238E27FC236}">
                    <a16:creationId xmlns:a16="http://schemas.microsoft.com/office/drawing/2014/main" id="{C3DAEBA6-A2FC-0830-DB04-B0265DEA114F}"/>
                  </a:ext>
                </a:extLst>
              </p:cNvPr>
              <p:cNvPicPr/>
              <p:nvPr/>
            </p:nvPicPr>
            <p:blipFill>
              <a:blip r:embed="rId6"/>
              <a:stretch>
                <a:fillRect/>
              </a:stretch>
            </p:blipFill>
            <p:spPr>
              <a:xfrm>
                <a:off x="2303360" y="3934027"/>
                <a:ext cx="4209480" cy="615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3">
                <a:extLst>
                  <a:ext uri="{FF2B5EF4-FFF2-40B4-BE49-F238E27FC236}">
                    <a16:creationId xmlns:a16="http://schemas.microsoft.com/office/drawing/2014/main" id="{E9703A79-CC35-3CC8-0F21-E82574F76720}"/>
                  </a:ext>
                </a:extLst>
              </p14:cNvPr>
              <p14:cNvContentPartPr/>
              <p14:nvPr/>
            </p14:nvContentPartPr>
            <p14:xfrm>
              <a:off x="5647400" y="4359187"/>
              <a:ext cx="297720" cy="4320"/>
            </p14:xfrm>
          </p:contentPart>
        </mc:Choice>
        <mc:Fallback xmlns="">
          <p:pic>
            <p:nvPicPr>
              <p:cNvPr id="14" name="حبر 13">
                <a:extLst>
                  <a:ext uri="{FF2B5EF4-FFF2-40B4-BE49-F238E27FC236}">
                    <a16:creationId xmlns:a16="http://schemas.microsoft.com/office/drawing/2014/main" id="{E9703A79-CC35-3CC8-0F21-E82574F76720}"/>
                  </a:ext>
                </a:extLst>
              </p:cNvPr>
              <p:cNvPicPr/>
              <p:nvPr/>
            </p:nvPicPr>
            <p:blipFill>
              <a:blip r:embed="rId8"/>
              <a:stretch>
                <a:fillRect/>
              </a:stretch>
            </p:blipFill>
            <p:spPr>
              <a:xfrm>
                <a:off x="5557400" y="4179547"/>
                <a:ext cx="4773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EF70CFC2-1082-0512-C86E-3720C6800834}"/>
                  </a:ext>
                </a:extLst>
              </p14:cNvPr>
              <p14:cNvContentPartPr/>
              <p14:nvPr/>
            </p14:nvContentPartPr>
            <p14:xfrm>
              <a:off x="4703120" y="4344067"/>
              <a:ext cx="795960" cy="17640"/>
            </p14:xfrm>
          </p:contentPart>
        </mc:Choice>
        <mc:Fallback xmlns="">
          <p:pic>
            <p:nvPicPr>
              <p:cNvPr id="15" name="حبر 14">
                <a:extLst>
                  <a:ext uri="{FF2B5EF4-FFF2-40B4-BE49-F238E27FC236}">
                    <a16:creationId xmlns:a16="http://schemas.microsoft.com/office/drawing/2014/main" id="{EF70CFC2-1082-0512-C86E-3720C6800834}"/>
                  </a:ext>
                </a:extLst>
              </p:cNvPr>
              <p:cNvPicPr/>
              <p:nvPr/>
            </p:nvPicPr>
            <p:blipFill>
              <a:blip r:embed="rId10"/>
              <a:stretch>
                <a:fillRect/>
              </a:stretch>
            </p:blipFill>
            <p:spPr>
              <a:xfrm>
                <a:off x="4613120" y="4164067"/>
                <a:ext cx="9756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7CC3C8BB-0D6C-6A40-F1E6-109E8773B7DC}"/>
                  </a:ext>
                </a:extLst>
              </p14:cNvPr>
              <p14:cNvContentPartPr/>
              <p14:nvPr/>
            </p14:nvContentPartPr>
            <p14:xfrm>
              <a:off x="2300120" y="4222387"/>
              <a:ext cx="1791720" cy="131400"/>
            </p14:xfrm>
          </p:contentPart>
        </mc:Choice>
        <mc:Fallback xmlns="">
          <p:pic>
            <p:nvPicPr>
              <p:cNvPr id="16" name="حبر 15">
                <a:extLst>
                  <a:ext uri="{FF2B5EF4-FFF2-40B4-BE49-F238E27FC236}">
                    <a16:creationId xmlns:a16="http://schemas.microsoft.com/office/drawing/2014/main" id="{7CC3C8BB-0D6C-6A40-F1E6-109E8773B7DC}"/>
                  </a:ext>
                </a:extLst>
              </p:cNvPr>
              <p:cNvPicPr/>
              <p:nvPr/>
            </p:nvPicPr>
            <p:blipFill>
              <a:blip r:embed="rId12"/>
              <a:stretch>
                <a:fillRect/>
              </a:stretch>
            </p:blipFill>
            <p:spPr>
              <a:xfrm>
                <a:off x="2210120" y="4042747"/>
                <a:ext cx="197136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2">
                <a:extLst>
                  <a:ext uri="{FF2B5EF4-FFF2-40B4-BE49-F238E27FC236}">
                    <a16:creationId xmlns:a16="http://schemas.microsoft.com/office/drawing/2014/main" id="{C4A454F2-8AE6-AEF1-9590-95F2A2C48E0A}"/>
                  </a:ext>
                </a:extLst>
              </p14:cNvPr>
              <p14:cNvContentPartPr/>
              <p14:nvPr/>
            </p14:nvContentPartPr>
            <p14:xfrm>
              <a:off x="6944718" y="3728011"/>
              <a:ext cx="1004334" cy="18804"/>
            </p14:xfrm>
          </p:contentPart>
        </mc:Choice>
        <mc:Fallback xmlns="">
          <p:pic>
            <p:nvPicPr>
              <p:cNvPr id="23" name="حبر 22">
                <a:extLst>
                  <a:ext uri="{FF2B5EF4-FFF2-40B4-BE49-F238E27FC236}">
                    <a16:creationId xmlns:a16="http://schemas.microsoft.com/office/drawing/2014/main" id="{C4A454F2-8AE6-AEF1-9590-95F2A2C48E0A}"/>
                  </a:ext>
                </a:extLst>
              </p:cNvPr>
              <p:cNvPicPr/>
              <p:nvPr/>
            </p:nvPicPr>
            <p:blipFill>
              <a:blip r:embed="rId14"/>
              <a:stretch>
                <a:fillRect/>
              </a:stretch>
            </p:blipFill>
            <p:spPr>
              <a:xfrm>
                <a:off x="6926713" y="3710292"/>
                <a:ext cx="1039984" cy="5460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5">
                <a:extLst>
                  <a:ext uri="{FF2B5EF4-FFF2-40B4-BE49-F238E27FC236}">
                    <a16:creationId xmlns:a16="http://schemas.microsoft.com/office/drawing/2014/main" id="{838E4784-D8A1-6EA5-3103-49516566025A}"/>
                  </a:ext>
                </a:extLst>
              </p14:cNvPr>
              <p14:cNvContentPartPr/>
              <p14:nvPr/>
            </p14:nvContentPartPr>
            <p14:xfrm>
              <a:off x="6919667" y="3605707"/>
              <a:ext cx="871560" cy="87120"/>
            </p14:xfrm>
          </p:contentPart>
        </mc:Choice>
        <mc:Fallback xmlns="">
          <p:pic>
            <p:nvPicPr>
              <p:cNvPr id="26" name="حبر 25">
                <a:extLst>
                  <a:ext uri="{FF2B5EF4-FFF2-40B4-BE49-F238E27FC236}">
                    <a16:creationId xmlns:a16="http://schemas.microsoft.com/office/drawing/2014/main" id="{838E4784-D8A1-6EA5-3103-49516566025A}"/>
                  </a:ext>
                </a:extLst>
              </p:cNvPr>
              <p:cNvPicPr/>
              <p:nvPr/>
            </p:nvPicPr>
            <p:blipFill>
              <a:blip r:embed="rId20"/>
              <a:stretch>
                <a:fillRect/>
              </a:stretch>
            </p:blipFill>
            <p:spPr>
              <a:xfrm>
                <a:off x="6829667" y="3426067"/>
                <a:ext cx="105120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حبر 26">
                <a:extLst>
                  <a:ext uri="{FF2B5EF4-FFF2-40B4-BE49-F238E27FC236}">
                    <a16:creationId xmlns:a16="http://schemas.microsoft.com/office/drawing/2014/main" id="{BB13253A-4FC0-8FA7-9876-97728E713C24}"/>
                  </a:ext>
                </a:extLst>
              </p14:cNvPr>
              <p14:cNvContentPartPr/>
              <p14:nvPr/>
            </p14:nvContentPartPr>
            <p14:xfrm>
              <a:off x="8152667" y="3696067"/>
              <a:ext cx="666000" cy="57240"/>
            </p14:xfrm>
          </p:contentPart>
        </mc:Choice>
        <mc:Fallback xmlns="">
          <p:pic>
            <p:nvPicPr>
              <p:cNvPr id="27" name="حبر 26">
                <a:extLst>
                  <a:ext uri="{FF2B5EF4-FFF2-40B4-BE49-F238E27FC236}">
                    <a16:creationId xmlns:a16="http://schemas.microsoft.com/office/drawing/2014/main" id="{BB13253A-4FC0-8FA7-9876-97728E713C24}"/>
                  </a:ext>
                </a:extLst>
              </p:cNvPr>
              <p:cNvPicPr/>
              <p:nvPr/>
            </p:nvPicPr>
            <p:blipFill>
              <a:blip r:embed="rId22"/>
              <a:stretch>
                <a:fillRect/>
              </a:stretch>
            </p:blipFill>
            <p:spPr>
              <a:xfrm>
                <a:off x="8134667" y="3678427"/>
                <a:ext cx="7016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حبر 27">
                <a:extLst>
                  <a:ext uri="{FF2B5EF4-FFF2-40B4-BE49-F238E27FC236}">
                    <a16:creationId xmlns:a16="http://schemas.microsoft.com/office/drawing/2014/main" id="{6BD544B6-1CC8-D7DE-9FE0-38D6E307BC6F}"/>
                  </a:ext>
                </a:extLst>
              </p14:cNvPr>
              <p14:cNvContentPartPr/>
              <p14:nvPr/>
            </p14:nvContentPartPr>
            <p14:xfrm>
              <a:off x="9284507" y="3447307"/>
              <a:ext cx="1176480" cy="334800"/>
            </p14:xfrm>
          </p:contentPart>
        </mc:Choice>
        <mc:Fallback xmlns="">
          <p:pic>
            <p:nvPicPr>
              <p:cNvPr id="28" name="حبر 27">
                <a:extLst>
                  <a:ext uri="{FF2B5EF4-FFF2-40B4-BE49-F238E27FC236}">
                    <a16:creationId xmlns:a16="http://schemas.microsoft.com/office/drawing/2014/main" id="{6BD544B6-1CC8-D7DE-9FE0-38D6E307BC6F}"/>
                  </a:ext>
                </a:extLst>
              </p:cNvPr>
              <p:cNvPicPr/>
              <p:nvPr/>
            </p:nvPicPr>
            <p:blipFill>
              <a:blip r:embed="rId24"/>
              <a:stretch>
                <a:fillRect/>
              </a:stretch>
            </p:blipFill>
            <p:spPr>
              <a:xfrm>
                <a:off x="9266867" y="3429667"/>
                <a:ext cx="12121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حبر 28">
                <a:extLst>
                  <a:ext uri="{FF2B5EF4-FFF2-40B4-BE49-F238E27FC236}">
                    <a16:creationId xmlns:a16="http://schemas.microsoft.com/office/drawing/2014/main" id="{A5936C7D-5467-7C5D-0D03-98469433ADF0}"/>
                  </a:ext>
                </a:extLst>
              </p14:cNvPr>
              <p14:cNvContentPartPr/>
              <p14:nvPr/>
            </p14:nvContentPartPr>
            <p14:xfrm>
              <a:off x="7399547" y="3994507"/>
              <a:ext cx="892440" cy="77400"/>
            </p14:xfrm>
          </p:contentPart>
        </mc:Choice>
        <mc:Fallback xmlns="">
          <p:pic>
            <p:nvPicPr>
              <p:cNvPr id="29" name="حبر 28">
                <a:extLst>
                  <a:ext uri="{FF2B5EF4-FFF2-40B4-BE49-F238E27FC236}">
                    <a16:creationId xmlns:a16="http://schemas.microsoft.com/office/drawing/2014/main" id="{A5936C7D-5467-7C5D-0D03-98469433ADF0}"/>
                  </a:ext>
                </a:extLst>
              </p:cNvPr>
              <p:cNvPicPr/>
              <p:nvPr/>
            </p:nvPicPr>
            <p:blipFill>
              <a:blip r:embed="rId26"/>
              <a:stretch>
                <a:fillRect/>
              </a:stretch>
            </p:blipFill>
            <p:spPr>
              <a:xfrm>
                <a:off x="7381907" y="3976867"/>
                <a:ext cx="928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حبر 29">
                <a:extLst>
                  <a:ext uri="{FF2B5EF4-FFF2-40B4-BE49-F238E27FC236}">
                    <a16:creationId xmlns:a16="http://schemas.microsoft.com/office/drawing/2014/main" id="{97E76BFF-5174-7B74-96F3-F531624FF1E2}"/>
                  </a:ext>
                </a:extLst>
              </p14:cNvPr>
              <p14:cNvContentPartPr/>
              <p14:nvPr/>
            </p14:nvContentPartPr>
            <p14:xfrm>
              <a:off x="10041227" y="3994507"/>
              <a:ext cx="797760" cy="50400"/>
            </p14:xfrm>
          </p:contentPart>
        </mc:Choice>
        <mc:Fallback xmlns="">
          <p:pic>
            <p:nvPicPr>
              <p:cNvPr id="30" name="حبر 29">
                <a:extLst>
                  <a:ext uri="{FF2B5EF4-FFF2-40B4-BE49-F238E27FC236}">
                    <a16:creationId xmlns:a16="http://schemas.microsoft.com/office/drawing/2014/main" id="{97E76BFF-5174-7B74-96F3-F531624FF1E2}"/>
                  </a:ext>
                </a:extLst>
              </p:cNvPr>
              <p:cNvPicPr/>
              <p:nvPr/>
            </p:nvPicPr>
            <p:blipFill>
              <a:blip r:embed="rId28"/>
              <a:stretch>
                <a:fillRect/>
              </a:stretch>
            </p:blipFill>
            <p:spPr>
              <a:xfrm>
                <a:off x="10023587" y="3976867"/>
                <a:ext cx="8334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حبر 32">
                <a:extLst>
                  <a:ext uri="{FF2B5EF4-FFF2-40B4-BE49-F238E27FC236}">
                    <a16:creationId xmlns:a16="http://schemas.microsoft.com/office/drawing/2014/main" id="{370884CC-B2F3-62D1-462E-3AB04CB7162C}"/>
                  </a:ext>
                </a:extLst>
              </p14:cNvPr>
              <p14:cNvContentPartPr/>
              <p14:nvPr/>
            </p14:nvContentPartPr>
            <p14:xfrm>
              <a:off x="6517187" y="4262838"/>
              <a:ext cx="2481480" cy="48600"/>
            </p14:xfrm>
          </p:contentPart>
        </mc:Choice>
        <mc:Fallback xmlns="">
          <p:pic>
            <p:nvPicPr>
              <p:cNvPr id="33" name="حبر 32">
                <a:extLst>
                  <a:ext uri="{FF2B5EF4-FFF2-40B4-BE49-F238E27FC236}">
                    <a16:creationId xmlns:a16="http://schemas.microsoft.com/office/drawing/2014/main" id="{370884CC-B2F3-62D1-462E-3AB04CB7162C}"/>
                  </a:ext>
                </a:extLst>
              </p:cNvPr>
              <p:cNvPicPr/>
              <p:nvPr/>
            </p:nvPicPr>
            <p:blipFill>
              <a:blip r:embed="rId32"/>
              <a:stretch>
                <a:fillRect/>
              </a:stretch>
            </p:blipFill>
            <p:spPr>
              <a:xfrm>
                <a:off x="6499547" y="4245198"/>
                <a:ext cx="25171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 name="حبر 34">
                <a:extLst>
                  <a:ext uri="{FF2B5EF4-FFF2-40B4-BE49-F238E27FC236}">
                    <a16:creationId xmlns:a16="http://schemas.microsoft.com/office/drawing/2014/main" id="{DF8E4DF9-8D91-38C3-2AA8-F3A95281589F}"/>
                  </a:ext>
                </a:extLst>
              </p14:cNvPr>
              <p14:cNvContentPartPr/>
              <p14:nvPr/>
            </p14:nvContentPartPr>
            <p14:xfrm>
              <a:off x="9944747" y="4263787"/>
              <a:ext cx="1604160" cy="61560"/>
            </p14:xfrm>
          </p:contentPart>
        </mc:Choice>
        <mc:Fallback xmlns="">
          <p:pic>
            <p:nvPicPr>
              <p:cNvPr id="35" name="حبر 34">
                <a:extLst>
                  <a:ext uri="{FF2B5EF4-FFF2-40B4-BE49-F238E27FC236}">
                    <a16:creationId xmlns:a16="http://schemas.microsoft.com/office/drawing/2014/main" id="{DF8E4DF9-8D91-38C3-2AA8-F3A95281589F}"/>
                  </a:ext>
                </a:extLst>
              </p:cNvPr>
              <p:cNvPicPr/>
              <p:nvPr/>
            </p:nvPicPr>
            <p:blipFill>
              <a:blip r:embed="rId36"/>
              <a:stretch>
                <a:fillRect/>
              </a:stretch>
            </p:blipFill>
            <p:spPr>
              <a:xfrm>
                <a:off x="9927107" y="4246147"/>
                <a:ext cx="1639800" cy="97200"/>
              </a:xfrm>
              <a:prstGeom prst="rect">
                <a:avLst/>
              </a:prstGeom>
            </p:spPr>
          </p:pic>
        </mc:Fallback>
      </mc:AlternateContent>
      <p:grpSp>
        <p:nvGrpSpPr>
          <p:cNvPr id="38" name="مجموعة 37">
            <a:extLst>
              <a:ext uri="{FF2B5EF4-FFF2-40B4-BE49-F238E27FC236}">
                <a16:creationId xmlns:a16="http://schemas.microsoft.com/office/drawing/2014/main" id="{DF5778F6-1E77-E01B-3403-423BD262DC5E}"/>
              </a:ext>
            </a:extLst>
          </p:cNvPr>
          <p:cNvGrpSpPr/>
          <p:nvPr/>
        </p:nvGrpSpPr>
        <p:grpSpPr>
          <a:xfrm>
            <a:off x="7840187" y="4531627"/>
            <a:ext cx="852480" cy="62640"/>
            <a:chOff x="7840187" y="4531627"/>
            <a:chExt cx="852480" cy="62640"/>
          </a:xfrm>
        </p:grpSpPr>
        <mc:AlternateContent xmlns:mc="http://schemas.openxmlformats.org/markup-compatibility/2006" xmlns:p14="http://schemas.microsoft.com/office/powerpoint/2010/main">
          <mc:Choice Requires="p14">
            <p:contentPart p14:bwMode="auto" r:id="rId37">
              <p14:nvContentPartPr>
                <p14:cNvPr id="36" name="حبر 35">
                  <a:extLst>
                    <a:ext uri="{FF2B5EF4-FFF2-40B4-BE49-F238E27FC236}">
                      <a16:creationId xmlns:a16="http://schemas.microsoft.com/office/drawing/2014/main" id="{7FCE299A-4D38-AAC0-1F05-C407B7C511BF}"/>
                    </a:ext>
                  </a:extLst>
                </p14:cNvPr>
                <p14:cNvContentPartPr/>
                <p14:nvPr/>
              </p14:nvContentPartPr>
              <p14:xfrm>
                <a:off x="8285147" y="4531627"/>
                <a:ext cx="391680" cy="59040"/>
              </p14:xfrm>
            </p:contentPart>
          </mc:Choice>
          <mc:Fallback xmlns="">
            <p:pic>
              <p:nvPicPr>
                <p:cNvPr id="36" name="حبر 35">
                  <a:extLst>
                    <a:ext uri="{FF2B5EF4-FFF2-40B4-BE49-F238E27FC236}">
                      <a16:creationId xmlns:a16="http://schemas.microsoft.com/office/drawing/2014/main" id="{7FCE299A-4D38-AAC0-1F05-C407B7C511BF}"/>
                    </a:ext>
                  </a:extLst>
                </p:cNvPr>
                <p:cNvPicPr/>
                <p:nvPr/>
              </p:nvPicPr>
              <p:blipFill>
                <a:blip r:embed="rId38"/>
                <a:stretch>
                  <a:fillRect/>
                </a:stretch>
              </p:blipFill>
              <p:spPr>
                <a:xfrm>
                  <a:off x="8267147" y="4513627"/>
                  <a:ext cx="4273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حبر 36">
                  <a:extLst>
                    <a:ext uri="{FF2B5EF4-FFF2-40B4-BE49-F238E27FC236}">
                      <a16:creationId xmlns:a16="http://schemas.microsoft.com/office/drawing/2014/main" id="{E475F942-A4B2-FBCD-209A-2B3A45DD1F7D}"/>
                    </a:ext>
                  </a:extLst>
                </p14:cNvPr>
                <p14:cNvContentPartPr/>
                <p14:nvPr/>
              </p14:nvContentPartPr>
              <p14:xfrm>
                <a:off x="7840187" y="4556467"/>
                <a:ext cx="852480" cy="37800"/>
              </p14:xfrm>
            </p:contentPart>
          </mc:Choice>
          <mc:Fallback xmlns="">
            <p:pic>
              <p:nvPicPr>
                <p:cNvPr id="37" name="حبر 36">
                  <a:extLst>
                    <a:ext uri="{FF2B5EF4-FFF2-40B4-BE49-F238E27FC236}">
                      <a16:creationId xmlns:a16="http://schemas.microsoft.com/office/drawing/2014/main" id="{E475F942-A4B2-FBCD-209A-2B3A45DD1F7D}"/>
                    </a:ext>
                  </a:extLst>
                </p:cNvPr>
                <p:cNvPicPr/>
                <p:nvPr/>
              </p:nvPicPr>
              <p:blipFill>
                <a:blip r:embed="rId40"/>
                <a:stretch>
                  <a:fillRect/>
                </a:stretch>
              </p:blipFill>
              <p:spPr>
                <a:xfrm>
                  <a:off x="7822187" y="4538827"/>
                  <a:ext cx="888120" cy="73440"/>
                </a:xfrm>
                <a:prstGeom prst="rect">
                  <a:avLst/>
                </a:prstGeom>
              </p:spPr>
            </p:pic>
          </mc:Fallback>
        </mc:AlternateContent>
      </p:grpSp>
    </p:spTree>
    <p:extLst>
      <p:ext uri="{BB962C8B-B14F-4D97-AF65-F5344CB8AC3E}">
        <p14:creationId xmlns:p14="http://schemas.microsoft.com/office/powerpoint/2010/main" val="110392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18</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96595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considerations influence the supplier strategy of an organization?</a:t>
            </a:r>
            <a:endParaRPr lang="en-US" sz="2400" spc="-140" dirty="0">
              <a:latin typeface="Arial"/>
              <a:cs typeface="Arial"/>
            </a:endParaRPr>
          </a:p>
          <a:p>
            <a:pPr marL="12700" algn="l" rtl="0">
              <a:lnSpc>
                <a:spcPct val="250000"/>
              </a:lnSpc>
              <a:spcBef>
                <a:spcPts val="100"/>
              </a:spcBef>
            </a:pPr>
            <a:r>
              <a:rPr lang="en-US" sz="2400" spc="-140" dirty="0">
                <a:latin typeface="Arial"/>
                <a:cs typeface="Arial"/>
              </a:rPr>
              <a:t>A) Contracts and agreements</a:t>
            </a:r>
          </a:p>
          <a:p>
            <a:pPr marL="12700" algn="l" rtl="0">
              <a:lnSpc>
                <a:spcPct val="250000"/>
              </a:lnSpc>
              <a:spcBef>
                <a:spcPts val="100"/>
              </a:spcBef>
            </a:pPr>
            <a:r>
              <a:rPr lang="en-US" sz="2400" spc="-140" dirty="0">
                <a:latin typeface="Arial"/>
                <a:cs typeface="Arial"/>
              </a:rPr>
              <a:t>B) Type of cooperation with suppliers</a:t>
            </a:r>
          </a:p>
          <a:p>
            <a:pPr marL="12700" algn="l" rtl="0">
              <a:lnSpc>
                <a:spcPct val="250000"/>
              </a:lnSpc>
              <a:spcBef>
                <a:spcPts val="100"/>
              </a:spcBef>
            </a:pPr>
            <a:r>
              <a:rPr lang="en-US" sz="2400" spc="-140" dirty="0">
                <a:latin typeface="Arial"/>
                <a:cs typeface="Arial"/>
              </a:rPr>
              <a:t>C) Corporate culture of the organization</a:t>
            </a:r>
          </a:p>
          <a:p>
            <a:pPr marL="12700" algn="l" rtl="0">
              <a:lnSpc>
                <a:spcPct val="250000"/>
              </a:lnSpc>
              <a:spcBef>
                <a:spcPts val="100"/>
              </a:spcBef>
            </a:pPr>
            <a:r>
              <a:rPr lang="en-US" sz="2400" spc="-140" dirty="0">
                <a:latin typeface="Arial"/>
                <a:cs typeface="Arial"/>
              </a:rPr>
              <a:t>D) Level of formality</a:t>
            </a:r>
          </a:p>
        </p:txBody>
      </p:sp>
      <p:sp>
        <p:nvSpPr>
          <p:cNvPr id="7" name="مربع نص 6">
            <a:extLst>
              <a:ext uri="{FF2B5EF4-FFF2-40B4-BE49-F238E27FC236}">
                <a16:creationId xmlns:a16="http://schemas.microsoft.com/office/drawing/2014/main" id="{F3E7859D-93D6-FF5F-4CDA-8F9A96C83132}"/>
              </a:ext>
            </a:extLst>
          </p:cNvPr>
          <p:cNvSpPr txBox="1"/>
          <p:nvPr/>
        </p:nvSpPr>
        <p:spPr>
          <a:xfrm>
            <a:off x="6096408" y="3620"/>
            <a:ext cx="6118860" cy="1477328"/>
          </a:xfrm>
          <a:prstGeom prst="rect">
            <a:avLst/>
          </a:prstGeom>
          <a:noFill/>
        </p:spPr>
        <p:txBody>
          <a:bodyPr wrap="square">
            <a:spAutoFit/>
          </a:bodyPr>
          <a:lstStyle/>
          <a:p>
            <a:r>
              <a:rPr lang="ar-SA" dirty="0"/>
              <a:t>ما هي الاعتبارات التي تؤثر على استراتيجية المورد للمؤسسة؟</a:t>
            </a:r>
          </a:p>
          <a:p>
            <a:r>
              <a:rPr lang="ar-SA" dirty="0"/>
              <a:t>أ) العقود والاتفاقيات</a:t>
            </a:r>
          </a:p>
          <a:p>
            <a:r>
              <a:rPr lang="ar-SA" dirty="0"/>
              <a:t>ب) نوع التعاون مع الموردين</a:t>
            </a:r>
          </a:p>
          <a:p>
            <a:r>
              <a:rPr lang="ar-SA" dirty="0"/>
              <a:t>ج) الثقافة المؤسسية للمنظمة</a:t>
            </a:r>
          </a:p>
          <a:p>
            <a:r>
              <a:rPr lang="ar-SA" dirty="0"/>
              <a:t>د) مستوى الشكليات</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0919255-504C-8192-902A-B9B4FC257FBE}"/>
                  </a:ext>
                </a:extLst>
              </p14:cNvPr>
              <p14:cNvContentPartPr/>
              <p14:nvPr/>
            </p14:nvContentPartPr>
            <p14:xfrm>
              <a:off x="8771280" y="1596360"/>
              <a:ext cx="360" cy="360"/>
            </p14:xfrm>
          </p:contentPart>
        </mc:Choice>
        <mc:Fallback xmlns="">
          <p:pic>
            <p:nvPicPr>
              <p:cNvPr id="2" name="حبر 1">
                <a:extLst>
                  <a:ext uri="{FF2B5EF4-FFF2-40B4-BE49-F238E27FC236}">
                    <a16:creationId xmlns:a16="http://schemas.microsoft.com/office/drawing/2014/main" id="{E0919255-504C-8192-902A-B9B4FC257FBE}"/>
                  </a:ext>
                </a:extLst>
              </p:cNvPr>
              <p:cNvPicPr/>
              <p:nvPr/>
            </p:nvPicPr>
            <p:blipFill>
              <a:blip r:embed="rId4"/>
              <a:stretch>
                <a:fillRect/>
              </a:stretch>
            </p:blipFill>
            <p:spPr>
              <a:xfrm>
                <a:off x="8681640" y="14167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134CE5EE-433C-C2D4-D3AE-A202D0C6E91C}"/>
                  </a:ext>
                </a:extLst>
              </p14:cNvPr>
              <p14:cNvContentPartPr/>
              <p14:nvPr/>
            </p14:nvContentPartPr>
            <p14:xfrm>
              <a:off x="6685440" y="1524720"/>
              <a:ext cx="2109600" cy="240480"/>
            </p14:xfrm>
          </p:contentPart>
        </mc:Choice>
        <mc:Fallback xmlns="">
          <p:pic>
            <p:nvPicPr>
              <p:cNvPr id="3" name="حبر 2">
                <a:extLst>
                  <a:ext uri="{FF2B5EF4-FFF2-40B4-BE49-F238E27FC236}">
                    <a16:creationId xmlns:a16="http://schemas.microsoft.com/office/drawing/2014/main" id="{134CE5EE-433C-C2D4-D3AE-A202D0C6E91C}"/>
                  </a:ext>
                </a:extLst>
              </p:cNvPr>
              <p:cNvPicPr/>
              <p:nvPr/>
            </p:nvPicPr>
            <p:blipFill>
              <a:blip r:embed="rId6"/>
              <a:stretch>
                <a:fillRect/>
              </a:stretch>
            </p:blipFill>
            <p:spPr>
              <a:xfrm>
                <a:off x="6595800" y="1344720"/>
                <a:ext cx="2289240" cy="600120"/>
              </a:xfrm>
              <a:prstGeom prst="rect">
                <a:avLst/>
              </a:prstGeom>
            </p:spPr>
          </p:pic>
        </mc:Fallback>
      </mc:AlternateContent>
      <p:grpSp>
        <p:nvGrpSpPr>
          <p:cNvPr id="12" name="مجموعة 11">
            <a:extLst>
              <a:ext uri="{FF2B5EF4-FFF2-40B4-BE49-F238E27FC236}">
                <a16:creationId xmlns:a16="http://schemas.microsoft.com/office/drawing/2014/main" id="{4B2ACC95-54AE-DCF5-0D33-A73A33BB5C79}"/>
              </a:ext>
            </a:extLst>
          </p:cNvPr>
          <p:cNvGrpSpPr/>
          <p:nvPr/>
        </p:nvGrpSpPr>
        <p:grpSpPr>
          <a:xfrm>
            <a:off x="9554280" y="1682400"/>
            <a:ext cx="1690200" cy="203040"/>
            <a:chOff x="9554280" y="1682400"/>
            <a:chExt cx="1690200" cy="203040"/>
          </a:xfrm>
        </p:grpSpPr>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87E8B8DD-A83C-D57B-EEC4-DFEAC158BC8D}"/>
                    </a:ext>
                  </a:extLst>
                </p14:cNvPr>
                <p14:cNvContentPartPr/>
                <p14:nvPr/>
              </p14:nvContentPartPr>
              <p14:xfrm>
                <a:off x="9848400" y="1805160"/>
                <a:ext cx="17640" cy="6120"/>
              </p14:xfrm>
            </p:contentPart>
          </mc:Choice>
          <mc:Fallback xmlns="">
            <p:pic>
              <p:nvPicPr>
                <p:cNvPr id="9" name="حبر 8">
                  <a:extLst>
                    <a:ext uri="{FF2B5EF4-FFF2-40B4-BE49-F238E27FC236}">
                      <a16:creationId xmlns:a16="http://schemas.microsoft.com/office/drawing/2014/main" id="{87E8B8DD-A83C-D57B-EEC4-DFEAC158BC8D}"/>
                    </a:ext>
                  </a:extLst>
                </p:cNvPr>
                <p:cNvPicPr/>
                <p:nvPr/>
              </p:nvPicPr>
              <p:blipFill>
                <a:blip r:embed="rId8"/>
                <a:stretch>
                  <a:fillRect/>
                </a:stretch>
              </p:blipFill>
              <p:spPr>
                <a:xfrm>
                  <a:off x="9830400" y="1787520"/>
                  <a:ext cx="532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حبر 10">
                  <a:extLst>
                    <a:ext uri="{FF2B5EF4-FFF2-40B4-BE49-F238E27FC236}">
                      <a16:creationId xmlns:a16="http://schemas.microsoft.com/office/drawing/2014/main" id="{084A3971-21AA-B170-E06E-5853025A11C4}"/>
                    </a:ext>
                  </a:extLst>
                </p14:cNvPr>
                <p14:cNvContentPartPr/>
                <p14:nvPr/>
              </p14:nvContentPartPr>
              <p14:xfrm>
                <a:off x="9554280" y="1682400"/>
                <a:ext cx="1690200" cy="203040"/>
              </p14:xfrm>
            </p:contentPart>
          </mc:Choice>
          <mc:Fallback xmlns="">
            <p:pic>
              <p:nvPicPr>
                <p:cNvPr id="11" name="حبر 10">
                  <a:extLst>
                    <a:ext uri="{FF2B5EF4-FFF2-40B4-BE49-F238E27FC236}">
                      <a16:creationId xmlns:a16="http://schemas.microsoft.com/office/drawing/2014/main" id="{084A3971-21AA-B170-E06E-5853025A11C4}"/>
                    </a:ext>
                  </a:extLst>
                </p:cNvPr>
                <p:cNvPicPr/>
                <p:nvPr/>
              </p:nvPicPr>
              <p:blipFill>
                <a:blip r:embed="rId10"/>
                <a:stretch>
                  <a:fillRect/>
                </a:stretch>
              </p:blipFill>
              <p:spPr>
                <a:xfrm>
                  <a:off x="9536640" y="1664400"/>
                  <a:ext cx="1725840" cy="238680"/>
                </a:xfrm>
                <a:prstGeom prst="rect">
                  <a:avLst/>
                </a:prstGeom>
              </p:spPr>
            </p:pic>
          </mc:Fallback>
        </mc:AlternateContent>
      </p:grpSp>
      <p:sp>
        <p:nvSpPr>
          <p:cNvPr id="14" name="مربع نص 13">
            <a:extLst>
              <a:ext uri="{FF2B5EF4-FFF2-40B4-BE49-F238E27FC236}">
                <a16:creationId xmlns:a16="http://schemas.microsoft.com/office/drawing/2014/main" id="{EC9F534A-2830-1775-D976-4755218C63F3}"/>
              </a:ext>
            </a:extLst>
          </p:cNvPr>
          <p:cNvSpPr txBox="1"/>
          <p:nvPr/>
        </p:nvSpPr>
        <p:spPr>
          <a:xfrm>
            <a:off x="4594724" y="5175600"/>
            <a:ext cx="7475356" cy="923330"/>
          </a:xfrm>
          <a:prstGeom prst="rect">
            <a:avLst/>
          </a:prstGeom>
          <a:noFill/>
        </p:spPr>
        <p:txBody>
          <a:bodyPr wrap="square">
            <a:spAutoFit/>
          </a:bodyPr>
          <a:lstStyle/>
          <a:p>
            <a:pPr algn="l" rtl="0"/>
            <a:r>
              <a:rPr lang="en-US" b="0" i="0" u="none" strike="noStrike" dirty="0">
                <a:solidFill>
                  <a:srgbClr val="303545"/>
                </a:solidFill>
                <a:effectLst/>
                <a:latin typeface="hurme_no2-webfont"/>
              </a:rPr>
              <a:t>"Corporate culter: some organizations have a historical preference for one approach over another. Long-standing cultural bias is difficult to change wihtout compelling reasons</a:t>
            </a:r>
            <a:endParaRPr lang="ar-SA" dirty="0"/>
          </a:p>
        </p:txBody>
      </p:sp>
      <p:sp>
        <p:nvSpPr>
          <p:cNvPr id="15" name="مربع نص 14">
            <a:extLst>
              <a:ext uri="{FF2B5EF4-FFF2-40B4-BE49-F238E27FC236}">
                <a16:creationId xmlns:a16="http://schemas.microsoft.com/office/drawing/2014/main" id="{4523AAEC-9374-9F53-BDA7-1C26FD001AAA}"/>
              </a:ext>
            </a:extLst>
          </p:cNvPr>
          <p:cNvSpPr txBox="1"/>
          <p:nvPr/>
        </p:nvSpPr>
        <p:spPr>
          <a:xfrm>
            <a:off x="4506686" y="6098930"/>
            <a:ext cx="7563394" cy="646331"/>
          </a:xfrm>
          <a:prstGeom prst="rect">
            <a:avLst/>
          </a:prstGeom>
          <a:noFill/>
        </p:spPr>
        <p:txBody>
          <a:bodyPr wrap="square">
            <a:spAutoFit/>
          </a:bodyPr>
          <a:lstStyle/>
          <a:p>
            <a:r>
              <a:rPr lang="ar-SA" dirty="0"/>
              <a:t>"مسئولية الشركة: لدى بعض المنظمات تفضيل تاريخي لنهج على آخر. من الصعب تغيير التحيز الثقافي طويل الأمد بدون أسباب مقنعة</a:t>
            </a:r>
          </a:p>
        </p:txBody>
      </p:sp>
      <mc:AlternateContent xmlns:mc="http://schemas.openxmlformats.org/markup-compatibility/2006">
        <mc:Choice xmlns:p14="http://schemas.microsoft.com/office/powerpoint/2010/main" Requires="p14">
          <p:contentPart p14:bwMode="auto" r:id="rId11">
            <p14:nvContentPartPr>
              <p14:cNvPr id="30" name="حبر 29">
                <a:extLst>
                  <a:ext uri="{FF2B5EF4-FFF2-40B4-BE49-F238E27FC236}">
                    <a16:creationId xmlns:a16="http://schemas.microsoft.com/office/drawing/2014/main" id="{73E59740-AD19-5EB0-9E17-95661E49FC02}"/>
                  </a:ext>
                </a:extLst>
              </p14:cNvPr>
              <p14:cNvContentPartPr/>
              <p14:nvPr/>
            </p14:nvContentPartPr>
            <p14:xfrm>
              <a:off x="5567440" y="4453040"/>
              <a:ext cx="6120" cy="1080"/>
            </p14:xfrm>
          </p:contentPart>
        </mc:Choice>
        <mc:Fallback>
          <p:pic>
            <p:nvPicPr>
              <p:cNvPr id="30" name="حبر 29">
                <a:extLst>
                  <a:ext uri="{FF2B5EF4-FFF2-40B4-BE49-F238E27FC236}">
                    <a16:creationId xmlns:a16="http://schemas.microsoft.com/office/drawing/2014/main" id="{73E59740-AD19-5EB0-9E17-95661E49FC02}"/>
                  </a:ext>
                </a:extLst>
              </p:cNvPr>
              <p:cNvPicPr/>
              <p:nvPr/>
            </p:nvPicPr>
            <p:blipFill>
              <a:blip r:embed="rId12"/>
              <a:stretch>
                <a:fillRect/>
              </a:stretch>
            </p:blipFill>
            <p:spPr>
              <a:xfrm>
                <a:off x="5495440" y="4309400"/>
                <a:ext cx="149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2" name="حبر 31">
                <a:extLst>
                  <a:ext uri="{FF2B5EF4-FFF2-40B4-BE49-F238E27FC236}">
                    <a16:creationId xmlns:a16="http://schemas.microsoft.com/office/drawing/2014/main" id="{C5A23016-742C-0B3F-E922-E39806F66187}"/>
                  </a:ext>
                </a:extLst>
              </p14:cNvPr>
              <p14:cNvContentPartPr/>
              <p14:nvPr/>
            </p14:nvContentPartPr>
            <p14:xfrm>
              <a:off x="5512360" y="4445840"/>
              <a:ext cx="20520" cy="2880"/>
            </p14:xfrm>
          </p:contentPart>
        </mc:Choice>
        <mc:Fallback>
          <p:pic>
            <p:nvPicPr>
              <p:cNvPr id="32" name="حبر 31">
                <a:extLst>
                  <a:ext uri="{FF2B5EF4-FFF2-40B4-BE49-F238E27FC236}">
                    <a16:creationId xmlns:a16="http://schemas.microsoft.com/office/drawing/2014/main" id="{C5A23016-742C-0B3F-E922-E39806F66187}"/>
                  </a:ext>
                </a:extLst>
              </p:cNvPr>
              <p:cNvPicPr/>
              <p:nvPr/>
            </p:nvPicPr>
            <p:blipFill>
              <a:blip r:embed="rId14"/>
              <a:stretch>
                <a:fillRect/>
              </a:stretch>
            </p:blipFill>
            <p:spPr>
              <a:xfrm>
                <a:off x="5440720" y="4302200"/>
                <a:ext cx="1641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1" name="حبر 30">
                <a:extLst>
                  <a:ext uri="{FF2B5EF4-FFF2-40B4-BE49-F238E27FC236}">
                    <a16:creationId xmlns:a16="http://schemas.microsoft.com/office/drawing/2014/main" id="{7F01DF89-25E5-31D9-ECB1-865BD5558596}"/>
                  </a:ext>
                </a:extLst>
              </p14:cNvPr>
              <p14:cNvContentPartPr/>
              <p14:nvPr/>
            </p14:nvContentPartPr>
            <p14:xfrm>
              <a:off x="2264080" y="4172240"/>
              <a:ext cx="4657680" cy="271800"/>
            </p14:xfrm>
          </p:contentPart>
        </mc:Choice>
        <mc:Fallback>
          <p:pic>
            <p:nvPicPr>
              <p:cNvPr id="31" name="حبر 30">
                <a:extLst>
                  <a:ext uri="{FF2B5EF4-FFF2-40B4-BE49-F238E27FC236}">
                    <a16:creationId xmlns:a16="http://schemas.microsoft.com/office/drawing/2014/main" id="{7F01DF89-25E5-31D9-ECB1-865BD5558596}"/>
                  </a:ext>
                </a:extLst>
              </p:cNvPr>
              <p:cNvPicPr/>
              <p:nvPr/>
            </p:nvPicPr>
            <p:blipFill>
              <a:blip r:embed="rId16"/>
              <a:stretch>
                <a:fillRect/>
              </a:stretch>
            </p:blipFill>
            <p:spPr>
              <a:xfrm>
                <a:off x="2192440" y="4028600"/>
                <a:ext cx="480132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حبر 18">
                <a:extLst>
                  <a:ext uri="{FF2B5EF4-FFF2-40B4-BE49-F238E27FC236}">
                    <a16:creationId xmlns:a16="http://schemas.microsoft.com/office/drawing/2014/main" id="{B3528E38-66A5-1F5C-B731-25B40D4BC531}"/>
                  </a:ext>
                </a:extLst>
              </p14:cNvPr>
              <p14:cNvContentPartPr/>
              <p14:nvPr/>
            </p14:nvContentPartPr>
            <p14:xfrm>
              <a:off x="5468800" y="4333520"/>
              <a:ext cx="1432800" cy="30600"/>
            </p14:xfrm>
          </p:contentPart>
        </mc:Choice>
        <mc:Fallback>
          <p:pic>
            <p:nvPicPr>
              <p:cNvPr id="19" name="حبر 18">
                <a:extLst>
                  <a:ext uri="{FF2B5EF4-FFF2-40B4-BE49-F238E27FC236}">
                    <a16:creationId xmlns:a16="http://schemas.microsoft.com/office/drawing/2014/main" id="{B3528E38-66A5-1F5C-B731-25B40D4BC531}"/>
                  </a:ext>
                </a:extLst>
              </p:cNvPr>
              <p:cNvPicPr/>
              <p:nvPr/>
            </p:nvPicPr>
            <p:blipFill>
              <a:blip r:embed="rId18"/>
              <a:stretch>
                <a:fillRect/>
              </a:stretch>
            </p:blipFill>
            <p:spPr>
              <a:xfrm>
                <a:off x="5397160" y="4189880"/>
                <a:ext cx="15764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حبر 19">
                <a:extLst>
                  <a:ext uri="{FF2B5EF4-FFF2-40B4-BE49-F238E27FC236}">
                    <a16:creationId xmlns:a16="http://schemas.microsoft.com/office/drawing/2014/main" id="{091F5A98-5010-F5F3-4061-DC657B98D11F}"/>
                  </a:ext>
                </a:extLst>
              </p14:cNvPr>
              <p14:cNvContentPartPr/>
              <p14:nvPr/>
            </p14:nvContentPartPr>
            <p14:xfrm>
              <a:off x="3597160" y="4135880"/>
              <a:ext cx="3304080" cy="76320"/>
            </p14:xfrm>
          </p:contentPart>
        </mc:Choice>
        <mc:Fallback>
          <p:pic>
            <p:nvPicPr>
              <p:cNvPr id="20" name="حبر 19">
                <a:extLst>
                  <a:ext uri="{FF2B5EF4-FFF2-40B4-BE49-F238E27FC236}">
                    <a16:creationId xmlns:a16="http://schemas.microsoft.com/office/drawing/2014/main" id="{091F5A98-5010-F5F3-4061-DC657B98D11F}"/>
                  </a:ext>
                </a:extLst>
              </p:cNvPr>
              <p:cNvPicPr/>
              <p:nvPr/>
            </p:nvPicPr>
            <p:blipFill>
              <a:blip r:embed="rId20"/>
              <a:stretch>
                <a:fillRect/>
              </a:stretch>
            </p:blipFill>
            <p:spPr>
              <a:xfrm>
                <a:off x="3525160" y="3991880"/>
                <a:ext cx="34477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حبر 20">
                <a:extLst>
                  <a:ext uri="{FF2B5EF4-FFF2-40B4-BE49-F238E27FC236}">
                    <a16:creationId xmlns:a16="http://schemas.microsoft.com/office/drawing/2014/main" id="{231F35F1-502E-B3C7-6A8B-BDECB3C5A918}"/>
                  </a:ext>
                </a:extLst>
              </p14:cNvPr>
              <p14:cNvContentPartPr/>
              <p14:nvPr/>
            </p14:nvContentPartPr>
            <p14:xfrm>
              <a:off x="2451280" y="4401560"/>
              <a:ext cx="2213280" cy="63000"/>
            </p14:xfrm>
          </p:contentPart>
        </mc:Choice>
        <mc:Fallback>
          <p:pic>
            <p:nvPicPr>
              <p:cNvPr id="21" name="حبر 20">
                <a:extLst>
                  <a:ext uri="{FF2B5EF4-FFF2-40B4-BE49-F238E27FC236}">
                    <a16:creationId xmlns:a16="http://schemas.microsoft.com/office/drawing/2014/main" id="{231F35F1-502E-B3C7-6A8B-BDECB3C5A918}"/>
                  </a:ext>
                </a:extLst>
              </p:cNvPr>
              <p:cNvPicPr/>
              <p:nvPr/>
            </p:nvPicPr>
            <p:blipFill>
              <a:blip r:embed="rId22"/>
              <a:stretch>
                <a:fillRect/>
              </a:stretch>
            </p:blipFill>
            <p:spPr>
              <a:xfrm>
                <a:off x="2433640" y="4383920"/>
                <a:ext cx="22489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حبر 22">
                <a:extLst>
                  <a:ext uri="{FF2B5EF4-FFF2-40B4-BE49-F238E27FC236}">
                    <a16:creationId xmlns:a16="http://schemas.microsoft.com/office/drawing/2014/main" id="{E283773F-02B3-E3C0-F5D0-6A237BD86385}"/>
                  </a:ext>
                </a:extLst>
              </p14:cNvPr>
              <p14:cNvContentPartPr/>
              <p14:nvPr/>
            </p14:nvContentPartPr>
            <p14:xfrm>
              <a:off x="4802800" y="5340080"/>
              <a:ext cx="1535400" cy="76680"/>
            </p14:xfrm>
          </p:contentPart>
        </mc:Choice>
        <mc:Fallback>
          <p:pic>
            <p:nvPicPr>
              <p:cNvPr id="23" name="حبر 22">
                <a:extLst>
                  <a:ext uri="{FF2B5EF4-FFF2-40B4-BE49-F238E27FC236}">
                    <a16:creationId xmlns:a16="http://schemas.microsoft.com/office/drawing/2014/main" id="{E283773F-02B3-E3C0-F5D0-6A237BD86385}"/>
                  </a:ext>
                </a:extLst>
              </p:cNvPr>
              <p:cNvPicPr/>
              <p:nvPr/>
            </p:nvPicPr>
            <p:blipFill>
              <a:blip r:embed="rId24"/>
              <a:stretch>
                <a:fillRect/>
              </a:stretch>
            </p:blipFill>
            <p:spPr>
              <a:xfrm>
                <a:off x="4731160" y="5196080"/>
                <a:ext cx="16790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حبر 23">
                <a:extLst>
                  <a:ext uri="{FF2B5EF4-FFF2-40B4-BE49-F238E27FC236}">
                    <a16:creationId xmlns:a16="http://schemas.microsoft.com/office/drawing/2014/main" id="{4ECE311F-EB3C-280D-C0A8-A99174C79B3D}"/>
                  </a:ext>
                </a:extLst>
              </p14:cNvPr>
              <p14:cNvContentPartPr/>
              <p14:nvPr/>
            </p14:nvContentPartPr>
            <p14:xfrm>
              <a:off x="5566000" y="5364920"/>
              <a:ext cx="778680" cy="57240"/>
            </p14:xfrm>
          </p:contentPart>
        </mc:Choice>
        <mc:Fallback>
          <p:pic>
            <p:nvPicPr>
              <p:cNvPr id="24" name="حبر 23">
                <a:extLst>
                  <a:ext uri="{FF2B5EF4-FFF2-40B4-BE49-F238E27FC236}">
                    <a16:creationId xmlns:a16="http://schemas.microsoft.com/office/drawing/2014/main" id="{4ECE311F-EB3C-280D-C0A8-A99174C79B3D}"/>
                  </a:ext>
                </a:extLst>
              </p:cNvPr>
              <p:cNvPicPr/>
              <p:nvPr/>
            </p:nvPicPr>
            <p:blipFill>
              <a:blip r:embed="rId26"/>
              <a:stretch>
                <a:fillRect/>
              </a:stretch>
            </p:blipFill>
            <p:spPr>
              <a:xfrm>
                <a:off x="5494360" y="5220920"/>
                <a:ext cx="9223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4" name="حبر 33">
                <a:extLst>
                  <a:ext uri="{FF2B5EF4-FFF2-40B4-BE49-F238E27FC236}">
                    <a16:creationId xmlns:a16="http://schemas.microsoft.com/office/drawing/2014/main" id="{8539BEF5-2234-5D7F-F9BD-9583077F2843}"/>
                  </a:ext>
                </a:extLst>
              </p14:cNvPr>
              <p14:cNvContentPartPr/>
              <p14:nvPr/>
            </p14:nvContentPartPr>
            <p14:xfrm>
              <a:off x="4760320" y="5459960"/>
              <a:ext cx="1641600" cy="58320"/>
            </p14:xfrm>
          </p:contentPart>
        </mc:Choice>
        <mc:Fallback>
          <p:pic>
            <p:nvPicPr>
              <p:cNvPr id="34" name="حبر 33">
                <a:extLst>
                  <a:ext uri="{FF2B5EF4-FFF2-40B4-BE49-F238E27FC236}">
                    <a16:creationId xmlns:a16="http://schemas.microsoft.com/office/drawing/2014/main" id="{8539BEF5-2234-5D7F-F9BD-9583077F2843}"/>
                  </a:ext>
                </a:extLst>
              </p:cNvPr>
              <p:cNvPicPr/>
              <p:nvPr/>
            </p:nvPicPr>
            <p:blipFill>
              <a:blip r:embed="rId28"/>
              <a:stretch>
                <a:fillRect/>
              </a:stretch>
            </p:blipFill>
            <p:spPr>
              <a:xfrm>
                <a:off x="4742320" y="5442320"/>
                <a:ext cx="16772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حبر 35">
                <a:extLst>
                  <a:ext uri="{FF2B5EF4-FFF2-40B4-BE49-F238E27FC236}">
                    <a16:creationId xmlns:a16="http://schemas.microsoft.com/office/drawing/2014/main" id="{FEFE9508-9604-C68F-37CB-BC629BD15FFA}"/>
                  </a:ext>
                </a:extLst>
              </p14:cNvPr>
              <p14:cNvContentPartPr/>
              <p14:nvPr/>
            </p14:nvContentPartPr>
            <p14:xfrm>
              <a:off x="8932320" y="5442600"/>
              <a:ext cx="871200" cy="51840"/>
            </p14:xfrm>
          </p:contentPart>
        </mc:Choice>
        <mc:Fallback>
          <p:pic>
            <p:nvPicPr>
              <p:cNvPr id="36" name="حبر 35">
                <a:extLst>
                  <a:ext uri="{FF2B5EF4-FFF2-40B4-BE49-F238E27FC236}">
                    <a16:creationId xmlns:a16="http://schemas.microsoft.com/office/drawing/2014/main" id="{FEFE9508-9604-C68F-37CB-BC629BD15FFA}"/>
                  </a:ext>
                </a:extLst>
              </p:cNvPr>
              <p:cNvPicPr/>
              <p:nvPr/>
            </p:nvPicPr>
            <p:blipFill>
              <a:blip r:embed="rId30"/>
              <a:stretch>
                <a:fillRect/>
              </a:stretch>
            </p:blipFill>
            <p:spPr>
              <a:xfrm>
                <a:off x="8914680" y="5424600"/>
                <a:ext cx="9068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 name="حبر 36">
                <a:extLst>
                  <a:ext uri="{FF2B5EF4-FFF2-40B4-BE49-F238E27FC236}">
                    <a16:creationId xmlns:a16="http://schemas.microsoft.com/office/drawing/2014/main" id="{BADF5A32-48BA-9F2A-6E0D-F8D6EE61CA21}"/>
                  </a:ext>
                </a:extLst>
              </p14:cNvPr>
              <p14:cNvContentPartPr/>
              <p14:nvPr/>
            </p14:nvContentPartPr>
            <p14:xfrm>
              <a:off x="4722800" y="5761200"/>
              <a:ext cx="829800" cy="14400"/>
            </p14:xfrm>
          </p:contentPart>
        </mc:Choice>
        <mc:Fallback>
          <p:pic>
            <p:nvPicPr>
              <p:cNvPr id="37" name="حبر 36">
                <a:extLst>
                  <a:ext uri="{FF2B5EF4-FFF2-40B4-BE49-F238E27FC236}">
                    <a16:creationId xmlns:a16="http://schemas.microsoft.com/office/drawing/2014/main" id="{BADF5A32-48BA-9F2A-6E0D-F8D6EE61CA21}"/>
                  </a:ext>
                </a:extLst>
              </p:cNvPr>
              <p:cNvPicPr/>
              <p:nvPr/>
            </p:nvPicPr>
            <p:blipFill>
              <a:blip r:embed="rId32"/>
              <a:stretch>
                <a:fillRect/>
              </a:stretch>
            </p:blipFill>
            <p:spPr>
              <a:xfrm>
                <a:off x="4704800" y="5743200"/>
                <a:ext cx="865440" cy="50040"/>
              </a:xfrm>
              <a:prstGeom prst="rect">
                <a:avLst/>
              </a:prstGeom>
            </p:spPr>
          </p:pic>
        </mc:Fallback>
      </mc:AlternateContent>
      <p:sp>
        <p:nvSpPr>
          <p:cNvPr id="59" name="مربع نص 58">
            <a:extLst>
              <a:ext uri="{FF2B5EF4-FFF2-40B4-BE49-F238E27FC236}">
                <a16:creationId xmlns:a16="http://schemas.microsoft.com/office/drawing/2014/main" id="{D4ED3AA9-76DB-21AB-674F-99554A3150B7}"/>
              </a:ext>
            </a:extLst>
          </p:cNvPr>
          <p:cNvSpPr txBox="1"/>
          <p:nvPr/>
        </p:nvSpPr>
        <p:spPr>
          <a:xfrm>
            <a:off x="1255411" y="5425000"/>
            <a:ext cx="3437254" cy="369332"/>
          </a:xfrm>
          <a:prstGeom prst="rect">
            <a:avLst/>
          </a:prstGeom>
          <a:noFill/>
        </p:spPr>
        <p:txBody>
          <a:bodyPr wrap="square">
            <a:spAutoFit/>
          </a:bodyPr>
          <a:lstStyle/>
          <a:p>
            <a:r>
              <a:rPr lang="ar-SA" b="0" i="0" dirty="0">
                <a:solidFill>
                  <a:srgbClr val="0F1419"/>
                </a:solidFill>
                <a:effectLst/>
                <a:latin typeface="TwitterChirp"/>
              </a:rPr>
              <a:t>آبروتش</a:t>
            </a:r>
            <a:endParaRPr lang="ar-SA" dirty="0"/>
          </a:p>
        </p:txBody>
      </p:sp>
      <mc:AlternateContent xmlns:mc="http://schemas.openxmlformats.org/markup-compatibility/2006">
        <mc:Choice xmlns:p14="http://schemas.microsoft.com/office/powerpoint/2010/main" Requires="p14">
          <p:contentPart p14:bwMode="auto" r:id="rId33">
            <p14:nvContentPartPr>
              <p14:cNvPr id="60" name="حبر 59">
                <a:extLst>
                  <a:ext uri="{FF2B5EF4-FFF2-40B4-BE49-F238E27FC236}">
                    <a16:creationId xmlns:a16="http://schemas.microsoft.com/office/drawing/2014/main" id="{1A95740F-0F33-8A7E-9A09-2AEC211E3DEC}"/>
                  </a:ext>
                </a:extLst>
              </p14:cNvPr>
              <p14:cNvContentPartPr/>
              <p14:nvPr/>
            </p14:nvContentPartPr>
            <p14:xfrm>
              <a:off x="6916480" y="5743240"/>
              <a:ext cx="1251720" cy="23400"/>
            </p14:xfrm>
          </p:contentPart>
        </mc:Choice>
        <mc:Fallback>
          <p:pic>
            <p:nvPicPr>
              <p:cNvPr id="60" name="حبر 59">
                <a:extLst>
                  <a:ext uri="{FF2B5EF4-FFF2-40B4-BE49-F238E27FC236}">
                    <a16:creationId xmlns:a16="http://schemas.microsoft.com/office/drawing/2014/main" id="{1A95740F-0F33-8A7E-9A09-2AEC211E3DEC}"/>
                  </a:ext>
                </a:extLst>
              </p:cNvPr>
              <p:cNvPicPr/>
              <p:nvPr/>
            </p:nvPicPr>
            <p:blipFill>
              <a:blip r:embed="rId34"/>
              <a:stretch>
                <a:fillRect/>
              </a:stretch>
            </p:blipFill>
            <p:spPr>
              <a:xfrm>
                <a:off x="6898840" y="5725600"/>
                <a:ext cx="1287360" cy="59040"/>
              </a:xfrm>
              <a:prstGeom prst="rect">
                <a:avLst/>
              </a:prstGeom>
            </p:spPr>
          </p:pic>
        </mc:Fallback>
      </mc:AlternateContent>
      <p:grpSp>
        <p:nvGrpSpPr>
          <p:cNvPr id="64" name="مجموعة 63">
            <a:extLst>
              <a:ext uri="{FF2B5EF4-FFF2-40B4-BE49-F238E27FC236}">
                <a16:creationId xmlns:a16="http://schemas.microsoft.com/office/drawing/2014/main" id="{122516EE-5146-819A-AEA1-A32373F17BCF}"/>
              </a:ext>
            </a:extLst>
          </p:cNvPr>
          <p:cNvGrpSpPr/>
          <p:nvPr/>
        </p:nvGrpSpPr>
        <p:grpSpPr>
          <a:xfrm>
            <a:off x="8286432" y="5733160"/>
            <a:ext cx="1111888" cy="248382"/>
            <a:chOff x="8711800" y="5733160"/>
            <a:chExt cx="686520" cy="153360"/>
          </a:xfrm>
        </p:grpSpPr>
        <mc:AlternateContent xmlns:mc="http://schemas.openxmlformats.org/markup-compatibility/2006">
          <mc:Choice xmlns:p14="http://schemas.microsoft.com/office/powerpoint/2010/main" Requires="p14">
            <p:contentPart p14:bwMode="auto" r:id="rId35">
              <p14:nvContentPartPr>
                <p14:cNvPr id="61" name="حبر 60">
                  <a:extLst>
                    <a:ext uri="{FF2B5EF4-FFF2-40B4-BE49-F238E27FC236}">
                      <a16:creationId xmlns:a16="http://schemas.microsoft.com/office/drawing/2014/main" id="{8EF40984-BFD0-2EEE-76B4-EFDB6C924F35}"/>
                    </a:ext>
                  </a:extLst>
                </p14:cNvPr>
                <p14:cNvContentPartPr/>
                <p14:nvPr/>
              </p14:nvContentPartPr>
              <p14:xfrm>
                <a:off x="8711800" y="5733160"/>
                <a:ext cx="672840" cy="45720"/>
              </p14:xfrm>
            </p:contentPart>
          </mc:Choice>
          <mc:Fallback>
            <p:pic>
              <p:nvPicPr>
                <p:cNvPr id="61" name="حبر 60">
                  <a:extLst>
                    <a:ext uri="{FF2B5EF4-FFF2-40B4-BE49-F238E27FC236}">
                      <a16:creationId xmlns:a16="http://schemas.microsoft.com/office/drawing/2014/main" id="{8EF40984-BFD0-2EEE-76B4-EFDB6C924F35}"/>
                    </a:ext>
                  </a:extLst>
                </p:cNvPr>
                <p:cNvPicPr/>
                <p:nvPr/>
              </p:nvPicPr>
              <p:blipFill>
                <a:blip r:embed="rId36"/>
                <a:stretch>
                  <a:fillRect/>
                </a:stretch>
              </p:blipFill>
              <p:spPr>
                <a:xfrm>
                  <a:off x="8700686" y="5722285"/>
                  <a:ext cx="694846" cy="67692"/>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2" name="حبر 61">
                  <a:extLst>
                    <a:ext uri="{FF2B5EF4-FFF2-40B4-BE49-F238E27FC236}">
                      <a16:creationId xmlns:a16="http://schemas.microsoft.com/office/drawing/2014/main" id="{DFA663DD-4AB3-D809-ACAC-2CC961FFADE7}"/>
                    </a:ext>
                  </a:extLst>
                </p14:cNvPr>
                <p14:cNvContentPartPr/>
                <p14:nvPr/>
              </p14:nvContentPartPr>
              <p14:xfrm>
                <a:off x="8866960" y="5868160"/>
                <a:ext cx="531360" cy="18360"/>
              </p14:xfrm>
            </p:contentPart>
          </mc:Choice>
          <mc:Fallback>
            <p:pic>
              <p:nvPicPr>
                <p:cNvPr id="62" name="حبر 61">
                  <a:extLst>
                    <a:ext uri="{FF2B5EF4-FFF2-40B4-BE49-F238E27FC236}">
                      <a16:creationId xmlns:a16="http://schemas.microsoft.com/office/drawing/2014/main" id="{DFA663DD-4AB3-D809-ACAC-2CC961FFADE7}"/>
                    </a:ext>
                  </a:extLst>
                </p:cNvPr>
                <p:cNvPicPr/>
                <p:nvPr/>
              </p:nvPicPr>
              <p:blipFill>
                <a:blip r:embed="rId38"/>
                <a:stretch>
                  <a:fillRect/>
                </a:stretch>
              </p:blipFill>
              <p:spPr>
                <a:xfrm>
                  <a:off x="8856066" y="5857189"/>
                  <a:ext cx="553370" cy="40526"/>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3" name="حبر 62">
                  <a:extLst>
                    <a:ext uri="{FF2B5EF4-FFF2-40B4-BE49-F238E27FC236}">
                      <a16:creationId xmlns:a16="http://schemas.microsoft.com/office/drawing/2014/main" id="{DA721218-F063-7607-2EED-CE1063110E1D}"/>
                    </a:ext>
                  </a:extLst>
                </p14:cNvPr>
                <p14:cNvContentPartPr/>
                <p14:nvPr/>
              </p14:nvContentPartPr>
              <p14:xfrm>
                <a:off x="8895760" y="5811640"/>
                <a:ext cx="477360" cy="23400"/>
              </p14:xfrm>
            </p:contentPart>
          </mc:Choice>
          <mc:Fallback>
            <p:pic>
              <p:nvPicPr>
                <p:cNvPr id="63" name="حبر 62">
                  <a:extLst>
                    <a:ext uri="{FF2B5EF4-FFF2-40B4-BE49-F238E27FC236}">
                      <a16:creationId xmlns:a16="http://schemas.microsoft.com/office/drawing/2014/main" id="{DA721218-F063-7607-2EED-CE1063110E1D}"/>
                    </a:ext>
                  </a:extLst>
                </p:cNvPr>
                <p:cNvPicPr/>
                <p:nvPr/>
              </p:nvPicPr>
              <p:blipFill>
                <a:blip r:embed="rId40"/>
                <a:stretch>
                  <a:fillRect/>
                </a:stretch>
              </p:blipFill>
              <p:spPr>
                <a:xfrm>
                  <a:off x="8884871" y="5800497"/>
                  <a:ext cx="499361" cy="45463"/>
                </a:xfrm>
                <a:prstGeom prst="rect">
                  <a:avLst/>
                </a:prstGeom>
              </p:spPr>
            </p:pic>
          </mc:Fallback>
        </mc:AlternateContent>
      </p:grpSp>
      <p:grpSp>
        <p:nvGrpSpPr>
          <p:cNvPr id="68" name="مجموعة 67">
            <a:extLst>
              <a:ext uri="{FF2B5EF4-FFF2-40B4-BE49-F238E27FC236}">
                <a16:creationId xmlns:a16="http://schemas.microsoft.com/office/drawing/2014/main" id="{B0C874E6-11EE-3A48-B807-2B66983F328B}"/>
              </a:ext>
            </a:extLst>
          </p:cNvPr>
          <p:cNvGrpSpPr/>
          <p:nvPr/>
        </p:nvGrpSpPr>
        <p:grpSpPr>
          <a:xfrm>
            <a:off x="4744320" y="6002080"/>
            <a:ext cx="647640" cy="89640"/>
            <a:chOff x="4744320" y="6002080"/>
            <a:chExt cx="647640" cy="89640"/>
          </a:xfrm>
        </p:grpSpPr>
        <mc:AlternateContent xmlns:mc="http://schemas.openxmlformats.org/markup-compatibility/2006">
          <mc:Choice xmlns:p14="http://schemas.microsoft.com/office/powerpoint/2010/main" Requires="p14">
            <p:contentPart p14:bwMode="auto" r:id="rId41">
              <p14:nvContentPartPr>
                <p14:cNvPr id="66" name="حبر 65">
                  <a:extLst>
                    <a:ext uri="{FF2B5EF4-FFF2-40B4-BE49-F238E27FC236}">
                      <a16:creationId xmlns:a16="http://schemas.microsoft.com/office/drawing/2014/main" id="{387C4796-D43F-CD0C-E214-4198BC658733}"/>
                    </a:ext>
                  </a:extLst>
                </p14:cNvPr>
                <p14:cNvContentPartPr/>
                <p14:nvPr/>
              </p14:nvContentPartPr>
              <p14:xfrm>
                <a:off x="4744320" y="6002080"/>
                <a:ext cx="623880" cy="16560"/>
              </p14:xfrm>
            </p:contentPart>
          </mc:Choice>
          <mc:Fallback>
            <p:pic>
              <p:nvPicPr>
                <p:cNvPr id="66" name="حبر 65">
                  <a:extLst>
                    <a:ext uri="{FF2B5EF4-FFF2-40B4-BE49-F238E27FC236}">
                      <a16:creationId xmlns:a16="http://schemas.microsoft.com/office/drawing/2014/main" id="{387C4796-D43F-CD0C-E214-4198BC658733}"/>
                    </a:ext>
                  </a:extLst>
                </p:cNvPr>
                <p:cNvPicPr/>
                <p:nvPr/>
              </p:nvPicPr>
              <p:blipFill>
                <a:blip r:embed="rId42"/>
                <a:stretch>
                  <a:fillRect/>
                </a:stretch>
              </p:blipFill>
              <p:spPr>
                <a:xfrm>
                  <a:off x="4726680" y="5984440"/>
                  <a:ext cx="6595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7" name="حبر 66">
                  <a:extLst>
                    <a:ext uri="{FF2B5EF4-FFF2-40B4-BE49-F238E27FC236}">
                      <a16:creationId xmlns:a16="http://schemas.microsoft.com/office/drawing/2014/main" id="{DD2401EC-B19F-901D-1246-4369B5FDA573}"/>
                    </a:ext>
                  </a:extLst>
                </p14:cNvPr>
                <p14:cNvContentPartPr/>
                <p14:nvPr/>
              </p14:nvContentPartPr>
              <p14:xfrm>
                <a:off x="4764120" y="6073000"/>
                <a:ext cx="627840" cy="18720"/>
              </p14:xfrm>
            </p:contentPart>
          </mc:Choice>
          <mc:Fallback>
            <p:pic>
              <p:nvPicPr>
                <p:cNvPr id="67" name="حبر 66">
                  <a:extLst>
                    <a:ext uri="{FF2B5EF4-FFF2-40B4-BE49-F238E27FC236}">
                      <a16:creationId xmlns:a16="http://schemas.microsoft.com/office/drawing/2014/main" id="{DD2401EC-B19F-901D-1246-4369B5FDA573}"/>
                    </a:ext>
                  </a:extLst>
                </p:cNvPr>
                <p:cNvPicPr/>
                <p:nvPr/>
              </p:nvPicPr>
              <p:blipFill>
                <a:blip r:embed="rId44"/>
                <a:stretch>
                  <a:fillRect/>
                </a:stretch>
              </p:blipFill>
              <p:spPr>
                <a:xfrm>
                  <a:off x="4746480" y="6055000"/>
                  <a:ext cx="663480" cy="54360"/>
                </a:xfrm>
                <a:prstGeom prst="rect">
                  <a:avLst/>
                </a:prstGeom>
              </p:spPr>
            </p:pic>
          </mc:Fallback>
        </mc:AlternateContent>
      </p:grpSp>
      <p:sp>
        <p:nvSpPr>
          <p:cNvPr id="70" name="مربع نص 69">
            <a:extLst>
              <a:ext uri="{FF2B5EF4-FFF2-40B4-BE49-F238E27FC236}">
                <a16:creationId xmlns:a16="http://schemas.microsoft.com/office/drawing/2014/main" id="{319E1515-6099-F676-4CA7-740496E43526}"/>
              </a:ext>
            </a:extLst>
          </p:cNvPr>
          <p:cNvSpPr txBox="1"/>
          <p:nvPr/>
        </p:nvSpPr>
        <p:spPr>
          <a:xfrm>
            <a:off x="-227736" y="1021243"/>
            <a:ext cx="6134100" cy="369332"/>
          </a:xfrm>
          <a:prstGeom prst="rect">
            <a:avLst/>
          </a:prstGeom>
          <a:noFill/>
        </p:spPr>
        <p:txBody>
          <a:bodyPr wrap="square">
            <a:spAutoFit/>
          </a:bodyPr>
          <a:lstStyle/>
          <a:p>
            <a:r>
              <a:rPr lang="ar-SA" b="0" i="0" dirty="0">
                <a:solidFill>
                  <a:srgbClr val="0F1419"/>
                </a:solidFill>
                <a:effectLst/>
                <a:latin typeface="TwitterChirp"/>
              </a:rPr>
              <a:t>إنفلونس</a:t>
            </a:r>
            <a:endParaRPr lang="ar-SA" dirty="0"/>
          </a:p>
        </p:txBody>
      </p:sp>
      <p:grpSp>
        <p:nvGrpSpPr>
          <p:cNvPr id="74" name="مجموعة 73">
            <a:extLst>
              <a:ext uri="{FF2B5EF4-FFF2-40B4-BE49-F238E27FC236}">
                <a16:creationId xmlns:a16="http://schemas.microsoft.com/office/drawing/2014/main" id="{C3DB315B-C620-6224-1037-97CA1FE4FA67}"/>
              </a:ext>
            </a:extLst>
          </p:cNvPr>
          <p:cNvGrpSpPr/>
          <p:nvPr/>
        </p:nvGrpSpPr>
        <p:grpSpPr>
          <a:xfrm>
            <a:off x="5047760" y="1697400"/>
            <a:ext cx="964800" cy="322920"/>
            <a:chOff x="5047760" y="1697400"/>
            <a:chExt cx="964800" cy="322920"/>
          </a:xfrm>
        </p:grpSpPr>
        <mc:AlternateContent xmlns:mc="http://schemas.openxmlformats.org/markup-compatibility/2006">
          <mc:Choice xmlns:p14="http://schemas.microsoft.com/office/powerpoint/2010/main" Requires="p14">
            <p:contentPart p14:bwMode="auto" r:id="rId45">
              <p14:nvContentPartPr>
                <p14:cNvPr id="71" name="حبر 70">
                  <a:extLst>
                    <a:ext uri="{FF2B5EF4-FFF2-40B4-BE49-F238E27FC236}">
                      <a16:creationId xmlns:a16="http://schemas.microsoft.com/office/drawing/2014/main" id="{C2F5AED1-2823-A9D9-960F-0D6DF3A763B9}"/>
                    </a:ext>
                  </a:extLst>
                </p14:cNvPr>
                <p14:cNvContentPartPr/>
                <p14:nvPr/>
              </p14:nvContentPartPr>
              <p14:xfrm>
                <a:off x="5511440" y="1937520"/>
                <a:ext cx="178560" cy="82800"/>
              </p14:xfrm>
            </p:contentPart>
          </mc:Choice>
          <mc:Fallback>
            <p:pic>
              <p:nvPicPr>
                <p:cNvPr id="71" name="حبر 70">
                  <a:extLst>
                    <a:ext uri="{FF2B5EF4-FFF2-40B4-BE49-F238E27FC236}">
                      <a16:creationId xmlns:a16="http://schemas.microsoft.com/office/drawing/2014/main" id="{C2F5AED1-2823-A9D9-960F-0D6DF3A763B9}"/>
                    </a:ext>
                  </a:extLst>
                </p:cNvPr>
                <p:cNvPicPr/>
                <p:nvPr/>
              </p:nvPicPr>
              <p:blipFill>
                <a:blip r:embed="rId46"/>
                <a:stretch>
                  <a:fillRect/>
                </a:stretch>
              </p:blipFill>
              <p:spPr>
                <a:xfrm>
                  <a:off x="5493800" y="1919520"/>
                  <a:ext cx="2142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2" name="حبر 71">
                  <a:extLst>
                    <a:ext uri="{FF2B5EF4-FFF2-40B4-BE49-F238E27FC236}">
                      <a16:creationId xmlns:a16="http://schemas.microsoft.com/office/drawing/2014/main" id="{1FEE4363-22DE-026C-57EA-B8F4538038F9}"/>
                    </a:ext>
                  </a:extLst>
                </p14:cNvPr>
                <p14:cNvContentPartPr/>
                <p14:nvPr/>
              </p14:nvContentPartPr>
              <p14:xfrm>
                <a:off x="5442680" y="1902600"/>
                <a:ext cx="360" cy="360"/>
              </p14:xfrm>
            </p:contentPart>
          </mc:Choice>
          <mc:Fallback>
            <p:pic>
              <p:nvPicPr>
                <p:cNvPr id="72" name="حبر 71">
                  <a:extLst>
                    <a:ext uri="{FF2B5EF4-FFF2-40B4-BE49-F238E27FC236}">
                      <a16:creationId xmlns:a16="http://schemas.microsoft.com/office/drawing/2014/main" id="{1FEE4363-22DE-026C-57EA-B8F4538038F9}"/>
                    </a:ext>
                  </a:extLst>
                </p:cNvPr>
                <p:cNvPicPr/>
                <p:nvPr/>
              </p:nvPicPr>
              <p:blipFill>
                <a:blip r:embed="rId48"/>
                <a:stretch>
                  <a:fillRect/>
                </a:stretch>
              </p:blipFill>
              <p:spPr>
                <a:xfrm>
                  <a:off x="5424680" y="188496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3" name="حبر 72">
                  <a:extLst>
                    <a:ext uri="{FF2B5EF4-FFF2-40B4-BE49-F238E27FC236}">
                      <a16:creationId xmlns:a16="http://schemas.microsoft.com/office/drawing/2014/main" id="{285BCD40-8513-DFC6-E291-201E0849F67E}"/>
                    </a:ext>
                  </a:extLst>
                </p14:cNvPr>
                <p14:cNvContentPartPr/>
                <p14:nvPr/>
              </p14:nvContentPartPr>
              <p14:xfrm>
                <a:off x="5047760" y="1697400"/>
                <a:ext cx="964800" cy="168120"/>
              </p14:xfrm>
            </p:contentPart>
          </mc:Choice>
          <mc:Fallback>
            <p:pic>
              <p:nvPicPr>
                <p:cNvPr id="73" name="حبر 72">
                  <a:extLst>
                    <a:ext uri="{FF2B5EF4-FFF2-40B4-BE49-F238E27FC236}">
                      <a16:creationId xmlns:a16="http://schemas.microsoft.com/office/drawing/2014/main" id="{285BCD40-8513-DFC6-E291-201E0849F67E}"/>
                    </a:ext>
                  </a:extLst>
                </p:cNvPr>
                <p:cNvPicPr/>
                <p:nvPr/>
              </p:nvPicPr>
              <p:blipFill>
                <a:blip r:embed="rId50"/>
                <a:stretch>
                  <a:fillRect/>
                </a:stretch>
              </p:blipFill>
              <p:spPr>
                <a:xfrm>
                  <a:off x="5029760" y="1679760"/>
                  <a:ext cx="1000440" cy="203760"/>
                </a:xfrm>
                <a:prstGeom prst="rect">
                  <a:avLst/>
                </a:prstGeom>
              </p:spPr>
            </p:pic>
          </mc:Fallback>
        </mc:AlternateContent>
      </p:grpSp>
    </p:spTree>
    <p:extLst>
      <p:ext uri="{BB962C8B-B14F-4D97-AF65-F5344CB8AC3E}">
        <p14:creationId xmlns:p14="http://schemas.microsoft.com/office/powerpoint/2010/main" val="2862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19</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5166286"/>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role do service providers and service consumers have in relation to risk? </a:t>
            </a:r>
            <a:endParaRPr lang="en-US" sz="2400" spc="-140" dirty="0">
              <a:latin typeface="Arial"/>
              <a:cs typeface="Arial"/>
            </a:endParaRPr>
          </a:p>
          <a:p>
            <a:pPr marL="12700" algn="l" rtl="0">
              <a:lnSpc>
                <a:spcPct val="150000"/>
              </a:lnSpc>
              <a:spcBef>
                <a:spcPts val="100"/>
              </a:spcBef>
            </a:pPr>
            <a:r>
              <a:rPr lang="en-US" sz="2400" spc="-140" dirty="0">
                <a:latin typeface="Arial"/>
                <a:cs typeface="Arial"/>
              </a:rPr>
              <a:t>A) Consumers help service providers to achieve outcomes, which redues service provider risk</a:t>
            </a:r>
          </a:p>
          <a:p>
            <a:pPr marL="12700" algn="l" rtl="0">
              <a:lnSpc>
                <a:spcPct val="150000"/>
              </a:lnSpc>
              <a:spcBef>
                <a:spcPts val="100"/>
              </a:spcBef>
            </a:pPr>
            <a:r>
              <a:rPr lang="en-US" sz="2400" spc="-140" dirty="0">
                <a:latin typeface="Arial"/>
                <a:cs typeface="Arial"/>
              </a:rPr>
              <a:t>B) Consumers should manage the detailed level of risk on bahalf of the service provider</a:t>
            </a:r>
          </a:p>
          <a:p>
            <a:pPr marL="12700" algn="l" rtl="0">
              <a:lnSpc>
                <a:spcPct val="150000"/>
              </a:lnSpc>
              <a:spcBef>
                <a:spcPts val="100"/>
              </a:spcBef>
            </a:pPr>
            <a:r>
              <a:rPr lang="en-US" sz="2400" spc="-140" dirty="0">
                <a:latin typeface="Arial"/>
                <a:cs typeface="Arial"/>
              </a:rPr>
              <a:t>C) Service providers help consumers to achieve outcomes, which eliminates consumer risk</a:t>
            </a:r>
          </a:p>
          <a:p>
            <a:pPr marL="12700" algn="l" rtl="0">
              <a:lnSpc>
                <a:spcPct val="150000"/>
              </a:lnSpc>
              <a:spcBef>
                <a:spcPts val="100"/>
              </a:spcBef>
            </a:pPr>
            <a:r>
              <a:rPr lang="en-US" sz="2400" spc="-140" dirty="0">
                <a:latin typeface="Arial"/>
                <a:cs typeface="Arial"/>
              </a:rPr>
              <a:t>D) Service providers should manage the detailed level of risk on behalf of the consumer</a:t>
            </a:r>
          </a:p>
        </p:txBody>
      </p:sp>
      <p:sp>
        <p:nvSpPr>
          <p:cNvPr id="3" name="مربع نص 2">
            <a:extLst>
              <a:ext uri="{FF2B5EF4-FFF2-40B4-BE49-F238E27FC236}">
                <a16:creationId xmlns:a16="http://schemas.microsoft.com/office/drawing/2014/main" id="{E9E9039E-826F-B2D1-DBD9-EAF1CDFCE632}"/>
              </a:ext>
            </a:extLst>
          </p:cNvPr>
          <p:cNvSpPr txBox="1"/>
          <p:nvPr/>
        </p:nvSpPr>
        <p:spPr>
          <a:xfrm>
            <a:off x="-182880" y="-25062"/>
            <a:ext cx="12367668" cy="1477328"/>
          </a:xfrm>
          <a:prstGeom prst="rect">
            <a:avLst/>
          </a:prstGeom>
          <a:noFill/>
        </p:spPr>
        <p:txBody>
          <a:bodyPr wrap="square">
            <a:spAutoFit/>
          </a:bodyPr>
          <a:lstStyle/>
          <a:p>
            <a:r>
              <a:rPr lang="ar-SA" dirty="0"/>
              <a:t>ما هو الدور الذي يلعبه مقدمو الخدمة ومستهلكو الخدمة فيما يتعلق بالمخاطر؟</a:t>
            </a:r>
          </a:p>
          <a:p>
            <a:r>
              <a:rPr lang="ar-SA" dirty="0"/>
              <a:t>أ) يساعد المستهلكون مقدمي الخدمة على تحقيق النتائج ، مما يقلل من مخاطر مقدم الخدمة</a:t>
            </a:r>
          </a:p>
          <a:p>
            <a:r>
              <a:rPr lang="ar-SA" dirty="0"/>
              <a:t>ب) يجب على العملاء إدارة المستوى التفصيلي للمخاطر نيابة عن مقدم الخدمة</a:t>
            </a:r>
          </a:p>
          <a:p>
            <a:r>
              <a:rPr lang="ar-SA" dirty="0"/>
              <a:t>ج) يساعد مقدمو الخدمة المستهلكين على تحقيق النتائج التي تقضي على مخاطر المستهلك</a:t>
            </a:r>
          </a:p>
          <a:p>
            <a:r>
              <a:rPr lang="ar-SA" dirty="0"/>
              <a:t>د) يجب على مقدمي الخدمة إدارة المستوى التفصيلي للمخاطر نيابة عن المستهلك</a:t>
            </a:r>
          </a:p>
        </p:txBody>
      </p:sp>
      <mc:AlternateContent xmlns:mc="http://schemas.openxmlformats.org/markup-compatibility/2006">
        <mc:Choice xmlns:p14="http://schemas.microsoft.com/office/powerpoint/2010/main" Requires="p14">
          <p:contentPart p14:bwMode="auto" r:id="rId3">
            <p14:nvContentPartPr>
              <p14:cNvPr id="2" name="حبر 1">
                <a:extLst>
                  <a:ext uri="{FF2B5EF4-FFF2-40B4-BE49-F238E27FC236}">
                    <a16:creationId xmlns:a16="http://schemas.microsoft.com/office/drawing/2014/main" id="{5B2F78D7-B492-2917-B4AF-F144C1961026}"/>
                  </a:ext>
                </a:extLst>
              </p14:cNvPr>
              <p14:cNvContentPartPr/>
              <p14:nvPr/>
            </p14:nvContentPartPr>
            <p14:xfrm>
              <a:off x="3939310" y="1553260"/>
              <a:ext cx="2219040" cy="149760"/>
            </p14:xfrm>
          </p:contentPart>
        </mc:Choice>
        <mc:Fallback>
          <p:pic>
            <p:nvPicPr>
              <p:cNvPr id="2" name="حبر 1">
                <a:extLst>
                  <a:ext uri="{FF2B5EF4-FFF2-40B4-BE49-F238E27FC236}">
                    <a16:creationId xmlns:a16="http://schemas.microsoft.com/office/drawing/2014/main" id="{5B2F78D7-B492-2917-B4AF-F144C1961026}"/>
                  </a:ext>
                </a:extLst>
              </p:cNvPr>
              <p:cNvPicPr/>
              <p:nvPr/>
            </p:nvPicPr>
            <p:blipFill>
              <a:blip r:embed="rId4"/>
              <a:stretch>
                <a:fillRect/>
              </a:stretch>
            </p:blipFill>
            <p:spPr>
              <a:xfrm>
                <a:off x="3867310" y="1409620"/>
                <a:ext cx="23626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حبر 6">
                <a:extLst>
                  <a:ext uri="{FF2B5EF4-FFF2-40B4-BE49-F238E27FC236}">
                    <a16:creationId xmlns:a16="http://schemas.microsoft.com/office/drawing/2014/main" id="{1A42BB95-FEB3-B689-7A7F-6817FA503BAC}"/>
                  </a:ext>
                </a:extLst>
              </p14:cNvPr>
              <p14:cNvContentPartPr/>
              <p14:nvPr/>
            </p14:nvContentPartPr>
            <p14:xfrm>
              <a:off x="9027190" y="1661260"/>
              <a:ext cx="360" cy="360"/>
            </p14:xfrm>
          </p:contentPart>
        </mc:Choice>
        <mc:Fallback>
          <p:pic>
            <p:nvPicPr>
              <p:cNvPr id="7" name="حبر 6">
                <a:extLst>
                  <a:ext uri="{FF2B5EF4-FFF2-40B4-BE49-F238E27FC236}">
                    <a16:creationId xmlns:a16="http://schemas.microsoft.com/office/drawing/2014/main" id="{1A42BB95-FEB3-B689-7A7F-6817FA503BAC}"/>
                  </a:ext>
                </a:extLst>
              </p:cNvPr>
              <p:cNvPicPr/>
              <p:nvPr/>
            </p:nvPicPr>
            <p:blipFill>
              <a:blip r:embed="rId6"/>
              <a:stretch>
                <a:fillRect/>
              </a:stretch>
            </p:blipFill>
            <p:spPr>
              <a:xfrm>
                <a:off x="8955550" y="1517620"/>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حبر 8">
                <a:extLst>
                  <a:ext uri="{FF2B5EF4-FFF2-40B4-BE49-F238E27FC236}">
                    <a16:creationId xmlns:a16="http://schemas.microsoft.com/office/drawing/2014/main" id="{591C6504-B19D-1D18-4F6E-E0C7DDA55662}"/>
                  </a:ext>
                </a:extLst>
              </p14:cNvPr>
              <p14:cNvContentPartPr/>
              <p14:nvPr/>
            </p14:nvContentPartPr>
            <p14:xfrm>
              <a:off x="9027190" y="1634620"/>
              <a:ext cx="29880" cy="27000"/>
            </p14:xfrm>
          </p:contentPart>
        </mc:Choice>
        <mc:Fallback>
          <p:pic>
            <p:nvPicPr>
              <p:cNvPr id="9" name="حبر 8">
                <a:extLst>
                  <a:ext uri="{FF2B5EF4-FFF2-40B4-BE49-F238E27FC236}">
                    <a16:creationId xmlns:a16="http://schemas.microsoft.com/office/drawing/2014/main" id="{591C6504-B19D-1D18-4F6E-E0C7DDA55662}"/>
                  </a:ext>
                </a:extLst>
              </p:cNvPr>
              <p:cNvPicPr/>
              <p:nvPr/>
            </p:nvPicPr>
            <p:blipFill>
              <a:blip r:embed="rId8"/>
              <a:stretch>
                <a:fillRect/>
              </a:stretch>
            </p:blipFill>
            <p:spPr>
              <a:xfrm>
                <a:off x="8955550" y="1490620"/>
                <a:ext cx="1735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حبر 10">
                <a:extLst>
                  <a:ext uri="{FF2B5EF4-FFF2-40B4-BE49-F238E27FC236}">
                    <a16:creationId xmlns:a16="http://schemas.microsoft.com/office/drawing/2014/main" id="{F4FE0FC7-4810-C508-37D0-C8112A12D412}"/>
                  </a:ext>
                </a:extLst>
              </p14:cNvPr>
              <p14:cNvContentPartPr/>
              <p14:nvPr/>
            </p14:nvContentPartPr>
            <p14:xfrm>
              <a:off x="6780790" y="1565500"/>
              <a:ext cx="2452320" cy="74880"/>
            </p14:xfrm>
          </p:contentPart>
        </mc:Choice>
        <mc:Fallback>
          <p:pic>
            <p:nvPicPr>
              <p:cNvPr id="11" name="حبر 10">
                <a:extLst>
                  <a:ext uri="{FF2B5EF4-FFF2-40B4-BE49-F238E27FC236}">
                    <a16:creationId xmlns:a16="http://schemas.microsoft.com/office/drawing/2014/main" id="{F4FE0FC7-4810-C508-37D0-C8112A12D412}"/>
                  </a:ext>
                </a:extLst>
              </p:cNvPr>
              <p:cNvPicPr/>
              <p:nvPr/>
            </p:nvPicPr>
            <p:blipFill>
              <a:blip r:embed="rId10"/>
              <a:stretch>
                <a:fillRect/>
              </a:stretch>
            </p:blipFill>
            <p:spPr>
              <a:xfrm>
                <a:off x="6709150" y="1421860"/>
                <a:ext cx="25959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حبر 11">
                <a:extLst>
                  <a:ext uri="{FF2B5EF4-FFF2-40B4-BE49-F238E27FC236}">
                    <a16:creationId xmlns:a16="http://schemas.microsoft.com/office/drawing/2014/main" id="{1CB2EDDF-47D0-1715-A0F4-4CEC803C4816}"/>
                  </a:ext>
                </a:extLst>
              </p14:cNvPr>
              <p14:cNvContentPartPr/>
              <p14:nvPr/>
            </p14:nvContentPartPr>
            <p14:xfrm>
              <a:off x="6804190" y="1651900"/>
              <a:ext cx="2428560" cy="92160"/>
            </p14:xfrm>
          </p:contentPart>
        </mc:Choice>
        <mc:Fallback>
          <p:pic>
            <p:nvPicPr>
              <p:cNvPr id="12" name="حبر 11">
                <a:extLst>
                  <a:ext uri="{FF2B5EF4-FFF2-40B4-BE49-F238E27FC236}">
                    <a16:creationId xmlns:a16="http://schemas.microsoft.com/office/drawing/2014/main" id="{1CB2EDDF-47D0-1715-A0F4-4CEC803C4816}"/>
                  </a:ext>
                </a:extLst>
              </p:cNvPr>
              <p:cNvPicPr/>
              <p:nvPr/>
            </p:nvPicPr>
            <p:blipFill>
              <a:blip r:embed="rId12"/>
              <a:stretch>
                <a:fillRect/>
              </a:stretch>
            </p:blipFill>
            <p:spPr>
              <a:xfrm>
                <a:off x="6732550" y="1507900"/>
                <a:ext cx="2572200" cy="379800"/>
              </a:xfrm>
              <a:prstGeom prst="rect">
                <a:avLst/>
              </a:prstGeom>
            </p:spPr>
          </p:pic>
        </mc:Fallback>
      </mc:AlternateContent>
      <p:grpSp>
        <p:nvGrpSpPr>
          <p:cNvPr id="16" name="مجموعة 15">
            <a:extLst>
              <a:ext uri="{FF2B5EF4-FFF2-40B4-BE49-F238E27FC236}">
                <a16:creationId xmlns:a16="http://schemas.microsoft.com/office/drawing/2014/main" id="{B8923CAB-CA69-4E7E-EDB3-BD889085D692}"/>
              </a:ext>
            </a:extLst>
          </p:cNvPr>
          <p:cNvGrpSpPr/>
          <p:nvPr/>
        </p:nvGrpSpPr>
        <p:grpSpPr>
          <a:xfrm>
            <a:off x="10250800" y="1755940"/>
            <a:ext cx="1101240" cy="134280"/>
            <a:chOff x="10250800" y="1755940"/>
            <a:chExt cx="1101240" cy="134280"/>
          </a:xfrm>
        </p:grpSpPr>
        <mc:AlternateContent xmlns:mc="http://schemas.openxmlformats.org/markup-compatibility/2006">
          <mc:Choice xmlns:p14="http://schemas.microsoft.com/office/powerpoint/2010/main" Requires="p14">
            <p:contentPart p14:bwMode="auto" r:id="rId13">
              <p14:nvContentPartPr>
                <p14:cNvPr id="13" name="حبر 12">
                  <a:extLst>
                    <a:ext uri="{FF2B5EF4-FFF2-40B4-BE49-F238E27FC236}">
                      <a16:creationId xmlns:a16="http://schemas.microsoft.com/office/drawing/2014/main" id="{21917269-636A-9184-F696-632D21E51B5C}"/>
                    </a:ext>
                  </a:extLst>
                </p14:cNvPr>
                <p14:cNvContentPartPr/>
                <p14:nvPr/>
              </p14:nvContentPartPr>
              <p14:xfrm>
                <a:off x="10250800" y="1755940"/>
                <a:ext cx="1101240" cy="55800"/>
              </p14:xfrm>
            </p:contentPart>
          </mc:Choice>
          <mc:Fallback>
            <p:pic>
              <p:nvPicPr>
                <p:cNvPr id="13" name="حبر 12">
                  <a:extLst>
                    <a:ext uri="{FF2B5EF4-FFF2-40B4-BE49-F238E27FC236}">
                      <a16:creationId xmlns:a16="http://schemas.microsoft.com/office/drawing/2014/main" id="{21917269-636A-9184-F696-632D21E51B5C}"/>
                    </a:ext>
                  </a:extLst>
                </p:cNvPr>
                <p:cNvPicPr/>
                <p:nvPr/>
              </p:nvPicPr>
              <p:blipFill>
                <a:blip r:embed="rId14"/>
                <a:stretch>
                  <a:fillRect/>
                </a:stretch>
              </p:blipFill>
              <p:spPr>
                <a:xfrm>
                  <a:off x="10232800" y="1737940"/>
                  <a:ext cx="1136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حبر 13">
                  <a:extLst>
                    <a:ext uri="{FF2B5EF4-FFF2-40B4-BE49-F238E27FC236}">
                      <a16:creationId xmlns:a16="http://schemas.microsoft.com/office/drawing/2014/main" id="{52D97C95-05FB-2ADA-0585-B66682434A78}"/>
                    </a:ext>
                  </a:extLst>
                </p14:cNvPr>
                <p14:cNvContentPartPr/>
                <p14:nvPr/>
              </p14:nvContentPartPr>
              <p14:xfrm>
                <a:off x="10596760" y="1805260"/>
                <a:ext cx="692640" cy="64800"/>
              </p14:xfrm>
            </p:contentPart>
          </mc:Choice>
          <mc:Fallback>
            <p:pic>
              <p:nvPicPr>
                <p:cNvPr id="14" name="حبر 13">
                  <a:extLst>
                    <a:ext uri="{FF2B5EF4-FFF2-40B4-BE49-F238E27FC236}">
                      <a16:creationId xmlns:a16="http://schemas.microsoft.com/office/drawing/2014/main" id="{52D97C95-05FB-2ADA-0585-B66682434A78}"/>
                    </a:ext>
                  </a:extLst>
                </p:cNvPr>
                <p:cNvPicPr/>
                <p:nvPr/>
              </p:nvPicPr>
              <p:blipFill>
                <a:blip r:embed="rId16"/>
                <a:stretch>
                  <a:fillRect/>
                </a:stretch>
              </p:blipFill>
              <p:spPr>
                <a:xfrm>
                  <a:off x="10579120" y="1787620"/>
                  <a:ext cx="7282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حبر 14">
                  <a:extLst>
                    <a:ext uri="{FF2B5EF4-FFF2-40B4-BE49-F238E27FC236}">
                      <a16:creationId xmlns:a16="http://schemas.microsoft.com/office/drawing/2014/main" id="{9078597A-FF63-8F3A-68D3-87F7B0BE4D56}"/>
                    </a:ext>
                  </a:extLst>
                </p14:cNvPr>
                <p14:cNvContentPartPr/>
                <p14:nvPr/>
              </p14:nvContentPartPr>
              <p14:xfrm>
                <a:off x="10824640" y="1876540"/>
                <a:ext cx="440640" cy="13680"/>
              </p14:xfrm>
            </p:contentPart>
          </mc:Choice>
          <mc:Fallback>
            <p:pic>
              <p:nvPicPr>
                <p:cNvPr id="15" name="حبر 14">
                  <a:extLst>
                    <a:ext uri="{FF2B5EF4-FFF2-40B4-BE49-F238E27FC236}">
                      <a16:creationId xmlns:a16="http://schemas.microsoft.com/office/drawing/2014/main" id="{9078597A-FF63-8F3A-68D3-87F7B0BE4D56}"/>
                    </a:ext>
                  </a:extLst>
                </p:cNvPr>
                <p:cNvPicPr/>
                <p:nvPr/>
              </p:nvPicPr>
              <p:blipFill>
                <a:blip r:embed="rId18"/>
                <a:stretch>
                  <a:fillRect/>
                </a:stretch>
              </p:blipFill>
              <p:spPr>
                <a:xfrm>
                  <a:off x="10807000" y="1858540"/>
                  <a:ext cx="476280" cy="49320"/>
                </a:xfrm>
                <a:prstGeom prst="rect">
                  <a:avLst/>
                </a:prstGeom>
              </p:spPr>
            </p:pic>
          </mc:Fallback>
        </mc:AlternateContent>
      </p:grpSp>
      <p:grpSp>
        <p:nvGrpSpPr>
          <p:cNvPr id="19" name="مجموعة 18">
            <a:extLst>
              <a:ext uri="{FF2B5EF4-FFF2-40B4-BE49-F238E27FC236}">
                <a16:creationId xmlns:a16="http://schemas.microsoft.com/office/drawing/2014/main" id="{01F7DA7D-87F0-28D3-BB49-A92260B1ECB3}"/>
              </a:ext>
            </a:extLst>
          </p:cNvPr>
          <p:cNvGrpSpPr/>
          <p:nvPr/>
        </p:nvGrpSpPr>
        <p:grpSpPr>
          <a:xfrm>
            <a:off x="2068067" y="2062284"/>
            <a:ext cx="840600" cy="110520"/>
            <a:chOff x="2107270" y="2028460"/>
            <a:chExt cx="840600" cy="110520"/>
          </a:xfrm>
        </p:grpSpPr>
        <mc:AlternateContent xmlns:mc="http://schemas.openxmlformats.org/markup-compatibility/2006">
          <mc:Choice xmlns:p14="http://schemas.microsoft.com/office/powerpoint/2010/main" Requires="p14">
            <p:contentPart p14:bwMode="auto" r:id="rId19">
              <p14:nvContentPartPr>
                <p14:cNvPr id="17" name="حبر 16">
                  <a:extLst>
                    <a:ext uri="{FF2B5EF4-FFF2-40B4-BE49-F238E27FC236}">
                      <a16:creationId xmlns:a16="http://schemas.microsoft.com/office/drawing/2014/main" id="{08668EE1-0172-B44E-356C-52779A3E9330}"/>
                    </a:ext>
                  </a:extLst>
                </p14:cNvPr>
                <p14:cNvContentPartPr/>
                <p14:nvPr/>
              </p14:nvContentPartPr>
              <p14:xfrm>
                <a:off x="2107270" y="2028460"/>
                <a:ext cx="840600" cy="65520"/>
              </p14:xfrm>
            </p:contentPart>
          </mc:Choice>
          <mc:Fallback>
            <p:pic>
              <p:nvPicPr>
                <p:cNvPr id="17" name="حبر 16">
                  <a:extLst>
                    <a:ext uri="{FF2B5EF4-FFF2-40B4-BE49-F238E27FC236}">
                      <a16:creationId xmlns:a16="http://schemas.microsoft.com/office/drawing/2014/main" id="{08668EE1-0172-B44E-356C-52779A3E9330}"/>
                    </a:ext>
                  </a:extLst>
                </p:cNvPr>
                <p:cNvPicPr/>
                <p:nvPr/>
              </p:nvPicPr>
              <p:blipFill>
                <a:blip r:embed="rId20"/>
                <a:stretch>
                  <a:fillRect/>
                </a:stretch>
              </p:blipFill>
              <p:spPr>
                <a:xfrm>
                  <a:off x="2089270" y="2010820"/>
                  <a:ext cx="8762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حبر 17">
                  <a:extLst>
                    <a:ext uri="{FF2B5EF4-FFF2-40B4-BE49-F238E27FC236}">
                      <a16:creationId xmlns:a16="http://schemas.microsoft.com/office/drawing/2014/main" id="{B78D560B-C7C3-02B0-A902-FFE4479490D3}"/>
                    </a:ext>
                  </a:extLst>
                </p14:cNvPr>
                <p14:cNvContentPartPr/>
                <p14:nvPr/>
              </p14:nvContentPartPr>
              <p14:xfrm>
                <a:off x="2151190" y="2130340"/>
                <a:ext cx="748080" cy="8640"/>
              </p14:xfrm>
            </p:contentPart>
          </mc:Choice>
          <mc:Fallback>
            <p:pic>
              <p:nvPicPr>
                <p:cNvPr id="18" name="حبر 17">
                  <a:extLst>
                    <a:ext uri="{FF2B5EF4-FFF2-40B4-BE49-F238E27FC236}">
                      <a16:creationId xmlns:a16="http://schemas.microsoft.com/office/drawing/2014/main" id="{B78D560B-C7C3-02B0-A902-FFE4479490D3}"/>
                    </a:ext>
                  </a:extLst>
                </p:cNvPr>
                <p:cNvPicPr/>
                <p:nvPr/>
              </p:nvPicPr>
              <p:blipFill>
                <a:blip r:embed="rId22"/>
                <a:stretch>
                  <a:fillRect/>
                </a:stretch>
              </p:blipFill>
              <p:spPr>
                <a:xfrm>
                  <a:off x="2133190" y="2112700"/>
                  <a:ext cx="78372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20" name="حبر 19">
                <a:extLst>
                  <a:ext uri="{FF2B5EF4-FFF2-40B4-BE49-F238E27FC236}">
                    <a16:creationId xmlns:a16="http://schemas.microsoft.com/office/drawing/2014/main" id="{E3E202AB-5E9D-8BEE-7E4D-8494F77C58A1}"/>
                  </a:ext>
                </a:extLst>
              </p14:cNvPr>
              <p14:cNvContentPartPr/>
              <p14:nvPr/>
            </p14:nvContentPartPr>
            <p14:xfrm>
              <a:off x="5387160" y="3711000"/>
              <a:ext cx="360" cy="360"/>
            </p14:xfrm>
          </p:contentPart>
        </mc:Choice>
        <mc:Fallback>
          <p:pic>
            <p:nvPicPr>
              <p:cNvPr id="20" name="حبر 19">
                <a:extLst>
                  <a:ext uri="{FF2B5EF4-FFF2-40B4-BE49-F238E27FC236}">
                    <a16:creationId xmlns:a16="http://schemas.microsoft.com/office/drawing/2014/main" id="{E3E202AB-5E9D-8BEE-7E4D-8494F77C58A1}"/>
                  </a:ext>
                </a:extLst>
              </p:cNvPr>
              <p:cNvPicPr/>
              <p:nvPr/>
            </p:nvPicPr>
            <p:blipFill>
              <a:blip r:embed="rId24"/>
              <a:stretch>
                <a:fillRect/>
              </a:stretch>
            </p:blipFill>
            <p:spPr>
              <a:xfrm>
                <a:off x="5315520" y="3567000"/>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حبر 20">
                <a:extLst>
                  <a:ext uri="{FF2B5EF4-FFF2-40B4-BE49-F238E27FC236}">
                    <a16:creationId xmlns:a16="http://schemas.microsoft.com/office/drawing/2014/main" id="{0D829D24-C957-4FBD-6269-8BA881DBAB34}"/>
                  </a:ext>
                </a:extLst>
              </p14:cNvPr>
              <p14:cNvContentPartPr/>
              <p14:nvPr/>
            </p14:nvContentPartPr>
            <p14:xfrm>
              <a:off x="2223480" y="5656800"/>
              <a:ext cx="7454520" cy="185400"/>
            </p14:xfrm>
          </p:contentPart>
        </mc:Choice>
        <mc:Fallback>
          <p:pic>
            <p:nvPicPr>
              <p:cNvPr id="21" name="حبر 20">
                <a:extLst>
                  <a:ext uri="{FF2B5EF4-FFF2-40B4-BE49-F238E27FC236}">
                    <a16:creationId xmlns:a16="http://schemas.microsoft.com/office/drawing/2014/main" id="{0D829D24-C957-4FBD-6269-8BA881DBAB34}"/>
                  </a:ext>
                </a:extLst>
              </p:cNvPr>
              <p:cNvPicPr/>
              <p:nvPr/>
            </p:nvPicPr>
            <p:blipFill>
              <a:blip r:embed="rId26"/>
              <a:stretch>
                <a:fillRect/>
              </a:stretch>
            </p:blipFill>
            <p:spPr>
              <a:xfrm>
                <a:off x="2151840" y="5513160"/>
                <a:ext cx="759816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حبر 21">
                <a:extLst>
                  <a:ext uri="{FF2B5EF4-FFF2-40B4-BE49-F238E27FC236}">
                    <a16:creationId xmlns:a16="http://schemas.microsoft.com/office/drawing/2014/main" id="{2E579FEB-CF8D-E05C-1665-6A2C35D7F066}"/>
                  </a:ext>
                </a:extLst>
              </p14:cNvPr>
              <p14:cNvContentPartPr/>
              <p14:nvPr/>
            </p14:nvContentPartPr>
            <p14:xfrm>
              <a:off x="5378880" y="5827800"/>
              <a:ext cx="4308480" cy="65520"/>
            </p14:xfrm>
          </p:contentPart>
        </mc:Choice>
        <mc:Fallback>
          <p:pic>
            <p:nvPicPr>
              <p:cNvPr id="22" name="حبر 21">
                <a:extLst>
                  <a:ext uri="{FF2B5EF4-FFF2-40B4-BE49-F238E27FC236}">
                    <a16:creationId xmlns:a16="http://schemas.microsoft.com/office/drawing/2014/main" id="{2E579FEB-CF8D-E05C-1665-6A2C35D7F066}"/>
                  </a:ext>
                </a:extLst>
              </p:cNvPr>
              <p:cNvPicPr/>
              <p:nvPr/>
            </p:nvPicPr>
            <p:blipFill>
              <a:blip r:embed="rId28"/>
              <a:stretch>
                <a:fillRect/>
              </a:stretch>
            </p:blipFill>
            <p:spPr>
              <a:xfrm>
                <a:off x="5306880" y="5684160"/>
                <a:ext cx="44521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حبر 22">
                <a:extLst>
                  <a:ext uri="{FF2B5EF4-FFF2-40B4-BE49-F238E27FC236}">
                    <a16:creationId xmlns:a16="http://schemas.microsoft.com/office/drawing/2014/main" id="{9839210F-5C4E-634C-40B8-FACFE83BDF8F}"/>
                  </a:ext>
                </a:extLst>
              </p14:cNvPr>
              <p14:cNvContentPartPr/>
              <p14:nvPr/>
            </p14:nvContentPartPr>
            <p14:xfrm>
              <a:off x="5346840" y="5879280"/>
              <a:ext cx="360" cy="360"/>
            </p14:xfrm>
          </p:contentPart>
        </mc:Choice>
        <mc:Fallback>
          <p:pic>
            <p:nvPicPr>
              <p:cNvPr id="23" name="حبر 22">
                <a:extLst>
                  <a:ext uri="{FF2B5EF4-FFF2-40B4-BE49-F238E27FC236}">
                    <a16:creationId xmlns:a16="http://schemas.microsoft.com/office/drawing/2014/main" id="{9839210F-5C4E-634C-40B8-FACFE83BDF8F}"/>
                  </a:ext>
                </a:extLst>
              </p:cNvPr>
              <p:cNvPicPr/>
              <p:nvPr/>
            </p:nvPicPr>
            <p:blipFill>
              <a:blip r:embed="rId24"/>
              <a:stretch>
                <a:fillRect/>
              </a:stretch>
            </p:blipFill>
            <p:spPr>
              <a:xfrm>
                <a:off x="5275200" y="5735280"/>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حبر 23">
                <a:extLst>
                  <a:ext uri="{FF2B5EF4-FFF2-40B4-BE49-F238E27FC236}">
                    <a16:creationId xmlns:a16="http://schemas.microsoft.com/office/drawing/2014/main" id="{C8F0E027-0BC8-F95B-34A1-FE22D1B8CEB3}"/>
                  </a:ext>
                </a:extLst>
              </p14:cNvPr>
              <p14:cNvContentPartPr/>
              <p14:nvPr/>
            </p14:nvContentPartPr>
            <p14:xfrm>
              <a:off x="2209440" y="5826360"/>
              <a:ext cx="3102480" cy="118080"/>
            </p14:xfrm>
          </p:contentPart>
        </mc:Choice>
        <mc:Fallback>
          <p:pic>
            <p:nvPicPr>
              <p:cNvPr id="24" name="حبر 23">
                <a:extLst>
                  <a:ext uri="{FF2B5EF4-FFF2-40B4-BE49-F238E27FC236}">
                    <a16:creationId xmlns:a16="http://schemas.microsoft.com/office/drawing/2014/main" id="{C8F0E027-0BC8-F95B-34A1-FE22D1B8CEB3}"/>
                  </a:ext>
                </a:extLst>
              </p:cNvPr>
              <p:cNvPicPr/>
              <p:nvPr/>
            </p:nvPicPr>
            <p:blipFill>
              <a:blip r:embed="rId31"/>
              <a:stretch>
                <a:fillRect/>
              </a:stretch>
            </p:blipFill>
            <p:spPr>
              <a:xfrm>
                <a:off x="2137440" y="5682720"/>
                <a:ext cx="32461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حبر 24">
                <a:extLst>
                  <a:ext uri="{FF2B5EF4-FFF2-40B4-BE49-F238E27FC236}">
                    <a16:creationId xmlns:a16="http://schemas.microsoft.com/office/drawing/2014/main" id="{0524CC86-84F5-7420-7F94-FB3FE10A7751}"/>
                  </a:ext>
                </a:extLst>
              </p14:cNvPr>
              <p14:cNvContentPartPr/>
              <p14:nvPr/>
            </p14:nvContentPartPr>
            <p14:xfrm>
              <a:off x="2197920" y="6306600"/>
              <a:ext cx="1227960" cy="169560"/>
            </p14:xfrm>
          </p:contentPart>
        </mc:Choice>
        <mc:Fallback>
          <p:pic>
            <p:nvPicPr>
              <p:cNvPr id="25" name="حبر 24">
                <a:extLst>
                  <a:ext uri="{FF2B5EF4-FFF2-40B4-BE49-F238E27FC236}">
                    <a16:creationId xmlns:a16="http://schemas.microsoft.com/office/drawing/2014/main" id="{0524CC86-84F5-7420-7F94-FB3FE10A7751}"/>
                  </a:ext>
                </a:extLst>
              </p:cNvPr>
              <p:cNvPicPr/>
              <p:nvPr/>
            </p:nvPicPr>
            <p:blipFill>
              <a:blip r:embed="rId33"/>
              <a:stretch>
                <a:fillRect/>
              </a:stretch>
            </p:blipFill>
            <p:spPr>
              <a:xfrm>
                <a:off x="2125920" y="616296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حبر 25">
                <a:extLst>
                  <a:ext uri="{FF2B5EF4-FFF2-40B4-BE49-F238E27FC236}">
                    <a16:creationId xmlns:a16="http://schemas.microsoft.com/office/drawing/2014/main" id="{5B4ADDAC-4419-B6CC-6BED-B95B29668AD1}"/>
                  </a:ext>
                </a:extLst>
              </p14:cNvPr>
              <p14:cNvContentPartPr/>
              <p14:nvPr/>
            </p14:nvContentPartPr>
            <p14:xfrm>
              <a:off x="9573460" y="5739060"/>
              <a:ext cx="1227960" cy="169560"/>
            </p14:xfrm>
          </p:contentPart>
        </mc:Choice>
        <mc:Fallback>
          <p:pic>
            <p:nvPicPr>
              <p:cNvPr id="26" name="حبر 25">
                <a:extLst>
                  <a:ext uri="{FF2B5EF4-FFF2-40B4-BE49-F238E27FC236}">
                    <a16:creationId xmlns:a16="http://schemas.microsoft.com/office/drawing/2014/main" id="{5B4ADDAC-4419-B6CC-6BED-B95B29668AD1}"/>
                  </a:ext>
                </a:extLst>
              </p:cNvPr>
              <p:cNvPicPr/>
              <p:nvPr/>
            </p:nvPicPr>
            <p:blipFill>
              <a:blip r:embed="rId33"/>
              <a:stretch>
                <a:fillRect/>
              </a:stretch>
            </p:blipFill>
            <p:spPr>
              <a:xfrm>
                <a:off x="9501460" y="559542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حبر 26">
                <a:extLst>
                  <a:ext uri="{FF2B5EF4-FFF2-40B4-BE49-F238E27FC236}">
                    <a16:creationId xmlns:a16="http://schemas.microsoft.com/office/drawing/2014/main" id="{B39E5B58-7B13-617B-13D8-9453551BDA73}"/>
                  </a:ext>
                </a:extLst>
              </p14:cNvPr>
              <p14:cNvContentPartPr/>
              <p14:nvPr/>
            </p14:nvContentPartPr>
            <p14:xfrm>
              <a:off x="9982780" y="5731911"/>
              <a:ext cx="1227960" cy="169560"/>
            </p14:xfrm>
          </p:contentPart>
        </mc:Choice>
        <mc:Fallback>
          <p:pic>
            <p:nvPicPr>
              <p:cNvPr id="27" name="حبر 26">
                <a:extLst>
                  <a:ext uri="{FF2B5EF4-FFF2-40B4-BE49-F238E27FC236}">
                    <a16:creationId xmlns:a16="http://schemas.microsoft.com/office/drawing/2014/main" id="{B39E5B58-7B13-617B-13D8-9453551BDA73}"/>
                  </a:ext>
                </a:extLst>
              </p:cNvPr>
              <p:cNvPicPr/>
              <p:nvPr/>
            </p:nvPicPr>
            <p:blipFill>
              <a:blip r:embed="rId33"/>
              <a:stretch>
                <a:fillRect/>
              </a:stretch>
            </p:blipFill>
            <p:spPr>
              <a:xfrm>
                <a:off x="9910780" y="5588271"/>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حبر 27">
                <a:extLst>
                  <a:ext uri="{FF2B5EF4-FFF2-40B4-BE49-F238E27FC236}">
                    <a16:creationId xmlns:a16="http://schemas.microsoft.com/office/drawing/2014/main" id="{61314DC8-60FC-7E64-2531-7DDFA27923CD}"/>
                  </a:ext>
                </a:extLst>
              </p14:cNvPr>
              <p14:cNvContentPartPr/>
              <p14:nvPr/>
            </p14:nvContentPartPr>
            <p14:xfrm>
              <a:off x="8491080" y="5749594"/>
              <a:ext cx="1227960" cy="169560"/>
            </p14:xfrm>
          </p:contentPart>
        </mc:Choice>
        <mc:Fallback>
          <p:pic>
            <p:nvPicPr>
              <p:cNvPr id="28" name="حبر 27">
                <a:extLst>
                  <a:ext uri="{FF2B5EF4-FFF2-40B4-BE49-F238E27FC236}">
                    <a16:creationId xmlns:a16="http://schemas.microsoft.com/office/drawing/2014/main" id="{61314DC8-60FC-7E64-2531-7DDFA27923CD}"/>
                  </a:ext>
                </a:extLst>
              </p:cNvPr>
              <p:cNvPicPr/>
              <p:nvPr/>
            </p:nvPicPr>
            <p:blipFill>
              <a:blip r:embed="rId33"/>
              <a:stretch>
                <a:fillRect/>
              </a:stretch>
            </p:blipFill>
            <p:spPr>
              <a:xfrm>
                <a:off x="8419080" y="5605954"/>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حبر 28">
                <a:extLst>
                  <a:ext uri="{FF2B5EF4-FFF2-40B4-BE49-F238E27FC236}">
                    <a16:creationId xmlns:a16="http://schemas.microsoft.com/office/drawing/2014/main" id="{7402BDD0-1D93-7955-1FD2-08FACD7CB136}"/>
                  </a:ext>
                </a:extLst>
              </p14:cNvPr>
              <p14:cNvContentPartPr/>
              <p14:nvPr/>
            </p14:nvContentPartPr>
            <p14:xfrm>
              <a:off x="7484237" y="5782980"/>
              <a:ext cx="1227960" cy="169560"/>
            </p14:xfrm>
          </p:contentPart>
        </mc:Choice>
        <mc:Fallback>
          <p:pic>
            <p:nvPicPr>
              <p:cNvPr id="29" name="حبر 28">
                <a:extLst>
                  <a:ext uri="{FF2B5EF4-FFF2-40B4-BE49-F238E27FC236}">
                    <a16:creationId xmlns:a16="http://schemas.microsoft.com/office/drawing/2014/main" id="{7402BDD0-1D93-7955-1FD2-08FACD7CB136}"/>
                  </a:ext>
                </a:extLst>
              </p:cNvPr>
              <p:cNvPicPr/>
              <p:nvPr/>
            </p:nvPicPr>
            <p:blipFill>
              <a:blip r:embed="rId33"/>
              <a:stretch>
                <a:fillRect/>
              </a:stretch>
            </p:blipFill>
            <p:spPr>
              <a:xfrm>
                <a:off x="7412237" y="563934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حبر 29">
                <a:extLst>
                  <a:ext uri="{FF2B5EF4-FFF2-40B4-BE49-F238E27FC236}">
                    <a16:creationId xmlns:a16="http://schemas.microsoft.com/office/drawing/2014/main" id="{9DE62326-8A90-7B7B-370D-115BB0BA4F82}"/>
                  </a:ext>
                </a:extLst>
              </p14:cNvPr>
              <p14:cNvContentPartPr/>
              <p14:nvPr/>
            </p14:nvContentPartPr>
            <p14:xfrm>
              <a:off x="6267529" y="5792974"/>
              <a:ext cx="1227960" cy="169560"/>
            </p14:xfrm>
          </p:contentPart>
        </mc:Choice>
        <mc:Fallback>
          <p:pic>
            <p:nvPicPr>
              <p:cNvPr id="30" name="حبر 29">
                <a:extLst>
                  <a:ext uri="{FF2B5EF4-FFF2-40B4-BE49-F238E27FC236}">
                    <a16:creationId xmlns:a16="http://schemas.microsoft.com/office/drawing/2014/main" id="{9DE62326-8A90-7B7B-370D-115BB0BA4F82}"/>
                  </a:ext>
                </a:extLst>
              </p:cNvPr>
              <p:cNvPicPr/>
              <p:nvPr/>
            </p:nvPicPr>
            <p:blipFill>
              <a:blip r:embed="rId33"/>
              <a:stretch>
                <a:fillRect/>
              </a:stretch>
            </p:blipFill>
            <p:spPr>
              <a:xfrm>
                <a:off x="6195529" y="5649334"/>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حبر 30">
                <a:extLst>
                  <a:ext uri="{FF2B5EF4-FFF2-40B4-BE49-F238E27FC236}">
                    <a16:creationId xmlns:a16="http://schemas.microsoft.com/office/drawing/2014/main" id="{457FFE0B-F6C1-1231-8983-758A4A0D8F55}"/>
                  </a:ext>
                </a:extLst>
              </p14:cNvPr>
              <p14:cNvContentPartPr/>
              <p14:nvPr/>
            </p14:nvContentPartPr>
            <p14:xfrm>
              <a:off x="5408189" y="5814745"/>
              <a:ext cx="1227960" cy="169560"/>
            </p14:xfrm>
          </p:contentPart>
        </mc:Choice>
        <mc:Fallback>
          <p:pic>
            <p:nvPicPr>
              <p:cNvPr id="31" name="حبر 30">
                <a:extLst>
                  <a:ext uri="{FF2B5EF4-FFF2-40B4-BE49-F238E27FC236}">
                    <a16:creationId xmlns:a16="http://schemas.microsoft.com/office/drawing/2014/main" id="{457FFE0B-F6C1-1231-8983-758A4A0D8F55}"/>
                  </a:ext>
                </a:extLst>
              </p:cNvPr>
              <p:cNvPicPr/>
              <p:nvPr/>
            </p:nvPicPr>
            <p:blipFill>
              <a:blip r:embed="rId33"/>
              <a:stretch>
                <a:fillRect/>
              </a:stretch>
            </p:blipFill>
            <p:spPr>
              <a:xfrm>
                <a:off x="5336189" y="5671105"/>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حبر 31">
                <a:extLst>
                  <a:ext uri="{FF2B5EF4-FFF2-40B4-BE49-F238E27FC236}">
                    <a16:creationId xmlns:a16="http://schemas.microsoft.com/office/drawing/2014/main" id="{70760A0A-8277-12A7-55F2-4008292C4036}"/>
                  </a:ext>
                </a:extLst>
              </p14:cNvPr>
              <p14:cNvContentPartPr/>
              <p14:nvPr/>
            </p14:nvContentPartPr>
            <p14:xfrm>
              <a:off x="4325809" y="5827800"/>
              <a:ext cx="1227960" cy="169560"/>
            </p14:xfrm>
          </p:contentPart>
        </mc:Choice>
        <mc:Fallback>
          <p:pic>
            <p:nvPicPr>
              <p:cNvPr id="32" name="حبر 31">
                <a:extLst>
                  <a:ext uri="{FF2B5EF4-FFF2-40B4-BE49-F238E27FC236}">
                    <a16:creationId xmlns:a16="http://schemas.microsoft.com/office/drawing/2014/main" id="{70760A0A-8277-12A7-55F2-4008292C4036}"/>
                  </a:ext>
                </a:extLst>
              </p:cNvPr>
              <p:cNvPicPr/>
              <p:nvPr/>
            </p:nvPicPr>
            <p:blipFill>
              <a:blip r:embed="rId33"/>
              <a:stretch>
                <a:fillRect/>
              </a:stretch>
            </p:blipFill>
            <p:spPr>
              <a:xfrm>
                <a:off x="4253809" y="568416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 name="حبر 32">
                <a:extLst>
                  <a:ext uri="{FF2B5EF4-FFF2-40B4-BE49-F238E27FC236}">
                    <a16:creationId xmlns:a16="http://schemas.microsoft.com/office/drawing/2014/main" id="{302AE9C9-D597-6A7F-35A2-28209EB18E0F}"/>
                  </a:ext>
                </a:extLst>
              </p14:cNvPr>
              <p14:cNvContentPartPr/>
              <p14:nvPr/>
            </p14:nvContentPartPr>
            <p14:xfrm>
              <a:off x="3588130" y="5861100"/>
              <a:ext cx="1227960" cy="169560"/>
            </p14:xfrm>
          </p:contentPart>
        </mc:Choice>
        <mc:Fallback>
          <p:pic>
            <p:nvPicPr>
              <p:cNvPr id="33" name="حبر 32">
                <a:extLst>
                  <a:ext uri="{FF2B5EF4-FFF2-40B4-BE49-F238E27FC236}">
                    <a16:creationId xmlns:a16="http://schemas.microsoft.com/office/drawing/2014/main" id="{302AE9C9-D597-6A7F-35A2-28209EB18E0F}"/>
                  </a:ext>
                </a:extLst>
              </p:cNvPr>
              <p:cNvPicPr/>
              <p:nvPr/>
            </p:nvPicPr>
            <p:blipFill>
              <a:blip r:embed="rId33"/>
              <a:stretch>
                <a:fillRect/>
              </a:stretch>
            </p:blipFill>
            <p:spPr>
              <a:xfrm>
                <a:off x="3516130" y="571746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4" name="حبر 33">
                <a:extLst>
                  <a:ext uri="{FF2B5EF4-FFF2-40B4-BE49-F238E27FC236}">
                    <a16:creationId xmlns:a16="http://schemas.microsoft.com/office/drawing/2014/main" id="{1AD8E8DF-08EE-413B-FA24-1A424B4E02F3}"/>
                  </a:ext>
                </a:extLst>
              </p14:cNvPr>
              <p14:cNvContentPartPr/>
              <p14:nvPr/>
            </p14:nvContentPartPr>
            <p14:xfrm>
              <a:off x="2412587" y="5880000"/>
              <a:ext cx="1227960" cy="169560"/>
            </p14:xfrm>
          </p:contentPart>
        </mc:Choice>
        <mc:Fallback>
          <p:pic>
            <p:nvPicPr>
              <p:cNvPr id="34" name="حبر 33">
                <a:extLst>
                  <a:ext uri="{FF2B5EF4-FFF2-40B4-BE49-F238E27FC236}">
                    <a16:creationId xmlns:a16="http://schemas.microsoft.com/office/drawing/2014/main" id="{1AD8E8DF-08EE-413B-FA24-1A424B4E02F3}"/>
                  </a:ext>
                </a:extLst>
              </p:cNvPr>
              <p:cNvPicPr/>
              <p:nvPr/>
            </p:nvPicPr>
            <p:blipFill>
              <a:blip r:embed="rId33"/>
              <a:stretch>
                <a:fillRect/>
              </a:stretch>
            </p:blipFill>
            <p:spPr>
              <a:xfrm>
                <a:off x="2340587" y="5736360"/>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5" name="حبر 34">
                <a:extLst>
                  <a:ext uri="{FF2B5EF4-FFF2-40B4-BE49-F238E27FC236}">
                    <a16:creationId xmlns:a16="http://schemas.microsoft.com/office/drawing/2014/main" id="{9A0DDE3F-A1A9-1FBC-4680-4798AF0E164D}"/>
                  </a:ext>
                </a:extLst>
              </p14:cNvPr>
              <p14:cNvContentPartPr/>
              <p14:nvPr/>
            </p14:nvContentPartPr>
            <p14:xfrm>
              <a:off x="2194368" y="5890997"/>
              <a:ext cx="1227960" cy="169560"/>
            </p14:xfrm>
          </p:contentPart>
        </mc:Choice>
        <mc:Fallback>
          <p:pic>
            <p:nvPicPr>
              <p:cNvPr id="35" name="حبر 34">
                <a:extLst>
                  <a:ext uri="{FF2B5EF4-FFF2-40B4-BE49-F238E27FC236}">
                    <a16:creationId xmlns:a16="http://schemas.microsoft.com/office/drawing/2014/main" id="{9A0DDE3F-A1A9-1FBC-4680-4798AF0E164D}"/>
                  </a:ext>
                </a:extLst>
              </p:cNvPr>
              <p:cNvPicPr/>
              <p:nvPr/>
            </p:nvPicPr>
            <p:blipFill>
              <a:blip r:embed="rId33"/>
              <a:stretch>
                <a:fillRect/>
              </a:stretch>
            </p:blipFill>
            <p:spPr>
              <a:xfrm>
                <a:off x="2122368" y="5747357"/>
                <a:ext cx="13716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حبر 35">
                <a:extLst>
                  <a:ext uri="{FF2B5EF4-FFF2-40B4-BE49-F238E27FC236}">
                    <a16:creationId xmlns:a16="http://schemas.microsoft.com/office/drawing/2014/main" id="{34947106-354A-9631-8402-999E74B2B593}"/>
                  </a:ext>
                </a:extLst>
              </p14:cNvPr>
              <p14:cNvContentPartPr/>
              <p14:nvPr/>
            </p14:nvContentPartPr>
            <p14:xfrm>
              <a:off x="2354520" y="5981220"/>
              <a:ext cx="2285280" cy="63000"/>
            </p14:xfrm>
          </p:contentPart>
        </mc:Choice>
        <mc:Fallback>
          <p:pic>
            <p:nvPicPr>
              <p:cNvPr id="36" name="حبر 35">
                <a:extLst>
                  <a:ext uri="{FF2B5EF4-FFF2-40B4-BE49-F238E27FC236}">
                    <a16:creationId xmlns:a16="http://schemas.microsoft.com/office/drawing/2014/main" id="{34947106-354A-9631-8402-999E74B2B593}"/>
                  </a:ext>
                </a:extLst>
              </p:cNvPr>
              <p:cNvPicPr/>
              <p:nvPr/>
            </p:nvPicPr>
            <p:blipFill>
              <a:blip r:embed="rId45"/>
              <a:stretch>
                <a:fillRect/>
              </a:stretch>
            </p:blipFill>
            <p:spPr>
              <a:xfrm>
                <a:off x="2336880" y="5963580"/>
                <a:ext cx="23209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حبر 36">
                <a:extLst>
                  <a:ext uri="{FF2B5EF4-FFF2-40B4-BE49-F238E27FC236}">
                    <a16:creationId xmlns:a16="http://schemas.microsoft.com/office/drawing/2014/main" id="{A869454F-4312-8142-2257-73E0579A16FF}"/>
                  </a:ext>
                </a:extLst>
              </p14:cNvPr>
              <p14:cNvContentPartPr/>
              <p14:nvPr/>
            </p14:nvContentPartPr>
            <p14:xfrm>
              <a:off x="2995680" y="6116940"/>
              <a:ext cx="1164600" cy="39960"/>
            </p14:xfrm>
          </p:contentPart>
        </mc:Choice>
        <mc:Fallback>
          <p:pic>
            <p:nvPicPr>
              <p:cNvPr id="37" name="حبر 36">
                <a:extLst>
                  <a:ext uri="{FF2B5EF4-FFF2-40B4-BE49-F238E27FC236}">
                    <a16:creationId xmlns:a16="http://schemas.microsoft.com/office/drawing/2014/main" id="{A869454F-4312-8142-2257-73E0579A16FF}"/>
                  </a:ext>
                </a:extLst>
              </p:cNvPr>
              <p:cNvPicPr/>
              <p:nvPr/>
            </p:nvPicPr>
            <p:blipFill>
              <a:blip r:embed="rId47"/>
              <a:stretch>
                <a:fillRect/>
              </a:stretch>
            </p:blipFill>
            <p:spPr>
              <a:xfrm>
                <a:off x="2978040" y="6098940"/>
                <a:ext cx="12002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حبر 37">
                <a:extLst>
                  <a:ext uri="{FF2B5EF4-FFF2-40B4-BE49-F238E27FC236}">
                    <a16:creationId xmlns:a16="http://schemas.microsoft.com/office/drawing/2014/main" id="{3E7813BC-205F-AC48-A17B-CA96C94F7A32}"/>
                  </a:ext>
                </a:extLst>
              </p14:cNvPr>
              <p14:cNvContentPartPr/>
              <p14:nvPr/>
            </p14:nvContentPartPr>
            <p14:xfrm>
              <a:off x="5494440" y="6026580"/>
              <a:ext cx="1053000" cy="119880"/>
            </p14:xfrm>
          </p:contentPart>
        </mc:Choice>
        <mc:Fallback>
          <p:pic>
            <p:nvPicPr>
              <p:cNvPr id="38" name="حبر 37">
                <a:extLst>
                  <a:ext uri="{FF2B5EF4-FFF2-40B4-BE49-F238E27FC236}">
                    <a16:creationId xmlns:a16="http://schemas.microsoft.com/office/drawing/2014/main" id="{3E7813BC-205F-AC48-A17B-CA96C94F7A32}"/>
                  </a:ext>
                </a:extLst>
              </p:cNvPr>
              <p:cNvPicPr/>
              <p:nvPr/>
            </p:nvPicPr>
            <p:blipFill>
              <a:blip r:embed="rId49"/>
              <a:stretch>
                <a:fillRect/>
              </a:stretch>
            </p:blipFill>
            <p:spPr>
              <a:xfrm>
                <a:off x="5476800" y="6008940"/>
                <a:ext cx="10886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حبر 38">
                <a:extLst>
                  <a:ext uri="{FF2B5EF4-FFF2-40B4-BE49-F238E27FC236}">
                    <a16:creationId xmlns:a16="http://schemas.microsoft.com/office/drawing/2014/main" id="{6917AAEB-5955-88C4-5C37-902872CDD016}"/>
                  </a:ext>
                </a:extLst>
              </p14:cNvPr>
              <p14:cNvContentPartPr/>
              <p14:nvPr/>
            </p14:nvContentPartPr>
            <p14:xfrm>
              <a:off x="7051800" y="6009300"/>
              <a:ext cx="1578240" cy="158040"/>
            </p14:xfrm>
          </p:contentPart>
        </mc:Choice>
        <mc:Fallback>
          <p:pic>
            <p:nvPicPr>
              <p:cNvPr id="39" name="حبر 38">
                <a:extLst>
                  <a:ext uri="{FF2B5EF4-FFF2-40B4-BE49-F238E27FC236}">
                    <a16:creationId xmlns:a16="http://schemas.microsoft.com/office/drawing/2014/main" id="{6917AAEB-5955-88C4-5C37-902872CDD016}"/>
                  </a:ext>
                </a:extLst>
              </p:cNvPr>
              <p:cNvPicPr/>
              <p:nvPr/>
            </p:nvPicPr>
            <p:blipFill>
              <a:blip r:embed="rId51"/>
              <a:stretch>
                <a:fillRect/>
              </a:stretch>
            </p:blipFill>
            <p:spPr>
              <a:xfrm>
                <a:off x="7034160" y="5991660"/>
                <a:ext cx="1613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حبر 39">
                <a:extLst>
                  <a:ext uri="{FF2B5EF4-FFF2-40B4-BE49-F238E27FC236}">
                    <a16:creationId xmlns:a16="http://schemas.microsoft.com/office/drawing/2014/main" id="{4B00D3CA-E5C3-5E25-1D56-E54D59DD838A}"/>
                  </a:ext>
                </a:extLst>
              </p14:cNvPr>
              <p14:cNvContentPartPr/>
              <p14:nvPr/>
            </p14:nvContentPartPr>
            <p14:xfrm>
              <a:off x="4648080" y="5369220"/>
              <a:ext cx="948600" cy="191880"/>
            </p14:xfrm>
          </p:contentPart>
        </mc:Choice>
        <mc:Fallback>
          <p:pic>
            <p:nvPicPr>
              <p:cNvPr id="40" name="حبر 39">
                <a:extLst>
                  <a:ext uri="{FF2B5EF4-FFF2-40B4-BE49-F238E27FC236}">
                    <a16:creationId xmlns:a16="http://schemas.microsoft.com/office/drawing/2014/main" id="{4B00D3CA-E5C3-5E25-1D56-E54D59DD838A}"/>
                  </a:ext>
                </a:extLst>
              </p:cNvPr>
              <p:cNvPicPr/>
              <p:nvPr/>
            </p:nvPicPr>
            <p:blipFill>
              <a:blip r:embed="rId53"/>
              <a:stretch>
                <a:fillRect/>
              </a:stretch>
            </p:blipFill>
            <p:spPr>
              <a:xfrm>
                <a:off x="4630440" y="5351580"/>
                <a:ext cx="9842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حبر 40">
                <a:extLst>
                  <a:ext uri="{FF2B5EF4-FFF2-40B4-BE49-F238E27FC236}">
                    <a16:creationId xmlns:a16="http://schemas.microsoft.com/office/drawing/2014/main" id="{009C55A2-3F78-710D-8470-0B516FB6A5EA}"/>
                  </a:ext>
                </a:extLst>
              </p14:cNvPr>
              <p14:cNvContentPartPr/>
              <p14:nvPr/>
            </p14:nvContentPartPr>
            <p14:xfrm>
              <a:off x="2239680" y="6495300"/>
              <a:ext cx="1212480" cy="117000"/>
            </p14:xfrm>
          </p:contentPart>
        </mc:Choice>
        <mc:Fallback>
          <p:pic>
            <p:nvPicPr>
              <p:cNvPr id="41" name="حبر 40">
                <a:extLst>
                  <a:ext uri="{FF2B5EF4-FFF2-40B4-BE49-F238E27FC236}">
                    <a16:creationId xmlns:a16="http://schemas.microsoft.com/office/drawing/2014/main" id="{009C55A2-3F78-710D-8470-0B516FB6A5EA}"/>
                  </a:ext>
                </a:extLst>
              </p:cNvPr>
              <p:cNvPicPr/>
              <p:nvPr/>
            </p:nvPicPr>
            <p:blipFill>
              <a:blip r:embed="rId55"/>
              <a:stretch>
                <a:fillRect/>
              </a:stretch>
            </p:blipFill>
            <p:spPr>
              <a:xfrm>
                <a:off x="2221680" y="6477660"/>
                <a:ext cx="1248120" cy="152640"/>
              </a:xfrm>
              <a:prstGeom prst="rect">
                <a:avLst/>
              </a:prstGeom>
            </p:spPr>
          </p:pic>
        </mc:Fallback>
      </mc:AlternateContent>
    </p:spTree>
    <p:extLst>
      <p:ext uri="{BB962C8B-B14F-4D97-AF65-F5344CB8AC3E}">
        <p14:creationId xmlns:p14="http://schemas.microsoft.com/office/powerpoint/2010/main" val="34185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3"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1</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4379725"/>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A service provider describes a package that includes a laptop with software, licenses, and support . What is this package an example of ?</a:t>
            </a:r>
            <a:endParaRPr lang="en-US" sz="2400" dirty="0">
              <a:latin typeface="Tahoma"/>
              <a:cs typeface="Tahoma"/>
            </a:endParaRPr>
          </a:p>
          <a:p>
            <a:pPr marL="355600" indent="-342900" algn="l" rtl="0">
              <a:lnSpc>
                <a:spcPct val="150000"/>
              </a:lnSpc>
              <a:spcBef>
                <a:spcPts val="2880"/>
              </a:spcBef>
              <a:buAutoNum type="alphaLcParenR"/>
              <a:tabLst>
                <a:tab pos="355600" algn="l"/>
              </a:tabLst>
            </a:pPr>
            <a:r>
              <a:rPr lang="en-US" sz="2400" spc="20" dirty="0">
                <a:latin typeface="Tahoma"/>
                <a:cs typeface="Tahoma"/>
              </a:rPr>
              <a:t>Value</a:t>
            </a:r>
            <a:endParaRPr lang="en-US" sz="2400" dirty="0">
              <a:latin typeface="Tahoma"/>
              <a:cs typeface="Tahoma"/>
            </a:endParaRPr>
          </a:p>
          <a:p>
            <a:pPr marL="355600" indent="-342900" algn="l" rtl="0">
              <a:lnSpc>
                <a:spcPct val="150000"/>
              </a:lnSpc>
              <a:spcBef>
                <a:spcPts val="2885"/>
              </a:spcBef>
              <a:buAutoNum type="alphaLcParenR"/>
              <a:tabLst>
                <a:tab pos="355600" algn="l"/>
              </a:tabLst>
            </a:pPr>
            <a:r>
              <a:rPr lang="en-US" sz="2400" spc="20" dirty="0">
                <a:latin typeface="Tahoma"/>
                <a:cs typeface="Tahoma"/>
              </a:rPr>
              <a:t>An outcome</a:t>
            </a:r>
            <a:endParaRPr lang="en-US" sz="2400" dirty="0">
              <a:latin typeface="Tahoma"/>
              <a:cs typeface="Tahoma"/>
            </a:endParaRPr>
          </a:p>
          <a:p>
            <a:pPr marL="355600" indent="-342900" algn="l" rtl="0">
              <a:lnSpc>
                <a:spcPct val="150000"/>
              </a:lnSpc>
              <a:spcBef>
                <a:spcPts val="2880"/>
              </a:spcBef>
              <a:buAutoNum type="alphaLcParenR"/>
              <a:tabLst>
                <a:tab pos="355600" algn="l"/>
              </a:tabLst>
            </a:pPr>
            <a:r>
              <a:rPr lang="en-US" sz="2400" spc="20" dirty="0">
                <a:latin typeface="Tahoma"/>
                <a:cs typeface="Tahoma"/>
              </a:rPr>
              <a:t>Warranty</a:t>
            </a:r>
            <a:endParaRPr lang="ar-SA" sz="2400" spc="-195" dirty="0">
              <a:latin typeface="Tahoma"/>
              <a:cs typeface="Tahoma"/>
            </a:endParaRPr>
          </a:p>
          <a:p>
            <a:pPr marL="12700" algn="l" rtl="0">
              <a:lnSpc>
                <a:spcPct val="150000"/>
              </a:lnSpc>
              <a:spcBef>
                <a:spcPts val="2880"/>
              </a:spcBef>
              <a:tabLst>
                <a:tab pos="355600" algn="l"/>
              </a:tabLst>
            </a:pPr>
            <a:r>
              <a:rPr lang="en-US" sz="2400" spc="-15" dirty="0">
                <a:latin typeface="Tahoma"/>
                <a:cs typeface="Tahoma"/>
              </a:rPr>
              <a:t>D) A service offering</a:t>
            </a:r>
            <a:endParaRPr sz="2400" dirty="0">
              <a:latin typeface="Tahoma"/>
              <a:cs typeface="Tahoma"/>
            </a:endParaRPr>
          </a:p>
        </p:txBody>
      </p:sp>
      <p:sp>
        <p:nvSpPr>
          <p:cNvPr id="12" name="مربع نص 11">
            <a:extLst>
              <a:ext uri="{FF2B5EF4-FFF2-40B4-BE49-F238E27FC236}">
                <a16:creationId xmlns:a16="http://schemas.microsoft.com/office/drawing/2014/main" id="{B09798CE-1B6D-B4F2-E442-A02CA0A6F202}"/>
              </a:ext>
            </a:extLst>
          </p:cNvPr>
          <p:cNvSpPr txBox="1"/>
          <p:nvPr/>
        </p:nvSpPr>
        <p:spPr>
          <a:xfrm>
            <a:off x="795527" y="-66233"/>
            <a:ext cx="11396473" cy="1477328"/>
          </a:xfrm>
          <a:prstGeom prst="rect">
            <a:avLst/>
          </a:prstGeom>
          <a:noFill/>
        </p:spPr>
        <p:txBody>
          <a:bodyPr wrap="square">
            <a:spAutoFit/>
          </a:bodyPr>
          <a:lstStyle/>
          <a:p>
            <a:r>
              <a:rPr lang="ar-SA" dirty="0"/>
              <a:t>يصف موفر الخدمة حزمة تشتمل على كمبيوتر محمول به برامج وتراخيص ودعم. ما هي هذه الحزمة مثالا على؟</a:t>
            </a:r>
          </a:p>
          <a:p>
            <a:r>
              <a:rPr lang="ar-SA" dirty="0"/>
              <a:t>أ) القيمة</a:t>
            </a:r>
          </a:p>
          <a:p>
            <a:r>
              <a:rPr lang="ar-SA" dirty="0"/>
              <a:t>ب) نتيجة</a:t>
            </a:r>
          </a:p>
          <a:p>
            <a:r>
              <a:rPr lang="ar-SA" dirty="0"/>
              <a:t>ج) الضمان</a:t>
            </a:r>
          </a:p>
          <a:p>
            <a:r>
              <a:rPr lang="ar-SA" dirty="0"/>
              <a:t>د) عرض خدمة</a:t>
            </a:r>
          </a:p>
        </p:txBody>
      </p:sp>
      <mc:AlternateContent xmlns:mc="http://schemas.openxmlformats.org/markup-compatibility/2006" xmlns:p14="http://schemas.microsoft.com/office/powerpoint/2010/main">
        <mc:Choice Requires="p14">
          <p:contentPart p14:bwMode="auto" r:id="rId4">
            <p14:nvContentPartPr>
              <p14:cNvPr id="13" name="حبر 12">
                <a:extLst>
                  <a:ext uri="{FF2B5EF4-FFF2-40B4-BE49-F238E27FC236}">
                    <a16:creationId xmlns:a16="http://schemas.microsoft.com/office/drawing/2014/main" id="{E8D5D0A2-1672-CDC0-7A24-F6BCDBDDF28B}"/>
                  </a:ext>
                </a:extLst>
              </p14:cNvPr>
              <p14:cNvContentPartPr/>
              <p14:nvPr/>
            </p14:nvContentPartPr>
            <p14:xfrm>
              <a:off x="2223461" y="1736707"/>
              <a:ext cx="1665000" cy="83880"/>
            </p14:xfrm>
          </p:contentPart>
        </mc:Choice>
        <mc:Fallback xmlns="">
          <p:pic>
            <p:nvPicPr>
              <p:cNvPr id="13" name="حبر 12">
                <a:extLst>
                  <a:ext uri="{FF2B5EF4-FFF2-40B4-BE49-F238E27FC236}">
                    <a16:creationId xmlns:a16="http://schemas.microsoft.com/office/drawing/2014/main" id="{E8D5D0A2-1672-CDC0-7A24-F6BCDBDDF28B}"/>
                  </a:ext>
                </a:extLst>
              </p:cNvPr>
              <p:cNvPicPr/>
              <p:nvPr/>
            </p:nvPicPr>
            <p:blipFill>
              <a:blip r:embed="rId5"/>
              <a:stretch>
                <a:fillRect/>
              </a:stretch>
            </p:blipFill>
            <p:spPr>
              <a:xfrm>
                <a:off x="2205461" y="1718707"/>
                <a:ext cx="17006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حبر 13">
                <a:extLst>
                  <a:ext uri="{FF2B5EF4-FFF2-40B4-BE49-F238E27FC236}">
                    <a16:creationId xmlns:a16="http://schemas.microsoft.com/office/drawing/2014/main" id="{4579DDAC-7C84-C9F2-B950-EE1D91954CB8}"/>
                  </a:ext>
                </a:extLst>
              </p14:cNvPr>
              <p14:cNvContentPartPr/>
              <p14:nvPr/>
            </p14:nvContentPartPr>
            <p14:xfrm>
              <a:off x="2998713" y="1743335"/>
              <a:ext cx="1665000" cy="83880"/>
            </p14:xfrm>
          </p:contentPart>
        </mc:Choice>
        <mc:Fallback xmlns="">
          <p:pic>
            <p:nvPicPr>
              <p:cNvPr id="14" name="حبر 13">
                <a:extLst>
                  <a:ext uri="{FF2B5EF4-FFF2-40B4-BE49-F238E27FC236}">
                    <a16:creationId xmlns:a16="http://schemas.microsoft.com/office/drawing/2014/main" id="{4579DDAC-7C84-C9F2-B950-EE1D91954CB8}"/>
                  </a:ext>
                </a:extLst>
              </p:cNvPr>
              <p:cNvPicPr/>
              <p:nvPr/>
            </p:nvPicPr>
            <p:blipFill>
              <a:blip r:embed="rId5"/>
              <a:stretch>
                <a:fillRect/>
              </a:stretch>
            </p:blipFill>
            <p:spPr>
              <a:xfrm>
                <a:off x="2980713" y="1725335"/>
                <a:ext cx="17006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4">
                <a:extLst>
                  <a:ext uri="{FF2B5EF4-FFF2-40B4-BE49-F238E27FC236}">
                    <a16:creationId xmlns:a16="http://schemas.microsoft.com/office/drawing/2014/main" id="{72F68877-50FD-4F48-F73A-189DBF55ACA8}"/>
                  </a:ext>
                </a:extLst>
              </p14:cNvPr>
              <p14:cNvContentPartPr/>
              <p14:nvPr/>
            </p14:nvContentPartPr>
            <p14:xfrm>
              <a:off x="9938995" y="-649597"/>
              <a:ext cx="360" cy="360"/>
            </p14:xfrm>
          </p:contentPart>
        </mc:Choice>
        <mc:Fallback xmlns="">
          <p:pic>
            <p:nvPicPr>
              <p:cNvPr id="15" name="حبر 14">
                <a:extLst>
                  <a:ext uri="{FF2B5EF4-FFF2-40B4-BE49-F238E27FC236}">
                    <a16:creationId xmlns:a16="http://schemas.microsoft.com/office/drawing/2014/main" id="{72F68877-50FD-4F48-F73A-189DBF55ACA8}"/>
                  </a:ext>
                </a:extLst>
              </p:cNvPr>
              <p:cNvPicPr/>
              <p:nvPr/>
            </p:nvPicPr>
            <p:blipFill>
              <a:blip r:embed="rId8"/>
              <a:stretch>
                <a:fillRect/>
              </a:stretch>
            </p:blipFill>
            <p:spPr>
              <a:xfrm>
                <a:off x="9921355" y="-6672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19">
                <a:extLst>
                  <a:ext uri="{FF2B5EF4-FFF2-40B4-BE49-F238E27FC236}">
                    <a16:creationId xmlns:a16="http://schemas.microsoft.com/office/drawing/2014/main" id="{EBEE7DBB-3523-63E7-AA55-080A87D84758}"/>
                  </a:ext>
                </a:extLst>
              </p14:cNvPr>
              <p14:cNvContentPartPr/>
              <p14:nvPr/>
            </p14:nvContentPartPr>
            <p14:xfrm>
              <a:off x="10838275" y="1773923"/>
              <a:ext cx="1095480" cy="43200"/>
            </p14:xfrm>
          </p:contentPart>
        </mc:Choice>
        <mc:Fallback xmlns="">
          <p:pic>
            <p:nvPicPr>
              <p:cNvPr id="20" name="حبر 19">
                <a:extLst>
                  <a:ext uri="{FF2B5EF4-FFF2-40B4-BE49-F238E27FC236}">
                    <a16:creationId xmlns:a16="http://schemas.microsoft.com/office/drawing/2014/main" id="{EBEE7DBB-3523-63E7-AA55-080A87D84758}"/>
                  </a:ext>
                </a:extLst>
              </p:cNvPr>
              <p:cNvPicPr/>
              <p:nvPr/>
            </p:nvPicPr>
            <p:blipFill>
              <a:blip r:embed="rId10"/>
              <a:stretch>
                <a:fillRect/>
              </a:stretch>
            </p:blipFill>
            <p:spPr>
              <a:xfrm>
                <a:off x="10820635" y="1756283"/>
                <a:ext cx="1131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حبر 20">
                <a:extLst>
                  <a:ext uri="{FF2B5EF4-FFF2-40B4-BE49-F238E27FC236}">
                    <a16:creationId xmlns:a16="http://schemas.microsoft.com/office/drawing/2014/main" id="{88E3B678-0D4D-7ECC-3251-469840577F2A}"/>
                  </a:ext>
                </a:extLst>
              </p14:cNvPr>
              <p14:cNvContentPartPr/>
              <p14:nvPr/>
            </p14:nvContentPartPr>
            <p14:xfrm>
              <a:off x="2223461" y="2152827"/>
              <a:ext cx="1095480" cy="43200"/>
            </p14:xfrm>
          </p:contentPart>
        </mc:Choice>
        <mc:Fallback xmlns="">
          <p:pic>
            <p:nvPicPr>
              <p:cNvPr id="21" name="حبر 20">
                <a:extLst>
                  <a:ext uri="{FF2B5EF4-FFF2-40B4-BE49-F238E27FC236}">
                    <a16:creationId xmlns:a16="http://schemas.microsoft.com/office/drawing/2014/main" id="{88E3B678-0D4D-7ECC-3251-469840577F2A}"/>
                  </a:ext>
                </a:extLst>
              </p:cNvPr>
              <p:cNvPicPr/>
              <p:nvPr/>
            </p:nvPicPr>
            <p:blipFill>
              <a:blip r:embed="rId10"/>
              <a:stretch>
                <a:fillRect/>
              </a:stretch>
            </p:blipFill>
            <p:spPr>
              <a:xfrm>
                <a:off x="2205821" y="2135187"/>
                <a:ext cx="1131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حبر 21">
                <a:extLst>
                  <a:ext uri="{FF2B5EF4-FFF2-40B4-BE49-F238E27FC236}">
                    <a16:creationId xmlns:a16="http://schemas.microsoft.com/office/drawing/2014/main" id="{F2FBB402-83BE-B1F1-86D2-A855F3354F3D}"/>
                  </a:ext>
                </a:extLst>
              </p14:cNvPr>
              <p14:cNvContentPartPr/>
              <p14:nvPr/>
            </p14:nvContentPartPr>
            <p14:xfrm>
              <a:off x="3888461" y="2146199"/>
              <a:ext cx="1095480" cy="43200"/>
            </p14:xfrm>
          </p:contentPart>
        </mc:Choice>
        <mc:Fallback xmlns="">
          <p:pic>
            <p:nvPicPr>
              <p:cNvPr id="22" name="حبر 21">
                <a:extLst>
                  <a:ext uri="{FF2B5EF4-FFF2-40B4-BE49-F238E27FC236}">
                    <a16:creationId xmlns:a16="http://schemas.microsoft.com/office/drawing/2014/main" id="{F2FBB402-83BE-B1F1-86D2-A855F3354F3D}"/>
                  </a:ext>
                </a:extLst>
              </p:cNvPr>
              <p:cNvPicPr/>
              <p:nvPr/>
            </p:nvPicPr>
            <p:blipFill>
              <a:blip r:embed="rId10"/>
              <a:stretch>
                <a:fillRect/>
              </a:stretch>
            </p:blipFill>
            <p:spPr>
              <a:xfrm>
                <a:off x="3870821" y="2128559"/>
                <a:ext cx="1131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2">
                <a:extLst>
                  <a:ext uri="{FF2B5EF4-FFF2-40B4-BE49-F238E27FC236}">
                    <a16:creationId xmlns:a16="http://schemas.microsoft.com/office/drawing/2014/main" id="{3C987D4C-8264-861C-4C56-5FC55D5681C5}"/>
                  </a:ext>
                </a:extLst>
              </p14:cNvPr>
              <p14:cNvContentPartPr/>
              <p14:nvPr/>
            </p14:nvContentPartPr>
            <p14:xfrm>
              <a:off x="6188784" y="1805615"/>
              <a:ext cx="1095480" cy="43200"/>
            </p14:xfrm>
          </p:contentPart>
        </mc:Choice>
        <mc:Fallback xmlns="">
          <p:pic>
            <p:nvPicPr>
              <p:cNvPr id="23" name="حبر 22">
                <a:extLst>
                  <a:ext uri="{FF2B5EF4-FFF2-40B4-BE49-F238E27FC236}">
                    <a16:creationId xmlns:a16="http://schemas.microsoft.com/office/drawing/2014/main" id="{3C987D4C-8264-861C-4C56-5FC55D5681C5}"/>
                  </a:ext>
                </a:extLst>
              </p:cNvPr>
              <p:cNvPicPr/>
              <p:nvPr/>
            </p:nvPicPr>
            <p:blipFill>
              <a:blip r:embed="rId10"/>
              <a:stretch>
                <a:fillRect/>
              </a:stretch>
            </p:blipFill>
            <p:spPr>
              <a:xfrm>
                <a:off x="6171144" y="1787975"/>
                <a:ext cx="1131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حبر 23">
                <a:extLst>
                  <a:ext uri="{FF2B5EF4-FFF2-40B4-BE49-F238E27FC236}">
                    <a16:creationId xmlns:a16="http://schemas.microsoft.com/office/drawing/2014/main" id="{E98BB318-8A18-4E97-5C98-182B3694CF04}"/>
                  </a:ext>
                </a:extLst>
              </p14:cNvPr>
              <p14:cNvContentPartPr/>
              <p14:nvPr/>
            </p14:nvContentPartPr>
            <p14:xfrm>
              <a:off x="4229035" y="5564723"/>
              <a:ext cx="657720" cy="29160"/>
            </p14:xfrm>
          </p:contentPart>
        </mc:Choice>
        <mc:Fallback xmlns="">
          <p:pic>
            <p:nvPicPr>
              <p:cNvPr id="24" name="حبر 23">
                <a:extLst>
                  <a:ext uri="{FF2B5EF4-FFF2-40B4-BE49-F238E27FC236}">
                    <a16:creationId xmlns:a16="http://schemas.microsoft.com/office/drawing/2014/main" id="{E98BB318-8A18-4E97-5C98-182B3694CF04}"/>
                  </a:ext>
                </a:extLst>
              </p:cNvPr>
              <p:cNvPicPr/>
              <p:nvPr/>
            </p:nvPicPr>
            <p:blipFill>
              <a:blip r:embed="rId15"/>
              <a:stretch>
                <a:fillRect/>
              </a:stretch>
            </p:blipFill>
            <p:spPr>
              <a:xfrm>
                <a:off x="4175395" y="5456723"/>
                <a:ext cx="765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حبر 24">
                <a:extLst>
                  <a:ext uri="{FF2B5EF4-FFF2-40B4-BE49-F238E27FC236}">
                    <a16:creationId xmlns:a16="http://schemas.microsoft.com/office/drawing/2014/main" id="{5A43E7F7-BBC2-2CA7-7FDE-29A9465ECBEF}"/>
                  </a:ext>
                </a:extLst>
              </p14:cNvPr>
              <p14:cNvContentPartPr/>
              <p14:nvPr/>
            </p14:nvContentPartPr>
            <p14:xfrm>
              <a:off x="3838075" y="5549603"/>
              <a:ext cx="1120680" cy="78120"/>
            </p14:xfrm>
          </p:contentPart>
        </mc:Choice>
        <mc:Fallback xmlns="">
          <p:pic>
            <p:nvPicPr>
              <p:cNvPr id="25" name="حبر 24">
                <a:extLst>
                  <a:ext uri="{FF2B5EF4-FFF2-40B4-BE49-F238E27FC236}">
                    <a16:creationId xmlns:a16="http://schemas.microsoft.com/office/drawing/2014/main" id="{5A43E7F7-BBC2-2CA7-7FDE-29A9465ECBEF}"/>
                  </a:ext>
                </a:extLst>
              </p:cNvPr>
              <p:cNvPicPr/>
              <p:nvPr/>
            </p:nvPicPr>
            <p:blipFill>
              <a:blip r:embed="rId17"/>
              <a:stretch>
                <a:fillRect/>
              </a:stretch>
            </p:blipFill>
            <p:spPr>
              <a:xfrm>
                <a:off x="3784435" y="5441603"/>
                <a:ext cx="12283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حبر 25">
                <a:extLst>
                  <a:ext uri="{FF2B5EF4-FFF2-40B4-BE49-F238E27FC236}">
                    <a16:creationId xmlns:a16="http://schemas.microsoft.com/office/drawing/2014/main" id="{46B242E5-34BE-61A8-CB7F-CCF9F0829D32}"/>
                  </a:ext>
                </a:extLst>
              </p14:cNvPr>
              <p14:cNvContentPartPr/>
              <p14:nvPr/>
            </p14:nvContentPartPr>
            <p14:xfrm>
              <a:off x="3103675" y="5516483"/>
              <a:ext cx="1908720" cy="183240"/>
            </p14:xfrm>
          </p:contentPart>
        </mc:Choice>
        <mc:Fallback xmlns="">
          <p:pic>
            <p:nvPicPr>
              <p:cNvPr id="26" name="حبر 25">
                <a:extLst>
                  <a:ext uri="{FF2B5EF4-FFF2-40B4-BE49-F238E27FC236}">
                    <a16:creationId xmlns:a16="http://schemas.microsoft.com/office/drawing/2014/main" id="{46B242E5-34BE-61A8-CB7F-CCF9F0829D32}"/>
                  </a:ext>
                </a:extLst>
              </p:cNvPr>
              <p:cNvPicPr/>
              <p:nvPr/>
            </p:nvPicPr>
            <p:blipFill>
              <a:blip r:embed="rId19"/>
              <a:stretch>
                <a:fillRect/>
              </a:stretch>
            </p:blipFill>
            <p:spPr>
              <a:xfrm>
                <a:off x="3050035" y="5408483"/>
                <a:ext cx="20163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حبر 26">
                <a:extLst>
                  <a:ext uri="{FF2B5EF4-FFF2-40B4-BE49-F238E27FC236}">
                    <a16:creationId xmlns:a16="http://schemas.microsoft.com/office/drawing/2014/main" id="{70B901D4-E028-E07B-E2FA-BC3F4939AC17}"/>
                  </a:ext>
                </a:extLst>
              </p14:cNvPr>
              <p14:cNvContentPartPr/>
              <p14:nvPr/>
            </p14:nvContentPartPr>
            <p14:xfrm>
              <a:off x="2282155" y="5519363"/>
              <a:ext cx="1640520" cy="186120"/>
            </p14:xfrm>
          </p:contentPart>
        </mc:Choice>
        <mc:Fallback xmlns="">
          <p:pic>
            <p:nvPicPr>
              <p:cNvPr id="27" name="حبر 26">
                <a:extLst>
                  <a:ext uri="{FF2B5EF4-FFF2-40B4-BE49-F238E27FC236}">
                    <a16:creationId xmlns:a16="http://schemas.microsoft.com/office/drawing/2014/main" id="{70B901D4-E028-E07B-E2FA-BC3F4939AC17}"/>
                  </a:ext>
                </a:extLst>
              </p:cNvPr>
              <p:cNvPicPr/>
              <p:nvPr/>
            </p:nvPicPr>
            <p:blipFill>
              <a:blip r:embed="rId21"/>
              <a:stretch>
                <a:fillRect/>
              </a:stretch>
            </p:blipFill>
            <p:spPr>
              <a:xfrm>
                <a:off x="2228515" y="5411723"/>
                <a:ext cx="174816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حبر 27">
                <a:extLst>
                  <a:ext uri="{FF2B5EF4-FFF2-40B4-BE49-F238E27FC236}">
                    <a16:creationId xmlns:a16="http://schemas.microsoft.com/office/drawing/2014/main" id="{157AE636-AA5B-CD78-E624-0EA3F1B6D364}"/>
                  </a:ext>
                </a:extLst>
              </p14:cNvPr>
              <p14:cNvContentPartPr/>
              <p14:nvPr/>
            </p14:nvContentPartPr>
            <p14:xfrm>
              <a:off x="2202235" y="5426123"/>
              <a:ext cx="2865600" cy="316800"/>
            </p14:xfrm>
          </p:contentPart>
        </mc:Choice>
        <mc:Fallback xmlns="">
          <p:pic>
            <p:nvPicPr>
              <p:cNvPr id="28" name="حبر 27">
                <a:extLst>
                  <a:ext uri="{FF2B5EF4-FFF2-40B4-BE49-F238E27FC236}">
                    <a16:creationId xmlns:a16="http://schemas.microsoft.com/office/drawing/2014/main" id="{157AE636-AA5B-CD78-E624-0EA3F1B6D364}"/>
                  </a:ext>
                </a:extLst>
              </p:cNvPr>
              <p:cNvPicPr/>
              <p:nvPr/>
            </p:nvPicPr>
            <p:blipFill>
              <a:blip r:embed="rId23"/>
              <a:stretch>
                <a:fillRect/>
              </a:stretch>
            </p:blipFill>
            <p:spPr>
              <a:xfrm>
                <a:off x="2148595" y="5318123"/>
                <a:ext cx="297324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حبر 28">
                <a:extLst>
                  <a:ext uri="{FF2B5EF4-FFF2-40B4-BE49-F238E27FC236}">
                    <a16:creationId xmlns:a16="http://schemas.microsoft.com/office/drawing/2014/main" id="{692194E6-AF8D-B14B-DF8F-BC1DBC8BA724}"/>
                  </a:ext>
                </a:extLst>
              </p14:cNvPr>
              <p14:cNvContentPartPr/>
              <p14:nvPr/>
            </p14:nvContentPartPr>
            <p14:xfrm>
              <a:off x="2174515" y="5353763"/>
              <a:ext cx="2858040" cy="396720"/>
            </p14:xfrm>
          </p:contentPart>
        </mc:Choice>
        <mc:Fallback xmlns="">
          <p:pic>
            <p:nvPicPr>
              <p:cNvPr id="29" name="حبر 28">
                <a:extLst>
                  <a:ext uri="{FF2B5EF4-FFF2-40B4-BE49-F238E27FC236}">
                    <a16:creationId xmlns:a16="http://schemas.microsoft.com/office/drawing/2014/main" id="{692194E6-AF8D-B14B-DF8F-BC1DBC8BA724}"/>
                  </a:ext>
                </a:extLst>
              </p:cNvPr>
              <p:cNvPicPr/>
              <p:nvPr/>
            </p:nvPicPr>
            <p:blipFill>
              <a:blip r:embed="rId25"/>
              <a:stretch>
                <a:fillRect/>
              </a:stretch>
            </p:blipFill>
            <p:spPr>
              <a:xfrm>
                <a:off x="2120515" y="5245763"/>
                <a:ext cx="296568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حبر 29">
                <a:extLst>
                  <a:ext uri="{FF2B5EF4-FFF2-40B4-BE49-F238E27FC236}">
                    <a16:creationId xmlns:a16="http://schemas.microsoft.com/office/drawing/2014/main" id="{D0628A77-5047-0018-1A50-BE3086266F79}"/>
                  </a:ext>
                </a:extLst>
              </p14:cNvPr>
              <p14:cNvContentPartPr/>
              <p14:nvPr/>
            </p14:nvContentPartPr>
            <p14:xfrm>
              <a:off x="5248863" y="5507483"/>
              <a:ext cx="709560" cy="235440"/>
            </p14:xfrm>
          </p:contentPart>
        </mc:Choice>
        <mc:Fallback xmlns="">
          <p:pic>
            <p:nvPicPr>
              <p:cNvPr id="30" name="حبر 29">
                <a:extLst>
                  <a:ext uri="{FF2B5EF4-FFF2-40B4-BE49-F238E27FC236}">
                    <a16:creationId xmlns:a16="http://schemas.microsoft.com/office/drawing/2014/main" id="{D0628A77-5047-0018-1A50-BE3086266F79}"/>
                  </a:ext>
                </a:extLst>
              </p:cNvPr>
              <p:cNvPicPr/>
              <p:nvPr/>
            </p:nvPicPr>
            <p:blipFill>
              <a:blip r:embed="rId27"/>
              <a:stretch>
                <a:fillRect/>
              </a:stretch>
            </p:blipFill>
            <p:spPr>
              <a:xfrm>
                <a:off x="5231223" y="5489483"/>
                <a:ext cx="745200" cy="271080"/>
              </a:xfrm>
              <a:prstGeom prst="rect">
                <a:avLst/>
              </a:prstGeom>
            </p:spPr>
          </p:pic>
        </mc:Fallback>
      </mc:AlternateContent>
      <p:sp>
        <p:nvSpPr>
          <p:cNvPr id="32" name="مربع نص 31">
            <a:extLst>
              <a:ext uri="{FF2B5EF4-FFF2-40B4-BE49-F238E27FC236}">
                <a16:creationId xmlns:a16="http://schemas.microsoft.com/office/drawing/2014/main" id="{352F74EB-5680-A711-B8A6-C915881A0308}"/>
              </a:ext>
            </a:extLst>
          </p:cNvPr>
          <p:cNvSpPr txBox="1"/>
          <p:nvPr/>
        </p:nvSpPr>
        <p:spPr>
          <a:xfrm>
            <a:off x="5969443" y="5190655"/>
            <a:ext cx="6341164" cy="1200329"/>
          </a:xfrm>
          <a:prstGeom prst="rect">
            <a:avLst/>
          </a:prstGeom>
          <a:noFill/>
        </p:spPr>
        <p:txBody>
          <a:bodyPr wrap="square">
            <a:spAutoFit/>
          </a:bodyPr>
          <a:lstStyle/>
          <a:p>
            <a:pPr algn="l" rtl="0"/>
            <a:r>
              <a:rPr lang="ar-SA" dirty="0"/>
              <a:t>Service providers define combinations of goods, access to resources and service actions to address the needs of different consumer groups. These combinations are called </a:t>
            </a:r>
            <a:r>
              <a:rPr lang="ar-SA" b="1" dirty="0"/>
              <a:t>service offerings.</a:t>
            </a:r>
          </a:p>
        </p:txBody>
      </p:sp>
      <mc:AlternateContent xmlns:mc="http://schemas.openxmlformats.org/markup-compatibility/2006" xmlns:p14="http://schemas.microsoft.com/office/powerpoint/2010/main">
        <mc:Choice Requires="p14">
          <p:contentPart p14:bwMode="auto" r:id="rId28">
            <p14:nvContentPartPr>
              <p14:cNvPr id="34" name="حبر 33">
                <a:extLst>
                  <a:ext uri="{FF2B5EF4-FFF2-40B4-BE49-F238E27FC236}">
                    <a16:creationId xmlns:a16="http://schemas.microsoft.com/office/drawing/2014/main" id="{83344C9E-D1FB-0B1E-4420-CD4E84472883}"/>
                  </a:ext>
                </a:extLst>
              </p14:cNvPr>
              <p14:cNvContentPartPr/>
              <p14:nvPr/>
            </p14:nvContentPartPr>
            <p14:xfrm>
              <a:off x="6088435" y="5325323"/>
              <a:ext cx="1541520" cy="136080"/>
            </p14:xfrm>
          </p:contentPart>
        </mc:Choice>
        <mc:Fallback xmlns="">
          <p:pic>
            <p:nvPicPr>
              <p:cNvPr id="34" name="حبر 33">
                <a:extLst>
                  <a:ext uri="{FF2B5EF4-FFF2-40B4-BE49-F238E27FC236}">
                    <a16:creationId xmlns:a16="http://schemas.microsoft.com/office/drawing/2014/main" id="{83344C9E-D1FB-0B1E-4420-CD4E84472883}"/>
                  </a:ext>
                </a:extLst>
              </p:cNvPr>
              <p:cNvPicPr/>
              <p:nvPr/>
            </p:nvPicPr>
            <p:blipFill>
              <a:blip r:embed="rId29"/>
              <a:stretch>
                <a:fillRect/>
              </a:stretch>
            </p:blipFill>
            <p:spPr>
              <a:xfrm>
                <a:off x="6034435" y="5217323"/>
                <a:ext cx="16491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حبر 34">
                <a:extLst>
                  <a:ext uri="{FF2B5EF4-FFF2-40B4-BE49-F238E27FC236}">
                    <a16:creationId xmlns:a16="http://schemas.microsoft.com/office/drawing/2014/main" id="{73B640B5-6050-17C6-8731-4AB7AD1B0333}"/>
                  </a:ext>
                </a:extLst>
              </p14:cNvPr>
              <p14:cNvContentPartPr/>
              <p14:nvPr/>
            </p14:nvContentPartPr>
            <p14:xfrm>
              <a:off x="6083395" y="5426123"/>
              <a:ext cx="1352880" cy="50040"/>
            </p14:xfrm>
          </p:contentPart>
        </mc:Choice>
        <mc:Fallback xmlns="">
          <p:pic>
            <p:nvPicPr>
              <p:cNvPr id="35" name="حبر 34">
                <a:extLst>
                  <a:ext uri="{FF2B5EF4-FFF2-40B4-BE49-F238E27FC236}">
                    <a16:creationId xmlns:a16="http://schemas.microsoft.com/office/drawing/2014/main" id="{73B640B5-6050-17C6-8731-4AB7AD1B0333}"/>
                  </a:ext>
                </a:extLst>
              </p:cNvPr>
              <p:cNvPicPr/>
              <p:nvPr/>
            </p:nvPicPr>
            <p:blipFill>
              <a:blip r:embed="rId31"/>
              <a:stretch>
                <a:fillRect/>
              </a:stretch>
            </p:blipFill>
            <p:spPr>
              <a:xfrm>
                <a:off x="6029395" y="5318123"/>
                <a:ext cx="14605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حبر 35">
                <a:extLst>
                  <a:ext uri="{FF2B5EF4-FFF2-40B4-BE49-F238E27FC236}">
                    <a16:creationId xmlns:a16="http://schemas.microsoft.com/office/drawing/2014/main" id="{5403ADA8-59D1-B405-8B1D-FA79832C20D9}"/>
                  </a:ext>
                </a:extLst>
              </p14:cNvPr>
              <p14:cNvContentPartPr/>
              <p14:nvPr/>
            </p14:nvContentPartPr>
            <p14:xfrm>
              <a:off x="10584115" y="5902043"/>
              <a:ext cx="752040" cy="72720"/>
            </p14:xfrm>
          </p:contentPart>
        </mc:Choice>
        <mc:Fallback xmlns="">
          <p:pic>
            <p:nvPicPr>
              <p:cNvPr id="36" name="حبر 35">
                <a:extLst>
                  <a:ext uri="{FF2B5EF4-FFF2-40B4-BE49-F238E27FC236}">
                    <a16:creationId xmlns:a16="http://schemas.microsoft.com/office/drawing/2014/main" id="{5403ADA8-59D1-B405-8B1D-FA79832C20D9}"/>
                  </a:ext>
                </a:extLst>
              </p:cNvPr>
              <p:cNvPicPr/>
              <p:nvPr/>
            </p:nvPicPr>
            <p:blipFill>
              <a:blip r:embed="rId33"/>
              <a:stretch>
                <a:fillRect/>
              </a:stretch>
            </p:blipFill>
            <p:spPr>
              <a:xfrm>
                <a:off x="10530475" y="5794043"/>
                <a:ext cx="8596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حبر 36">
                <a:extLst>
                  <a:ext uri="{FF2B5EF4-FFF2-40B4-BE49-F238E27FC236}">
                    <a16:creationId xmlns:a16="http://schemas.microsoft.com/office/drawing/2014/main" id="{71FB6B64-46EA-427C-424E-B7A22E3D59FE}"/>
                  </a:ext>
                </a:extLst>
              </p14:cNvPr>
              <p14:cNvContentPartPr/>
              <p14:nvPr/>
            </p14:nvContentPartPr>
            <p14:xfrm>
              <a:off x="10716595" y="5956403"/>
              <a:ext cx="512280" cy="3240"/>
            </p14:xfrm>
          </p:contentPart>
        </mc:Choice>
        <mc:Fallback xmlns="">
          <p:pic>
            <p:nvPicPr>
              <p:cNvPr id="37" name="حبر 36">
                <a:extLst>
                  <a:ext uri="{FF2B5EF4-FFF2-40B4-BE49-F238E27FC236}">
                    <a16:creationId xmlns:a16="http://schemas.microsoft.com/office/drawing/2014/main" id="{71FB6B64-46EA-427C-424E-B7A22E3D59FE}"/>
                  </a:ext>
                </a:extLst>
              </p:cNvPr>
              <p:cNvPicPr/>
              <p:nvPr/>
            </p:nvPicPr>
            <p:blipFill>
              <a:blip r:embed="rId35"/>
              <a:stretch>
                <a:fillRect/>
              </a:stretch>
            </p:blipFill>
            <p:spPr>
              <a:xfrm>
                <a:off x="10662955" y="5848403"/>
                <a:ext cx="619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حبر 37">
                <a:extLst>
                  <a:ext uri="{FF2B5EF4-FFF2-40B4-BE49-F238E27FC236}">
                    <a16:creationId xmlns:a16="http://schemas.microsoft.com/office/drawing/2014/main" id="{40C3EFF6-8C92-CBAE-BC73-C4033EE45098}"/>
                  </a:ext>
                </a:extLst>
              </p14:cNvPr>
              <p14:cNvContentPartPr/>
              <p14:nvPr/>
            </p14:nvContentPartPr>
            <p14:xfrm>
              <a:off x="6083395" y="6144683"/>
              <a:ext cx="872280" cy="126720"/>
            </p14:xfrm>
          </p:contentPart>
        </mc:Choice>
        <mc:Fallback xmlns="">
          <p:pic>
            <p:nvPicPr>
              <p:cNvPr id="38" name="حبر 37">
                <a:extLst>
                  <a:ext uri="{FF2B5EF4-FFF2-40B4-BE49-F238E27FC236}">
                    <a16:creationId xmlns:a16="http://schemas.microsoft.com/office/drawing/2014/main" id="{40C3EFF6-8C92-CBAE-BC73-C4033EE45098}"/>
                  </a:ext>
                </a:extLst>
              </p:cNvPr>
              <p:cNvPicPr/>
              <p:nvPr/>
            </p:nvPicPr>
            <p:blipFill>
              <a:blip r:embed="rId37"/>
              <a:stretch>
                <a:fillRect/>
              </a:stretch>
            </p:blipFill>
            <p:spPr>
              <a:xfrm>
                <a:off x="6029395" y="6036683"/>
                <a:ext cx="979920" cy="342360"/>
              </a:xfrm>
              <a:prstGeom prst="rect">
                <a:avLst/>
              </a:prstGeom>
            </p:spPr>
          </p:pic>
        </mc:Fallback>
      </mc:AlternateContent>
      <p:grpSp>
        <p:nvGrpSpPr>
          <p:cNvPr id="42" name="مجموعة 41">
            <a:extLst>
              <a:ext uri="{FF2B5EF4-FFF2-40B4-BE49-F238E27FC236}">
                <a16:creationId xmlns:a16="http://schemas.microsoft.com/office/drawing/2014/main" id="{8158FF25-596E-9868-327C-70BCB2175141}"/>
              </a:ext>
            </a:extLst>
          </p:cNvPr>
          <p:cNvGrpSpPr/>
          <p:nvPr/>
        </p:nvGrpSpPr>
        <p:grpSpPr>
          <a:xfrm>
            <a:off x="9814435" y="5468483"/>
            <a:ext cx="1602000" cy="68400"/>
            <a:chOff x="9814435" y="5438003"/>
            <a:chExt cx="1602000" cy="68400"/>
          </a:xfrm>
        </p:grpSpPr>
        <mc:AlternateContent xmlns:mc="http://schemas.openxmlformats.org/markup-compatibility/2006" xmlns:p14="http://schemas.microsoft.com/office/powerpoint/2010/main">
          <mc:Choice Requires="p14">
            <p:contentPart p14:bwMode="auto" r:id="rId38">
              <p14:nvContentPartPr>
                <p14:cNvPr id="40" name="حبر 39">
                  <a:extLst>
                    <a:ext uri="{FF2B5EF4-FFF2-40B4-BE49-F238E27FC236}">
                      <a16:creationId xmlns:a16="http://schemas.microsoft.com/office/drawing/2014/main" id="{B2D1C99B-50FB-58F8-1648-B4E189DD4EA3}"/>
                    </a:ext>
                  </a:extLst>
                </p14:cNvPr>
                <p14:cNvContentPartPr/>
                <p14:nvPr/>
              </p14:nvContentPartPr>
              <p14:xfrm>
                <a:off x="9814435" y="5441243"/>
                <a:ext cx="614520" cy="65160"/>
              </p14:xfrm>
            </p:contentPart>
          </mc:Choice>
          <mc:Fallback xmlns="">
            <p:pic>
              <p:nvPicPr>
                <p:cNvPr id="40" name="حبر 39">
                  <a:extLst>
                    <a:ext uri="{FF2B5EF4-FFF2-40B4-BE49-F238E27FC236}">
                      <a16:creationId xmlns:a16="http://schemas.microsoft.com/office/drawing/2014/main" id="{B2D1C99B-50FB-58F8-1648-B4E189DD4EA3}"/>
                    </a:ext>
                  </a:extLst>
                </p:cNvPr>
                <p:cNvPicPr/>
                <p:nvPr/>
              </p:nvPicPr>
              <p:blipFill>
                <a:blip r:embed="rId39"/>
                <a:stretch>
                  <a:fillRect/>
                </a:stretch>
              </p:blipFill>
              <p:spPr>
                <a:xfrm>
                  <a:off x="9796435" y="5423243"/>
                  <a:ext cx="6501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حبر 40">
                  <a:extLst>
                    <a:ext uri="{FF2B5EF4-FFF2-40B4-BE49-F238E27FC236}">
                      <a16:creationId xmlns:a16="http://schemas.microsoft.com/office/drawing/2014/main" id="{7999251D-2C00-C059-046B-8EC30243CCEB}"/>
                    </a:ext>
                  </a:extLst>
                </p14:cNvPr>
                <p14:cNvContentPartPr/>
                <p14:nvPr/>
              </p14:nvContentPartPr>
              <p14:xfrm>
                <a:off x="10594195" y="5438003"/>
                <a:ext cx="822240" cy="25920"/>
              </p14:xfrm>
            </p:contentPart>
          </mc:Choice>
          <mc:Fallback xmlns="">
            <p:pic>
              <p:nvPicPr>
                <p:cNvPr id="41" name="حبر 40">
                  <a:extLst>
                    <a:ext uri="{FF2B5EF4-FFF2-40B4-BE49-F238E27FC236}">
                      <a16:creationId xmlns:a16="http://schemas.microsoft.com/office/drawing/2014/main" id="{7999251D-2C00-C059-046B-8EC30243CCEB}"/>
                    </a:ext>
                  </a:extLst>
                </p:cNvPr>
                <p:cNvPicPr/>
                <p:nvPr/>
              </p:nvPicPr>
              <p:blipFill>
                <a:blip r:embed="rId41"/>
                <a:stretch>
                  <a:fillRect/>
                </a:stretch>
              </p:blipFill>
              <p:spPr>
                <a:xfrm>
                  <a:off x="10576555" y="5420363"/>
                  <a:ext cx="85788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3" name="حبر 42">
                <a:extLst>
                  <a:ext uri="{FF2B5EF4-FFF2-40B4-BE49-F238E27FC236}">
                    <a16:creationId xmlns:a16="http://schemas.microsoft.com/office/drawing/2014/main" id="{6A1F88C5-AC8D-A1B3-5FCE-7539B2E6C1E8}"/>
                  </a:ext>
                </a:extLst>
              </p14:cNvPr>
              <p14:cNvContentPartPr/>
              <p14:nvPr/>
            </p14:nvContentPartPr>
            <p14:xfrm>
              <a:off x="6079795" y="5744003"/>
              <a:ext cx="857520" cy="39240"/>
            </p14:xfrm>
          </p:contentPart>
        </mc:Choice>
        <mc:Fallback xmlns="">
          <p:pic>
            <p:nvPicPr>
              <p:cNvPr id="43" name="حبر 42">
                <a:extLst>
                  <a:ext uri="{FF2B5EF4-FFF2-40B4-BE49-F238E27FC236}">
                    <a16:creationId xmlns:a16="http://schemas.microsoft.com/office/drawing/2014/main" id="{6A1F88C5-AC8D-A1B3-5FCE-7539B2E6C1E8}"/>
                  </a:ext>
                </a:extLst>
              </p:cNvPr>
              <p:cNvPicPr/>
              <p:nvPr/>
            </p:nvPicPr>
            <p:blipFill>
              <a:blip r:embed="rId43"/>
              <a:stretch>
                <a:fillRect/>
              </a:stretch>
            </p:blipFill>
            <p:spPr>
              <a:xfrm>
                <a:off x="6062155" y="5726363"/>
                <a:ext cx="8931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0" name="حبر 49">
                <a:extLst>
                  <a:ext uri="{FF2B5EF4-FFF2-40B4-BE49-F238E27FC236}">
                    <a16:creationId xmlns:a16="http://schemas.microsoft.com/office/drawing/2014/main" id="{33612930-7AB0-092F-0183-84B0A0165AB0}"/>
                  </a:ext>
                </a:extLst>
              </p14:cNvPr>
              <p14:cNvContentPartPr/>
              <p14:nvPr/>
            </p14:nvContentPartPr>
            <p14:xfrm>
              <a:off x="7436275" y="5752828"/>
              <a:ext cx="6952330" cy="43888"/>
            </p14:xfrm>
          </p:contentPart>
        </mc:Choice>
        <mc:Fallback xmlns="">
          <p:pic>
            <p:nvPicPr>
              <p:cNvPr id="50" name="حبر 49">
                <a:extLst>
                  <a:ext uri="{FF2B5EF4-FFF2-40B4-BE49-F238E27FC236}">
                    <a16:creationId xmlns:a16="http://schemas.microsoft.com/office/drawing/2014/main" id="{33612930-7AB0-092F-0183-84B0A0165AB0}"/>
                  </a:ext>
                </a:extLst>
              </p:cNvPr>
              <p:cNvPicPr/>
              <p:nvPr/>
            </p:nvPicPr>
            <p:blipFill>
              <a:blip r:embed="rId45"/>
              <a:stretch>
                <a:fillRect/>
              </a:stretch>
            </p:blipFill>
            <p:spPr>
              <a:xfrm>
                <a:off x="7418631" y="5734756"/>
                <a:ext cx="6987977" cy="80400"/>
              </a:xfrm>
              <a:prstGeom prst="rect">
                <a:avLst/>
              </a:prstGeom>
            </p:spPr>
          </p:pic>
        </mc:Fallback>
      </mc:AlternateContent>
      <p:sp>
        <p:nvSpPr>
          <p:cNvPr id="52" name="مربع نص 51">
            <a:extLst>
              <a:ext uri="{FF2B5EF4-FFF2-40B4-BE49-F238E27FC236}">
                <a16:creationId xmlns:a16="http://schemas.microsoft.com/office/drawing/2014/main" id="{2F6D5F10-7B56-BD57-2AB9-1DB763CFAD7A}"/>
              </a:ext>
            </a:extLst>
          </p:cNvPr>
          <p:cNvSpPr txBox="1"/>
          <p:nvPr/>
        </p:nvSpPr>
        <p:spPr>
          <a:xfrm>
            <a:off x="4663713" y="6271403"/>
            <a:ext cx="7518802" cy="646331"/>
          </a:xfrm>
          <a:prstGeom prst="rect">
            <a:avLst/>
          </a:prstGeom>
          <a:noFill/>
        </p:spPr>
        <p:txBody>
          <a:bodyPr wrap="square">
            <a:spAutoFit/>
          </a:bodyPr>
          <a:lstStyle/>
          <a:p>
            <a:r>
              <a:rPr lang="ar-SA" dirty="0"/>
              <a:t>يحدد مقدمو الخدمات مجموعات من السلع والوصول إلى الموارد وإجراءات الخدمة لتلبية احتياجات مجموعات المستهلكين المختلفة. تسمى هذه المجموعات عروض الخدمة.</a:t>
            </a:r>
          </a:p>
        </p:txBody>
      </p:sp>
      <p:sp>
        <p:nvSpPr>
          <p:cNvPr id="56" name="مربع نص 55">
            <a:extLst>
              <a:ext uri="{FF2B5EF4-FFF2-40B4-BE49-F238E27FC236}">
                <a16:creationId xmlns:a16="http://schemas.microsoft.com/office/drawing/2014/main" id="{5E59C0AA-19ED-5120-2F0E-2C1D65A8D349}"/>
              </a:ext>
            </a:extLst>
          </p:cNvPr>
          <p:cNvSpPr txBox="1"/>
          <p:nvPr/>
        </p:nvSpPr>
        <p:spPr>
          <a:xfrm>
            <a:off x="-2372091" y="934173"/>
            <a:ext cx="7223760" cy="369332"/>
          </a:xfrm>
          <a:prstGeom prst="rect">
            <a:avLst/>
          </a:prstGeom>
          <a:noFill/>
        </p:spPr>
        <p:txBody>
          <a:bodyPr wrap="square">
            <a:spAutoFit/>
          </a:bodyPr>
          <a:lstStyle/>
          <a:p>
            <a:r>
              <a:rPr lang="ar-SA" dirty="0"/>
              <a:t>‏ هي الشركة التي توفر لعملائها إمكانية الوصول إلى شبكة الإنترنت</a:t>
            </a:r>
          </a:p>
        </p:txBody>
      </p:sp>
      <mc:AlternateContent xmlns:mc="http://schemas.openxmlformats.org/markup-compatibility/2006" xmlns:p14="http://schemas.microsoft.com/office/powerpoint/2010/main">
        <mc:Choice Requires="p14">
          <p:contentPart p14:bwMode="auto" r:id="rId46">
            <p14:nvContentPartPr>
              <p14:cNvPr id="57" name="حبر 56">
                <a:extLst>
                  <a:ext uri="{FF2B5EF4-FFF2-40B4-BE49-F238E27FC236}">
                    <a16:creationId xmlns:a16="http://schemas.microsoft.com/office/drawing/2014/main" id="{520E28A4-68E0-B7CE-6EC9-3E17537CEF7B}"/>
                  </a:ext>
                </a:extLst>
              </p14:cNvPr>
              <p14:cNvContentPartPr/>
              <p14:nvPr/>
            </p14:nvContentPartPr>
            <p14:xfrm rot="16200000">
              <a:off x="1581792" y="1416275"/>
              <a:ext cx="497880" cy="240120"/>
            </p14:xfrm>
          </p:contentPart>
        </mc:Choice>
        <mc:Fallback xmlns="">
          <p:pic>
            <p:nvPicPr>
              <p:cNvPr id="57" name="حبر 56">
                <a:extLst>
                  <a:ext uri="{FF2B5EF4-FFF2-40B4-BE49-F238E27FC236}">
                    <a16:creationId xmlns:a16="http://schemas.microsoft.com/office/drawing/2014/main" id="{520E28A4-68E0-B7CE-6EC9-3E17537CEF7B}"/>
                  </a:ext>
                </a:extLst>
              </p:cNvPr>
              <p:cNvPicPr/>
              <p:nvPr/>
            </p:nvPicPr>
            <p:blipFill>
              <a:blip r:embed="rId47"/>
              <a:stretch>
                <a:fillRect/>
              </a:stretch>
            </p:blipFill>
            <p:spPr>
              <a:xfrm rot="16200000">
                <a:off x="1564152" y="1398635"/>
                <a:ext cx="533520" cy="275760"/>
              </a:xfrm>
              <a:prstGeom prst="rect">
                <a:avLst/>
              </a:prstGeom>
            </p:spPr>
          </p:pic>
        </mc:Fallback>
      </mc:AlternateContent>
      <p:sp>
        <p:nvSpPr>
          <p:cNvPr id="59" name="مربع نص 58">
            <a:extLst>
              <a:ext uri="{FF2B5EF4-FFF2-40B4-BE49-F238E27FC236}">
                <a16:creationId xmlns:a16="http://schemas.microsoft.com/office/drawing/2014/main" id="{3A27D9F6-FDC3-328D-CC8A-9E074346118F}"/>
              </a:ext>
            </a:extLst>
          </p:cNvPr>
          <p:cNvSpPr txBox="1"/>
          <p:nvPr/>
        </p:nvSpPr>
        <p:spPr>
          <a:xfrm>
            <a:off x="-6176302" y="1839323"/>
            <a:ext cx="8412480" cy="369332"/>
          </a:xfrm>
          <a:prstGeom prst="rect">
            <a:avLst/>
          </a:prstGeom>
          <a:noFill/>
        </p:spPr>
        <p:txBody>
          <a:bodyPr wrap="square">
            <a:spAutoFit/>
          </a:bodyPr>
          <a:lstStyle/>
          <a:p>
            <a:r>
              <a:rPr lang="ar-SA" b="0" i="0" dirty="0">
                <a:solidFill>
                  <a:srgbClr val="0F1419"/>
                </a:solidFill>
                <a:effectLst/>
                <a:latin typeface="TwitterChirp"/>
              </a:rPr>
              <a:t>ليسن</a:t>
            </a:r>
            <a:endParaRPr lang="ar-SA" dirty="0"/>
          </a:p>
        </p:txBody>
      </p:sp>
      <p:grpSp>
        <p:nvGrpSpPr>
          <p:cNvPr id="79" name="مجموعة 78">
            <a:extLst>
              <a:ext uri="{FF2B5EF4-FFF2-40B4-BE49-F238E27FC236}">
                <a16:creationId xmlns:a16="http://schemas.microsoft.com/office/drawing/2014/main" id="{7857B776-CE39-D1AE-C79B-F1688602ECEE}"/>
              </a:ext>
            </a:extLst>
          </p:cNvPr>
          <p:cNvGrpSpPr/>
          <p:nvPr/>
        </p:nvGrpSpPr>
        <p:grpSpPr>
          <a:xfrm>
            <a:off x="3302080" y="2671380"/>
            <a:ext cx="436680" cy="393480"/>
            <a:chOff x="3302080" y="2671380"/>
            <a:chExt cx="436680" cy="393480"/>
          </a:xfrm>
        </p:grpSpPr>
        <mc:AlternateContent xmlns:mc="http://schemas.openxmlformats.org/markup-compatibility/2006" xmlns:p14="http://schemas.microsoft.com/office/powerpoint/2010/main">
          <mc:Choice Requires="p14">
            <p:contentPart p14:bwMode="auto" r:id="rId48">
              <p14:nvContentPartPr>
                <p14:cNvPr id="77" name="حبر 76">
                  <a:extLst>
                    <a:ext uri="{FF2B5EF4-FFF2-40B4-BE49-F238E27FC236}">
                      <a16:creationId xmlns:a16="http://schemas.microsoft.com/office/drawing/2014/main" id="{C7EBF816-6286-DA34-7975-285BBF9CC2CE}"/>
                    </a:ext>
                  </a:extLst>
                </p14:cNvPr>
                <p14:cNvContentPartPr/>
                <p14:nvPr/>
              </p14:nvContentPartPr>
              <p14:xfrm>
                <a:off x="3347440" y="2671380"/>
                <a:ext cx="200520" cy="393480"/>
              </p14:xfrm>
            </p:contentPart>
          </mc:Choice>
          <mc:Fallback xmlns="">
            <p:pic>
              <p:nvPicPr>
                <p:cNvPr id="77" name="حبر 76">
                  <a:extLst>
                    <a:ext uri="{FF2B5EF4-FFF2-40B4-BE49-F238E27FC236}">
                      <a16:creationId xmlns:a16="http://schemas.microsoft.com/office/drawing/2014/main" id="{C7EBF816-6286-DA34-7975-285BBF9CC2CE}"/>
                    </a:ext>
                  </a:extLst>
                </p:cNvPr>
                <p:cNvPicPr/>
                <p:nvPr/>
              </p:nvPicPr>
              <p:blipFill>
                <a:blip r:embed="rId49"/>
                <a:stretch>
                  <a:fillRect/>
                </a:stretch>
              </p:blipFill>
              <p:spPr>
                <a:xfrm>
                  <a:off x="3329440" y="2653380"/>
                  <a:ext cx="2361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8" name="حبر 77">
                  <a:extLst>
                    <a:ext uri="{FF2B5EF4-FFF2-40B4-BE49-F238E27FC236}">
                      <a16:creationId xmlns:a16="http://schemas.microsoft.com/office/drawing/2014/main" id="{4FFE9D3B-25E2-4008-34CB-CB110CD6AC9A}"/>
                    </a:ext>
                  </a:extLst>
                </p14:cNvPr>
                <p14:cNvContentPartPr/>
                <p14:nvPr/>
              </p14:nvContentPartPr>
              <p14:xfrm>
                <a:off x="3302080" y="2757780"/>
                <a:ext cx="436680" cy="291960"/>
              </p14:xfrm>
            </p:contentPart>
          </mc:Choice>
          <mc:Fallback xmlns="">
            <p:pic>
              <p:nvPicPr>
                <p:cNvPr id="78" name="حبر 77">
                  <a:extLst>
                    <a:ext uri="{FF2B5EF4-FFF2-40B4-BE49-F238E27FC236}">
                      <a16:creationId xmlns:a16="http://schemas.microsoft.com/office/drawing/2014/main" id="{4FFE9D3B-25E2-4008-34CB-CB110CD6AC9A}"/>
                    </a:ext>
                  </a:extLst>
                </p:cNvPr>
                <p:cNvPicPr/>
                <p:nvPr/>
              </p:nvPicPr>
              <p:blipFill>
                <a:blip r:embed="rId51"/>
                <a:stretch>
                  <a:fillRect/>
                </a:stretch>
              </p:blipFill>
              <p:spPr>
                <a:xfrm>
                  <a:off x="3284080" y="2740140"/>
                  <a:ext cx="472320" cy="327600"/>
                </a:xfrm>
                <a:prstGeom prst="rect">
                  <a:avLst/>
                </a:prstGeom>
              </p:spPr>
            </p:pic>
          </mc:Fallback>
        </mc:AlternateContent>
      </p:grpSp>
      <p:grpSp>
        <p:nvGrpSpPr>
          <p:cNvPr id="104" name="مجموعة 103">
            <a:extLst>
              <a:ext uri="{FF2B5EF4-FFF2-40B4-BE49-F238E27FC236}">
                <a16:creationId xmlns:a16="http://schemas.microsoft.com/office/drawing/2014/main" id="{2294E853-819D-2FC6-E819-4A08A9B2B5B1}"/>
              </a:ext>
            </a:extLst>
          </p:cNvPr>
          <p:cNvGrpSpPr/>
          <p:nvPr/>
        </p:nvGrpSpPr>
        <p:grpSpPr>
          <a:xfrm>
            <a:off x="6799950" y="3434237"/>
            <a:ext cx="1338480" cy="541080"/>
            <a:chOff x="4941600" y="3612514"/>
            <a:chExt cx="1338480" cy="541080"/>
          </a:xfrm>
        </p:grpSpPr>
        <mc:AlternateContent xmlns:mc="http://schemas.openxmlformats.org/markup-compatibility/2006" xmlns:p14="http://schemas.microsoft.com/office/powerpoint/2010/main">
          <mc:Choice Requires="p14">
            <p:contentPart p14:bwMode="auto" r:id="rId52">
              <p14:nvContentPartPr>
                <p14:cNvPr id="91" name="حبر 90">
                  <a:extLst>
                    <a:ext uri="{FF2B5EF4-FFF2-40B4-BE49-F238E27FC236}">
                      <a16:creationId xmlns:a16="http://schemas.microsoft.com/office/drawing/2014/main" id="{EF9F353E-9093-5487-95AD-274610B6EDA9}"/>
                    </a:ext>
                  </a:extLst>
                </p14:cNvPr>
                <p14:cNvContentPartPr/>
                <p14:nvPr/>
              </p14:nvContentPartPr>
              <p14:xfrm>
                <a:off x="4948080" y="3695314"/>
                <a:ext cx="93240" cy="405720"/>
              </p14:xfrm>
            </p:contentPart>
          </mc:Choice>
          <mc:Fallback xmlns="">
            <p:pic>
              <p:nvPicPr>
                <p:cNvPr id="91" name="حبر 90">
                  <a:extLst>
                    <a:ext uri="{FF2B5EF4-FFF2-40B4-BE49-F238E27FC236}">
                      <a16:creationId xmlns:a16="http://schemas.microsoft.com/office/drawing/2014/main" id="{EF9F353E-9093-5487-95AD-274610B6EDA9}"/>
                    </a:ext>
                  </a:extLst>
                </p:cNvPr>
                <p:cNvPicPr/>
                <p:nvPr/>
              </p:nvPicPr>
              <p:blipFill>
                <a:blip r:embed="rId53"/>
                <a:stretch>
                  <a:fillRect/>
                </a:stretch>
              </p:blipFill>
              <p:spPr>
                <a:xfrm>
                  <a:off x="4930080" y="3677314"/>
                  <a:ext cx="12888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2" name="حبر 91">
                  <a:extLst>
                    <a:ext uri="{FF2B5EF4-FFF2-40B4-BE49-F238E27FC236}">
                      <a16:creationId xmlns:a16="http://schemas.microsoft.com/office/drawing/2014/main" id="{CF264603-904F-A3D5-84B2-43A300DFBB86}"/>
                    </a:ext>
                  </a:extLst>
                </p14:cNvPr>
                <p14:cNvContentPartPr/>
                <p14:nvPr/>
              </p14:nvContentPartPr>
              <p14:xfrm>
                <a:off x="4941600" y="3678034"/>
                <a:ext cx="171360" cy="171720"/>
              </p14:xfrm>
            </p:contentPart>
          </mc:Choice>
          <mc:Fallback xmlns="">
            <p:pic>
              <p:nvPicPr>
                <p:cNvPr id="92" name="حبر 91">
                  <a:extLst>
                    <a:ext uri="{FF2B5EF4-FFF2-40B4-BE49-F238E27FC236}">
                      <a16:creationId xmlns:a16="http://schemas.microsoft.com/office/drawing/2014/main" id="{CF264603-904F-A3D5-84B2-43A300DFBB86}"/>
                    </a:ext>
                  </a:extLst>
                </p:cNvPr>
                <p:cNvPicPr/>
                <p:nvPr/>
              </p:nvPicPr>
              <p:blipFill>
                <a:blip r:embed="rId55"/>
                <a:stretch>
                  <a:fillRect/>
                </a:stretch>
              </p:blipFill>
              <p:spPr>
                <a:xfrm>
                  <a:off x="4923960" y="3660394"/>
                  <a:ext cx="2070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3" name="حبر 92">
                  <a:extLst>
                    <a:ext uri="{FF2B5EF4-FFF2-40B4-BE49-F238E27FC236}">
                      <a16:creationId xmlns:a16="http://schemas.microsoft.com/office/drawing/2014/main" id="{BF2E9847-AF09-4B94-9253-3C7A5B06B204}"/>
                    </a:ext>
                  </a:extLst>
                </p14:cNvPr>
                <p14:cNvContentPartPr/>
                <p14:nvPr/>
              </p14:nvContentPartPr>
              <p14:xfrm>
                <a:off x="5107200" y="3886834"/>
                <a:ext cx="140400" cy="152640"/>
              </p14:xfrm>
            </p:contentPart>
          </mc:Choice>
          <mc:Fallback xmlns="">
            <p:pic>
              <p:nvPicPr>
                <p:cNvPr id="93" name="حبر 92">
                  <a:extLst>
                    <a:ext uri="{FF2B5EF4-FFF2-40B4-BE49-F238E27FC236}">
                      <a16:creationId xmlns:a16="http://schemas.microsoft.com/office/drawing/2014/main" id="{BF2E9847-AF09-4B94-9253-3C7A5B06B204}"/>
                    </a:ext>
                  </a:extLst>
                </p:cNvPr>
                <p:cNvPicPr/>
                <p:nvPr/>
              </p:nvPicPr>
              <p:blipFill>
                <a:blip r:embed="rId57"/>
                <a:stretch>
                  <a:fillRect/>
                </a:stretch>
              </p:blipFill>
              <p:spPr>
                <a:xfrm>
                  <a:off x="5089560" y="3869194"/>
                  <a:ext cx="1760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5" name="حبر 94">
                  <a:extLst>
                    <a:ext uri="{FF2B5EF4-FFF2-40B4-BE49-F238E27FC236}">
                      <a16:creationId xmlns:a16="http://schemas.microsoft.com/office/drawing/2014/main" id="{F85CA9D5-A453-A154-A6DA-780136E34CA0}"/>
                    </a:ext>
                  </a:extLst>
                </p14:cNvPr>
                <p14:cNvContentPartPr/>
                <p14:nvPr/>
              </p14:nvContentPartPr>
              <p14:xfrm>
                <a:off x="5268120" y="3834994"/>
                <a:ext cx="158040" cy="182520"/>
              </p14:xfrm>
            </p:contentPart>
          </mc:Choice>
          <mc:Fallback xmlns="">
            <p:pic>
              <p:nvPicPr>
                <p:cNvPr id="95" name="حبر 94">
                  <a:extLst>
                    <a:ext uri="{FF2B5EF4-FFF2-40B4-BE49-F238E27FC236}">
                      <a16:creationId xmlns:a16="http://schemas.microsoft.com/office/drawing/2014/main" id="{F85CA9D5-A453-A154-A6DA-780136E34CA0}"/>
                    </a:ext>
                  </a:extLst>
                </p:cNvPr>
                <p:cNvPicPr/>
                <p:nvPr/>
              </p:nvPicPr>
              <p:blipFill>
                <a:blip r:embed="rId59"/>
                <a:stretch>
                  <a:fillRect/>
                </a:stretch>
              </p:blipFill>
              <p:spPr>
                <a:xfrm>
                  <a:off x="5250120" y="3817354"/>
                  <a:ext cx="1936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6" name="حبر 95">
                  <a:extLst>
                    <a:ext uri="{FF2B5EF4-FFF2-40B4-BE49-F238E27FC236}">
                      <a16:creationId xmlns:a16="http://schemas.microsoft.com/office/drawing/2014/main" id="{43E2AF3E-C3A1-B18B-C03C-F1AF644ABFC2}"/>
                    </a:ext>
                  </a:extLst>
                </p14:cNvPr>
                <p14:cNvContentPartPr/>
                <p14:nvPr/>
              </p14:nvContentPartPr>
              <p14:xfrm>
                <a:off x="5466120" y="3612514"/>
                <a:ext cx="50400" cy="410400"/>
              </p14:xfrm>
            </p:contentPart>
          </mc:Choice>
          <mc:Fallback xmlns="">
            <p:pic>
              <p:nvPicPr>
                <p:cNvPr id="96" name="حبر 95">
                  <a:extLst>
                    <a:ext uri="{FF2B5EF4-FFF2-40B4-BE49-F238E27FC236}">
                      <a16:creationId xmlns:a16="http://schemas.microsoft.com/office/drawing/2014/main" id="{43E2AF3E-C3A1-B18B-C03C-F1AF644ABFC2}"/>
                    </a:ext>
                  </a:extLst>
                </p:cNvPr>
                <p:cNvPicPr/>
                <p:nvPr/>
              </p:nvPicPr>
              <p:blipFill>
                <a:blip r:embed="rId61"/>
                <a:stretch>
                  <a:fillRect/>
                </a:stretch>
              </p:blipFill>
              <p:spPr>
                <a:xfrm>
                  <a:off x="5448480" y="3594874"/>
                  <a:ext cx="8604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حبر 96">
                  <a:extLst>
                    <a:ext uri="{FF2B5EF4-FFF2-40B4-BE49-F238E27FC236}">
                      <a16:creationId xmlns:a16="http://schemas.microsoft.com/office/drawing/2014/main" id="{8003678F-9747-E93B-4B6A-FDBDC1CF46B6}"/>
                    </a:ext>
                  </a:extLst>
                </p14:cNvPr>
                <p14:cNvContentPartPr/>
                <p14:nvPr/>
              </p14:nvContentPartPr>
              <p14:xfrm>
                <a:off x="5469720" y="3777754"/>
                <a:ext cx="201240" cy="234720"/>
              </p14:xfrm>
            </p:contentPart>
          </mc:Choice>
          <mc:Fallback xmlns="">
            <p:pic>
              <p:nvPicPr>
                <p:cNvPr id="97" name="حبر 96">
                  <a:extLst>
                    <a:ext uri="{FF2B5EF4-FFF2-40B4-BE49-F238E27FC236}">
                      <a16:creationId xmlns:a16="http://schemas.microsoft.com/office/drawing/2014/main" id="{8003678F-9747-E93B-4B6A-FDBDC1CF46B6}"/>
                    </a:ext>
                  </a:extLst>
                </p:cNvPr>
                <p:cNvPicPr/>
                <p:nvPr/>
              </p:nvPicPr>
              <p:blipFill>
                <a:blip r:embed="rId63"/>
                <a:stretch>
                  <a:fillRect/>
                </a:stretch>
              </p:blipFill>
              <p:spPr>
                <a:xfrm>
                  <a:off x="5451720" y="3760114"/>
                  <a:ext cx="2368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حبر 98">
                  <a:extLst>
                    <a:ext uri="{FF2B5EF4-FFF2-40B4-BE49-F238E27FC236}">
                      <a16:creationId xmlns:a16="http://schemas.microsoft.com/office/drawing/2014/main" id="{1FFB026C-BB51-0E11-174A-2F1DCCB2BDE7}"/>
                    </a:ext>
                  </a:extLst>
                </p14:cNvPr>
                <p14:cNvContentPartPr/>
                <p14:nvPr/>
              </p14:nvContentPartPr>
              <p14:xfrm>
                <a:off x="5684640" y="3864514"/>
                <a:ext cx="133200" cy="146880"/>
              </p14:xfrm>
            </p:contentPart>
          </mc:Choice>
          <mc:Fallback xmlns="">
            <p:pic>
              <p:nvPicPr>
                <p:cNvPr id="99" name="حبر 98">
                  <a:extLst>
                    <a:ext uri="{FF2B5EF4-FFF2-40B4-BE49-F238E27FC236}">
                      <a16:creationId xmlns:a16="http://schemas.microsoft.com/office/drawing/2014/main" id="{1FFB026C-BB51-0E11-174A-2F1DCCB2BDE7}"/>
                    </a:ext>
                  </a:extLst>
                </p:cNvPr>
                <p:cNvPicPr/>
                <p:nvPr/>
              </p:nvPicPr>
              <p:blipFill>
                <a:blip r:embed="rId65"/>
                <a:stretch>
                  <a:fillRect/>
                </a:stretch>
              </p:blipFill>
              <p:spPr>
                <a:xfrm>
                  <a:off x="5666640" y="3846514"/>
                  <a:ext cx="1688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1" name="حبر 100">
                  <a:extLst>
                    <a:ext uri="{FF2B5EF4-FFF2-40B4-BE49-F238E27FC236}">
                      <a16:creationId xmlns:a16="http://schemas.microsoft.com/office/drawing/2014/main" id="{F253720C-4773-5593-8653-9575D51C8365}"/>
                    </a:ext>
                  </a:extLst>
                </p14:cNvPr>
                <p14:cNvContentPartPr/>
                <p14:nvPr/>
              </p14:nvContentPartPr>
              <p14:xfrm>
                <a:off x="5730360" y="3831034"/>
                <a:ext cx="308880" cy="322560"/>
              </p14:xfrm>
            </p:contentPart>
          </mc:Choice>
          <mc:Fallback xmlns="">
            <p:pic>
              <p:nvPicPr>
                <p:cNvPr id="101" name="حبر 100">
                  <a:extLst>
                    <a:ext uri="{FF2B5EF4-FFF2-40B4-BE49-F238E27FC236}">
                      <a16:creationId xmlns:a16="http://schemas.microsoft.com/office/drawing/2014/main" id="{F253720C-4773-5593-8653-9575D51C8365}"/>
                    </a:ext>
                  </a:extLst>
                </p:cNvPr>
                <p:cNvPicPr/>
                <p:nvPr/>
              </p:nvPicPr>
              <p:blipFill>
                <a:blip r:embed="rId67"/>
                <a:stretch>
                  <a:fillRect/>
                </a:stretch>
              </p:blipFill>
              <p:spPr>
                <a:xfrm>
                  <a:off x="5712720" y="3813034"/>
                  <a:ext cx="34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2" name="حبر 101">
                  <a:extLst>
                    <a:ext uri="{FF2B5EF4-FFF2-40B4-BE49-F238E27FC236}">
                      <a16:creationId xmlns:a16="http://schemas.microsoft.com/office/drawing/2014/main" id="{58CA790A-2ED6-AB2E-738D-D7A8FEB0DA49}"/>
                    </a:ext>
                  </a:extLst>
                </p14:cNvPr>
                <p14:cNvContentPartPr/>
                <p14:nvPr/>
              </p14:nvContentPartPr>
              <p14:xfrm>
                <a:off x="5883720" y="3818434"/>
                <a:ext cx="144000" cy="154800"/>
              </p14:xfrm>
            </p:contentPart>
          </mc:Choice>
          <mc:Fallback xmlns="">
            <p:pic>
              <p:nvPicPr>
                <p:cNvPr id="102" name="حبر 101">
                  <a:extLst>
                    <a:ext uri="{FF2B5EF4-FFF2-40B4-BE49-F238E27FC236}">
                      <a16:creationId xmlns:a16="http://schemas.microsoft.com/office/drawing/2014/main" id="{58CA790A-2ED6-AB2E-738D-D7A8FEB0DA49}"/>
                    </a:ext>
                  </a:extLst>
                </p:cNvPr>
                <p:cNvPicPr/>
                <p:nvPr/>
              </p:nvPicPr>
              <p:blipFill>
                <a:blip r:embed="rId69"/>
                <a:stretch>
                  <a:fillRect/>
                </a:stretch>
              </p:blipFill>
              <p:spPr>
                <a:xfrm>
                  <a:off x="5866080" y="3800434"/>
                  <a:ext cx="179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3" name="حبر 102">
                  <a:extLst>
                    <a:ext uri="{FF2B5EF4-FFF2-40B4-BE49-F238E27FC236}">
                      <a16:creationId xmlns:a16="http://schemas.microsoft.com/office/drawing/2014/main" id="{D224172A-7660-DC66-0C69-A2358F51AB45}"/>
                    </a:ext>
                  </a:extLst>
                </p14:cNvPr>
                <p14:cNvContentPartPr/>
                <p14:nvPr/>
              </p14:nvContentPartPr>
              <p14:xfrm>
                <a:off x="6106920" y="3829234"/>
                <a:ext cx="173160" cy="194400"/>
              </p14:xfrm>
            </p:contentPart>
          </mc:Choice>
          <mc:Fallback xmlns="">
            <p:pic>
              <p:nvPicPr>
                <p:cNvPr id="103" name="حبر 102">
                  <a:extLst>
                    <a:ext uri="{FF2B5EF4-FFF2-40B4-BE49-F238E27FC236}">
                      <a16:creationId xmlns:a16="http://schemas.microsoft.com/office/drawing/2014/main" id="{D224172A-7660-DC66-0C69-A2358F51AB45}"/>
                    </a:ext>
                  </a:extLst>
                </p:cNvPr>
                <p:cNvPicPr/>
                <p:nvPr/>
              </p:nvPicPr>
              <p:blipFill>
                <a:blip r:embed="rId71"/>
                <a:stretch>
                  <a:fillRect/>
                </a:stretch>
              </p:blipFill>
              <p:spPr>
                <a:xfrm>
                  <a:off x="6088920" y="3811594"/>
                  <a:ext cx="208800" cy="230040"/>
                </a:xfrm>
                <a:prstGeom prst="rect">
                  <a:avLst/>
                </a:prstGeom>
              </p:spPr>
            </p:pic>
          </mc:Fallback>
        </mc:AlternateContent>
      </p:grpSp>
      <p:grpSp>
        <p:nvGrpSpPr>
          <p:cNvPr id="113" name="مجموعة 112">
            <a:extLst>
              <a:ext uri="{FF2B5EF4-FFF2-40B4-BE49-F238E27FC236}">
                <a16:creationId xmlns:a16="http://schemas.microsoft.com/office/drawing/2014/main" id="{9F0E7980-BC8E-B441-07CC-F3174C3DE80A}"/>
              </a:ext>
            </a:extLst>
          </p:cNvPr>
          <p:cNvGrpSpPr/>
          <p:nvPr/>
        </p:nvGrpSpPr>
        <p:grpSpPr>
          <a:xfrm>
            <a:off x="6870840" y="3942274"/>
            <a:ext cx="8640" cy="11520"/>
            <a:chOff x="6870840" y="3942274"/>
            <a:chExt cx="8640" cy="11520"/>
          </a:xfrm>
        </p:grpSpPr>
        <mc:AlternateContent xmlns:mc="http://schemas.openxmlformats.org/markup-compatibility/2006" xmlns:p14="http://schemas.microsoft.com/office/powerpoint/2010/main">
          <mc:Choice Requires="p14">
            <p:contentPart p14:bwMode="auto" r:id="rId72">
              <p14:nvContentPartPr>
                <p14:cNvPr id="109" name="حبر 108">
                  <a:extLst>
                    <a:ext uri="{FF2B5EF4-FFF2-40B4-BE49-F238E27FC236}">
                      <a16:creationId xmlns:a16="http://schemas.microsoft.com/office/drawing/2014/main" id="{08303A4C-10A1-A4D8-68C0-A6FD2C1F58D2}"/>
                    </a:ext>
                  </a:extLst>
                </p14:cNvPr>
                <p14:cNvContentPartPr/>
                <p14:nvPr/>
              </p14:nvContentPartPr>
              <p14:xfrm>
                <a:off x="6879120" y="3942274"/>
                <a:ext cx="360" cy="360"/>
              </p14:xfrm>
            </p:contentPart>
          </mc:Choice>
          <mc:Fallback xmlns="">
            <p:pic>
              <p:nvPicPr>
                <p:cNvPr id="109" name="حبر 108">
                  <a:extLst>
                    <a:ext uri="{FF2B5EF4-FFF2-40B4-BE49-F238E27FC236}">
                      <a16:creationId xmlns:a16="http://schemas.microsoft.com/office/drawing/2014/main" id="{08303A4C-10A1-A4D8-68C0-A6FD2C1F58D2}"/>
                    </a:ext>
                  </a:extLst>
                </p:cNvPr>
                <p:cNvPicPr/>
                <p:nvPr/>
              </p:nvPicPr>
              <p:blipFill>
                <a:blip r:embed="rId73"/>
                <a:stretch>
                  <a:fillRect/>
                </a:stretch>
              </p:blipFill>
              <p:spPr>
                <a:xfrm>
                  <a:off x="6861120" y="39246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0" name="حبر 109">
                  <a:extLst>
                    <a:ext uri="{FF2B5EF4-FFF2-40B4-BE49-F238E27FC236}">
                      <a16:creationId xmlns:a16="http://schemas.microsoft.com/office/drawing/2014/main" id="{B7D93CC0-8881-F10A-1091-A95E7A3BCFCC}"/>
                    </a:ext>
                  </a:extLst>
                </p14:cNvPr>
                <p14:cNvContentPartPr/>
                <p14:nvPr/>
              </p14:nvContentPartPr>
              <p14:xfrm>
                <a:off x="6870840" y="3942274"/>
                <a:ext cx="8640" cy="11520"/>
              </p14:xfrm>
            </p:contentPart>
          </mc:Choice>
          <mc:Fallback xmlns="">
            <p:pic>
              <p:nvPicPr>
                <p:cNvPr id="110" name="حبر 109">
                  <a:extLst>
                    <a:ext uri="{FF2B5EF4-FFF2-40B4-BE49-F238E27FC236}">
                      <a16:creationId xmlns:a16="http://schemas.microsoft.com/office/drawing/2014/main" id="{B7D93CC0-8881-F10A-1091-A95E7A3BCFCC}"/>
                    </a:ext>
                  </a:extLst>
                </p:cNvPr>
                <p:cNvPicPr/>
                <p:nvPr/>
              </p:nvPicPr>
              <p:blipFill>
                <a:blip r:embed="rId75"/>
                <a:stretch>
                  <a:fillRect/>
                </a:stretch>
              </p:blipFill>
              <p:spPr>
                <a:xfrm>
                  <a:off x="6852840" y="3924634"/>
                  <a:ext cx="44280" cy="4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111" name="حبر 110">
                <a:extLst>
                  <a:ext uri="{FF2B5EF4-FFF2-40B4-BE49-F238E27FC236}">
                    <a16:creationId xmlns:a16="http://schemas.microsoft.com/office/drawing/2014/main" id="{901E7DD8-F6F2-9838-A278-23B0107CD354}"/>
                  </a:ext>
                </a:extLst>
              </p14:cNvPr>
              <p14:cNvContentPartPr/>
              <p14:nvPr/>
            </p14:nvContentPartPr>
            <p14:xfrm>
              <a:off x="8185930" y="3681068"/>
              <a:ext cx="498600" cy="200160"/>
            </p14:xfrm>
          </p:contentPart>
        </mc:Choice>
        <mc:Fallback xmlns="">
          <p:pic>
            <p:nvPicPr>
              <p:cNvPr id="111" name="حبر 110">
                <a:extLst>
                  <a:ext uri="{FF2B5EF4-FFF2-40B4-BE49-F238E27FC236}">
                    <a16:creationId xmlns:a16="http://schemas.microsoft.com/office/drawing/2014/main" id="{901E7DD8-F6F2-9838-A278-23B0107CD354}"/>
                  </a:ext>
                </a:extLst>
              </p:cNvPr>
              <p:cNvPicPr/>
              <p:nvPr/>
            </p:nvPicPr>
            <p:blipFill>
              <a:blip r:embed="rId77"/>
              <a:stretch>
                <a:fillRect/>
              </a:stretch>
            </p:blipFill>
            <p:spPr>
              <a:xfrm>
                <a:off x="8167930" y="3663068"/>
                <a:ext cx="534240" cy="235800"/>
              </a:xfrm>
              <a:prstGeom prst="rect">
                <a:avLst/>
              </a:prstGeom>
            </p:spPr>
          </p:pic>
        </mc:Fallback>
      </mc:AlternateContent>
      <p:grpSp>
        <p:nvGrpSpPr>
          <p:cNvPr id="150" name="مجموعة 149">
            <a:extLst>
              <a:ext uri="{FF2B5EF4-FFF2-40B4-BE49-F238E27FC236}">
                <a16:creationId xmlns:a16="http://schemas.microsoft.com/office/drawing/2014/main" id="{77A70B4E-34DE-15F6-A666-EB5926C2C3CD}"/>
              </a:ext>
            </a:extLst>
          </p:cNvPr>
          <p:cNvGrpSpPr/>
          <p:nvPr/>
        </p:nvGrpSpPr>
        <p:grpSpPr>
          <a:xfrm>
            <a:off x="8928970" y="3478262"/>
            <a:ext cx="1299600" cy="424800"/>
            <a:chOff x="10684663" y="2980354"/>
            <a:chExt cx="1299600" cy="424800"/>
          </a:xfrm>
        </p:grpSpPr>
        <mc:AlternateContent xmlns:mc="http://schemas.openxmlformats.org/markup-compatibility/2006" xmlns:p14="http://schemas.microsoft.com/office/powerpoint/2010/main">
          <mc:Choice Requires="p14">
            <p:contentPart p14:bwMode="auto" r:id="rId78">
              <p14:nvContentPartPr>
                <p14:cNvPr id="141" name="حبر 140">
                  <a:extLst>
                    <a:ext uri="{FF2B5EF4-FFF2-40B4-BE49-F238E27FC236}">
                      <a16:creationId xmlns:a16="http://schemas.microsoft.com/office/drawing/2014/main" id="{A92E9F93-CBDA-47C6-4DE6-DADAB7EAFAFF}"/>
                    </a:ext>
                  </a:extLst>
                </p14:cNvPr>
                <p14:cNvContentPartPr/>
                <p14:nvPr/>
              </p14:nvContentPartPr>
              <p14:xfrm>
                <a:off x="10684663" y="3139834"/>
                <a:ext cx="140040" cy="239400"/>
              </p14:xfrm>
            </p:contentPart>
          </mc:Choice>
          <mc:Fallback xmlns="">
            <p:pic>
              <p:nvPicPr>
                <p:cNvPr id="141" name="حبر 140">
                  <a:extLst>
                    <a:ext uri="{FF2B5EF4-FFF2-40B4-BE49-F238E27FC236}">
                      <a16:creationId xmlns:a16="http://schemas.microsoft.com/office/drawing/2014/main" id="{A92E9F93-CBDA-47C6-4DE6-DADAB7EAFAFF}"/>
                    </a:ext>
                  </a:extLst>
                </p:cNvPr>
                <p:cNvPicPr/>
                <p:nvPr/>
              </p:nvPicPr>
              <p:blipFill>
                <a:blip r:embed="rId79"/>
                <a:stretch>
                  <a:fillRect/>
                </a:stretch>
              </p:blipFill>
              <p:spPr>
                <a:xfrm>
                  <a:off x="10667023" y="3121834"/>
                  <a:ext cx="1756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2" name="حبر 141">
                  <a:extLst>
                    <a:ext uri="{FF2B5EF4-FFF2-40B4-BE49-F238E27FC236}">
                      <a16:creationId xmlns:a16="http://schemas.microsoft.com/office/drawing/2014/main" id="{21E86454-686A-BBF9-94C7-919607F65C81}"/>
                    </a:ext>
                  </a:extLst>
                </p14:cNvPr>
                <p14:cNvContentPartPr/>
                <p14:nvPr/>
              </p14:nvContentPartPr>
              <p14:xfrm>
                <a:off x="10903903" y="3190954"/>
                <a:ext cx="182880" cy="176760"/>
              </p14:xfrm>
            </p:contentPart>
          </mc:Choice>
          <mc:Fallback xmlns="">
            <p:pic>
              <p:nvPicPr>
                <p:cNvPr id="142" name="حبر 141">
                  <a:extLst>
                    <a:ext uri="{FF2B5EF4-FFF2-40B4-BE49-F238E27FC236}">
                      <a16:creationId xmlns:a16="http://schemas.microsoft.com/office/drawing/2014/main" id="{21E86454-686A-BBF9-94C7-919607F65C81}"/>
                    </a:ext>
                  </a:extLst>
                </p:cNvPr>
                <p:cNvPicPr/>
                <p:nvPr/>
              </p:nvPicPr>
              <p:blipFill>
                <a:blip r:embed="rId81"/>
                <a:stretch>
                  <a:fillRect/>
                </a:stretch>
              </p:blipFill>
              <p:spPr>
                <a:xfrm>
                  <a:off x="10885903" y="3173314"/>
                  <a:ext cx="218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3" name="حبر 142">
                  <a:extLst>
                    <a:ext uri="{FF2B5EF4-FFF2-40B4-BE49-F238E27FC236}">
                      <a16:creationId xmlns:a16="http://schemas.microsoft.com/office/drawing/2014/main" id="{9058A786-5D36-987C-3EDA-6655BCC480B9}"/>
                    </a:ext>
                  </a:extLst>
                </p14:cNvPr>
                <p14:cNvContentPartPr/>
                <p14:nvPr/>
              </p14:nvContentPartPr>
              <p14:xfrm>
                <a:off x="11128183" y="2980354"/>
                <a:ext cx="86760" cy="389520"/>
              </p14:xfrm>
            </p:contentPart>
          </mc:Choice>
          <mc:Fallback xmlns="">
            <p:pic>
              <p:nvPicPr>
                <p:cNvPr id="143" name="حبر 142">
                  <a:extLst>
                    <a:ext uri="{FF2B5EF4-FFF2-40B4-BE49-F238E27FC236}">
                      <a16:creationId xmlns:a16="http://schemas.microsoft.com/office/drawing/2014/main" id="{9058A786-5D36-987C-3EDA-6655BCC480B9}"/>
                    </a:ext>
                  </a:extLst>
                </p:cNvPr>
                <p:cNvPicPr/>
                <p:nvPr/>
              </p:nvPicPr>
              <p:blipFill>
                <a:blip r:embed="rId83"/>
                <a:stretch>
                  <a:fillRect/>
                </a:stretch>
              </p:blipFill>
              <p:spPr>
                <a:xfrm>
                  <a:off x="11110183" y="2962714"/>
                  <a:ext cx="1224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4" name="حبر 143">
                  <a:extLst>
                    <a:ext uri="{FF2B5EF4-FFF2-40B4-BE49-F238E27FC236}">
                      <a16:creationId xmlns:a16="http://schemas.microsoft.com/office/drawing/2014/main" id="{2DF3EC97-F4D4-0822-4486-1837D9843ABF}"/>
                    </a:ext>
                  </a:extLst>
                </p14:cNvPr>
                <p14:cNvContentPartPr/>
                <p14:nvPr/>
              </p14:nvContentPartPr>
              <p14:xfrm>
                <a:off x="11088943" y="3175114"/>
                <a:ext cx="130320" cy="12240"/>
              </p14:xfrm>
            </p:contentPart>
          </mc:Choice>
          <mc:Fallback xmlns="">
            <p:pic>
              <p:nvPicPr>
                <p:cNvPr id="144" name="حبر 143">
                  <a:extLst>
                    <a:ext uri="{FF2B5EF4-FFF2-40B4-BE49-F238E27FC236}">
                      <a16:creationId xmlns:a16="http://schemas.microsoft.com/office/drawing/2014/main" id="{2DF3EC97-F4D4-0822-4486-1837D9843ABF}"/>
                    </a:ext>
                  </a:extLst>
                </p:cNvPr>
                <p:cNvPicPr/>
                <p:nvPr/>
              </p:nvPicPr>
              <p:blipFill>
                <a:blip r:embed="rId85"/>
                <a:stretch>
                  <a:fillRect/>
                </a:stretch>
              </p:blipFill>
              <p:spPr>
                <a:xfrm>
                  <a:off x="11070943" y="3157474"/>
                  <a:ext cx="1659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6" name="حبر 145">
                  <a:extLst>
                    <a:ext uri="{FF2B5EF4-FFF2-40B4-BE49-F238E27FC236}">
                      <a16:creationId xmlns:a16="http://schemas.microsoft.com/office/drawing/2014/main" id="{81E5E102-3D92-60D6-9287-0E01C2E28C94}"/>
                    </a:ext>
                  </a:extLst>
                </p14:cNvPr>
                <p14:cNvContentPartPr/>
                <p14:nvPr/>
              </p14:nvContentPartPr>
              <p14:xfrm>
                <a:off x="11272543" y="3174034"/>
                <a:ext cx="284760" cy="200520"/>
              </p14:xfrm>
            </p:contentPart>
          </mc:Choice>
          <mc:Fallback xmlns="">
            <p:pic>
              <p:nvPicPr>
                <p:cNvPr id="146" name="حبر 145">
                  <a:extLst>
                    <a:ext uri="{FF2B5EF4-FFF2-40B4-BE49-F238E27FC236}">
                      <a16:creationId xmlns:a16="http://schemas.microsoft.com/office/drawing/2014/main" id="{81E5E102-3D92-60D6-9287-0E01C2E28C94}"/>
                    </a:ext>
                  </a:extLst>
                </p:cNvPr>
                <p:cNvPicPr/>
                <p:nvPr/>
              </p:nvPicPr>
              <p:blipFill>
                <a:blip r:embed="rId87"/>
                <a:stretch>
                  <a:fillRect/>
                </a:stretch>
              </p:blipFill>
              <p:spPr>
                <a:xfrm>
                  <a:off x="11254543" y="3156034"/>
                  <a:ext cx="3204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7" name="حبر 146">
                  <a:extLst>
                    <a:ext uri="{FF2B5EF4-FFF2-40B4-BE49-F238E27FC236}">
                      <a16:creationId xmlns:a16="http://schemas.microsoft.com/office/drawing/2014/main" id="{F99710E8-DFB4-272C-08E1-6EA3B73EC8A2}"/>
                    </a:ext>
                  </a:extLst>
                </p14:cNvPr>
                <p14:cNvContentPartPr/>
                <p14:nvPr/>
              </p14:nvContentPartPr>
              <p14:xfrm>
                <a:off x="11566303" y="3202834"/>
                <a:ext cx="170640" cy="184680"/>
              </p14:xfrm>
            </p:contentPart>
          </mc:Choice>
          <mc:Fallback xmlns="">
            <p:pic>
              <p:nvPicPr>
                <p:cNvPr id="147" name="حبر 146">
                  <a:extLst>
                    <a:ext uri="{FF2B5EF4-FFF2-40B4-BE49-F238E27FC236}">
                      <a16:creationId xmlns:a16="http://schemas.microsoft.com/office/drawing/2014/main" id="{F99710E8-DFB4-272C-08E1-6EA3B73EC8A2}"/>
                    </a:ext>
                  </a:extLst>
                </p:cNvPr>
                <p:cNvPicPr/>
                <p:nvPr/>
              </p:nvPicPr>
              <p:blipFill>
                <a:blip r:embed="rId89"/>
                <a:stretch>
                  <a:fillRect/>
                </a:stretch>
              </p:blipFill>
              <p:spPr>
                <a:xfrm>
                  <a:off x="11548303" y="3185194"/>
                  <a:ext cx="2062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8" name="حبر 147">
                  <a:extLst>
                    <a:ext uri="{FF2B5EF4-FFF2-40B4-BE49-F238E27FC236}">
                      <a16:creationId xmlns:a16="http://schemas.microsoft.com/office/drawing/2014/main" id="{6EC533F1-5AF4-B3D4-4F6E-13E4F3415244}"/>
                    </a:ext>
                  </a:extLst>
                </p14:cNvPr>
                <p14:cNvContentPartPr/>
                <p14:nvPr/>
              </p14:nvContentPartPr>
              <p14:xfrm>
                <a:off x="11741263" y="3204994"/>
                <a:ext cx="119160" cy="164160"/>
              </p14:xfrm>
            </p:contentPart>
          </mc:Choice>
          <mc:Fallback xmlns="">
            <p:pic>
              <p:nvPicPr>
                <p:cNvPr id="148" name="حبر 147">
                  <a:extLst>
                    <a:ext uri="{FF2B5EF4-FFF2-40B4-BE49-F238E27FC236}">
                      <a16:creationId xmlns:a16="http://schemas.microsoft.com/office/drawing/2014/main" id="{6EC533F1-5AF4-B3D4-4F6E-13E4F3415244}"/>
                    </a:ext>
                  </a:extLst>
                </p:cNvPr>
                <p:cNvPicPr/>
                <p:nvPr/>
              </p:nvPicPr>
              <p:blipFill>
                <a:blip r:embed="rId91"/>
                <a:stretch>
                  <a:fillRect/>
                </a:stretch>
              </p:blipFill>
              <p:spPr>
                <a:xfrm>
                  <a:off x="11723623" y="3186994"/>
                  <a:ext cx="1548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9" name="حبر 148">
                  <a:extLst>
                    <a:ext uri="{FF2B5EF4-FFF2-40B4-BE49-F238E27FC236}">
                      <a16:creationId xmlns:a16="http://schemas.microsoft.com/office/drawing/2014/main" id="{F4C49798-CA52-54C4-81F5-5885A88078F7}"/>
                    </a:ext>
                  </a:extLst>
                </p14:cNvPr>
                <p14:cNvContentPartPr/>
                <p14:nvPr/>
              </p14:nvContentPartPr>
              <p14:xfrm>
                <a:off x="11811463" y="3220474"/>
                <a:ext cx="172800" cy="184680"/>
              </p14:xfrm>
            </p:contentPart>
          </mc:Choice>
          <mc:Fallback xmlns="">
            <p:pic>
              <p:nvPicPr>
                <p:cNvPr id="149" name="حبر 148">
                  <a:extLst>
                    <a:ext uri="{FF2B5EF4-FFF2-40B4-BE49-F238E27FC236}">
                      <a16:creationId xmlns:a16="http://schemas.microsoft.com/office/drawing/2014/main" id="{F4C49798-CA52-54C4-81F5-5885A88078F7}"/>
                    </a:ext>
                  </a:extLst>
                </p:cNvPr>
                <p:cNvPicPr/>
                <p:nvPr/>
              </p:nvPicPr>
              <p:blipFill>
                <a:blip r:embed="rId93"/>
                <a:stretch>
                  <a:fillRect/>
                </a:stretch>
              </p:blipFill>
              <p:spPr>
                <a:xfrm>
                  <a:off x="11793463" y="3202834"/>
                  <a:ext cx="208440" cy="220320"/>
                </a:xfrm>
                <a:prstGeom prst="rect">
                  <a:avLst/>
                </a:prstGeom>
              </p:spPr>
            </p:pic>
          </mc:Fallback>
        </mc:AlternateContent>
      </p:grpSp>
      <p:grpSp>
        <p:nvGrpSpPr>
          <p:cNvPr id="165" name="مجموعة 164">
            <a:extLst>
              <a:ext uri="{FF2B5EF4-FFF2-40B4-BE49-F238E27FC236}">
                <a16:creationId xmlns:a16="http://schemas.microsoft.com/office/drawing/2014/main" id="{8805A4B5-FF2D-9F81-1396-7FF7511B722E}"/>
              </a:ext>
            </a:extLst>
          </p:cNvPr>
          <p:cNvGrpSpPr/>
          <p:nvPr/>
        </p:nvGrpSpPr>
        <p:grpSpPr>
          <a:xfrm>
            <a:off x="8814660" y="3981278"/>
            <a:ext cx="1602360" cy="363240"/>
            <a:chOff x="4457271" y="2591914"/>
            <a:chExt cx="1602360" cy="363240"/>
          </a:xfrm>
        </p:grpSpPr>
        <mc:AlternateContent xmlns:mc="http://schemas.openxmlformats.org/markup-compatibility/2006" xmlns:p14="http://schemas.microsoft.com/office/powerpoint/2010/main">
          <mc:Choice Requires="p14">
            <p:contentPart p14:bwMode="auto" r:id="rId94">
              <p14:nvContentPartPr>
                <p14:cNvPr id="152" name="حبر 151">
                  <a:extLst>
                    <a:ext uri="{FF2B5EF4-FFF2-40B4-BE49-F238E27FC236}">
                      <a16:creationId xmlns:a16="http://schemas.microsoft.com/office/drawing/2014/main" id="{762BC280-307D-AD6E-7665-E8357D3F584A}"/>
                    </a:ext>
                  </a:extLst>
                </p14:cNvPr>
                <p14:cNvContentPartPr/>
                <p14:nvPr/>
              </p14:nvContentPartPr>
              <p14:xfrm>
                <a:off x="4457271" y="2591914"/>
                <a:ext cx="86040" cy="358560"/>
              </p14:xfrm>
            </p:contentPart>
          </mc:Choice>
          <mc:Fallback xmlns="">
            <p:pic>
              <p:nvPicPr>
                <p:cNvPr id="152" name="حبر 151">
                  <a:extLst>
                    <a:ext uri="{FF2B5EF4-FFF2-40B4-BE49-F238E27FC236}">
                      <a16:creationId xmlns:a16="http://schemas.microsoft.com/office/drawing/2014/main" id="{762BC280-307D-AD6E-7665-E8357D3F584A}"/>
                    </a:ext>
                  </a:extLst>
                </p:cNvPr>
                <p:cNvPicPr/>
                <p:nvPr/>
              </p:nvPicPr>
              <p:blipFill>
                <a:blip r:embed="rId95"/>
                <a:stretch>
                  <a:fillRect/>
                </a:stretch>
              </p:blipFill>
              <p:spPr>
                <a:xfrm>
                  <a:off x="4439631" y="2573914"/>
                  <a:ext cx="12168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53" name="حبر 152">
                  <a:extLst>
                    <a:ext uri="{FF2B5EF4-FFF2-40B4-BE49-F238E27FC236}">
                      <a16:creationId xmlns:a16="http://schemas.microsoft.com/office/drawing/2014/main" id="{67129CF4-E021-86B3-59FD-A651060B3143}"/>
                    </a:ext>
                  </a:extLst>
                </p14:cNvPr>
                <p14:cNvContentPartPr/>
                <p14:nvPr/>
              </p14:nvContentPartPr>
              <p14:xfrm>
                <a:off x="4621431" y="2713594"/>
                <a:ext cx="51840" cy="241560"/>
              </p14:xfrm>
            </p:contentPart>
          </mc:Choice>
          <mc:Fallback xmlns="">
            <p:pic>
              <p:nvPicPr>
                <p:cNvPr id="153" name="حبر 152">
                  <a:extLst>
                    <a:ext uri="{FF2B5EF4-FFF2-40B4-BE49-F238E27FC236}">
                      <a16:creationId xmlns:a16="http://schemas.microsoft.com/office/drawing/2014/main" id="{67129CF4-E021-86B3-59FD-A651060B3143}"/>
                    </a:ext>
                  </a:extLst>
                </p:cNvPr>
                <p:cNvPicPr/>
                <p:nvPr/>
              </p:nvPicPr>
              <p:blipFill>
                <a:blip r:embed="rId97"/>
                <a:stretch>
                  <a:fillRect/>
                </a:stretch>
              </p:blipFill>
              <p:spPr>
                <a:xfrm>
                  <a:off x="4603791" y="2695954"/>
                  <a:ext cx="874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6" name="حبر 155">
                  <a:extLst>
                    <a:ext uri="{FF2B5EF4-FFF2-40B4-BE49-F238E27FC236}">
                      <a16:creationId xmlns:a16="http://schemas.microsoft.com/office/drawing/2014/main" id="{FC32BDA8-5F43-53BB-59F1-E67496430328}"/>
                    </a:ext>
                  </a:extLst>
                </p14:cNvPr>
                <p14:cNvContentPartPr/>
                <p14:nvPr/>
              </p14:nvContentPartPr>
              <p14:xfrm>
                <a:off x="4554111" y="2601634"/>
                <a:ext cx="65160" cy="52560"/>
              </p14:xfrm>
            </p:contentPart>
          </mc:Choice>
          <mc:Fallback xmlns="">
            <p:pic>
              <p:nvPicPr>
                <p:cNvPr id="156" name="حبر 155">
                  <a:extLst>
                    <a:ext uri="{FF2B5EF4-FFF2-40B4-BE49-F238E27FC236}">
                      <a16:creationId xmlns:a16="http://schemas.microsoft.com/office/drawing/2014/main" id="{FC32BDA8-5F43-53BB-59F1-E67496430328}"/>
                    </a:ext>
                  </a:extLst>
                </p:cNvPr>
                <p:cNvPicPr/>
                <p:nvPr/>
              </p:nvPicPr>
              <p:blipFill>
                <a:blip r:embed="rId99"/>
                <a:stretch>
                  <a:fillRect/>
                </a:stretch>
              </p:blipFill>
              <p:spPr>
                <a:xfrm>
                  <a:off x="4536111" y="2583634"/>
                  <a:ext cx="1008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7" name="حبر 156">
                  <a:extLst>
                    <a:ext uri="{FF2B5EF4-FFF2-40B4-BE49-F238E27FC236}">
                      <a16:creationId xmlns:a16="http://schemas.microsoft.com/office/drawing/2014/main" id="{4A8E73D7-6D35-B94E-A6DB-E8287B2EBBB5}"/>
                    </a:ext>
                  </a:extLst>
                </p14:cNvPr>
                <p14:cNvContentPartPr/>
                <p14:nvPr/>
              </p14:nvContentPartPr>
              <p14:xfrm>
                <a:off x="4728711" y="2703154"/>
                <a:ext cx="173160" cy="250920"/>
              </p14:xfrm>
            </p:contentPart>
          </mc:Choice>
          <mc:Fallback xmlns="">
            <p:pic>
              <p:nvPicPr>
                <p:cNvPr id="157" name="حبر 156">
                  <a:extLst>
                    <a:ext uri="{FF2B5EF4-FFF2-40B4-BE49-F238E27FC236}">
                      <a16:creationId xmlns:a16="http://schemas.microsoft.com/office/drawing/2014/main" id="{4A8E73D7-6D35-B94E-A6DB-E8287B2EBBB5}"/>
                    </a:ext>
                  </a:extLst>
                </p:cNvPr>
                <p:cNvPicPr/>
                <p:nvPr/>
              </p:nvPicPr>
              <p:blipFill>
                <a:blip r:embed="rId101"/>
                <a:stretch>
                  <a:fillRect/>
                </a:stretch>
              </p:blipFill>
              <p:spPr>
                <a:xfrm>
                  <a:off x="4710711" y="2685154"/>
                  <a:ext cx="2088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9" name="حبر 158">
                  <a:extLst>
                    <a:ext uri="{FF2B5EF4-FFF2-40B4-BE49-F238E27FC236}">
                      <a16:creationId xmlns:a16="http://schemas.microsoft.com/office/drawing/2014/main" id="{E689F583-700B-5393-D005-92E891B8B57C}"/>
                    </a:ext>
                  </a:extLst>
                </p14:cNvPr>
                <p14:cNvContentPartPr/>
                <p14:nvPr/>
              </p14:nvContentPartPr>
              <p14:xfrm>
                <a:off x="4985031" y="2726554"/>
                <a:ext cx="174240" cy="227880"/>
              </p14:xfrm>
            </p:contentPart>
          </mc:Choice>
          <mc:Fallback xmlns="">
            <p:pic>
              <p:nvPicPr>
                <p:cNvPr id="159" name="حبر 158">
                  <a:extLst>
                    <a:ext uri="{FF2B5EF4-FFF2-40B4-BE49-F238E27FC236}">
                      <a16:creationId xmlns:a16="http://schemas.microsoft.com/office/drawing/2014/main" id="{E689F583-700B-5393-D005-92E891B8B57C}"/>
                    </a:ext>
                  </a:extLst>
                </p:cNvPr>
                <p:cNvPicPr/>
                <p:nvPr/>
              </p:nvPicPr>
              <p:blipFill>
                <a:blip r:embed="rId103"/>
                <a:stretch>
                  <a:fillRect/>
                </a:stretch>
              </p:blipFill>
              <p:spPr>
                <a:xfrm>
                  <a:off x="4967391" y="2708914"/>
                  <a:ext cx="2098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60" name="حبر 159">
                  <a:extLst>
                    <a:ext uri="{FF2B5EF4-FFF2-40B4-BE49-F238E27FC236}">
                      <a16:creationId xmlns:a16="http://schemas.microsoft.com/office/drawing/2014/main" id="{25165839-8A76-7D0F-CF67-4D2310A6CC3D}"/>
                    </a:ext>
                  </a:extLst>
                </p14:cNvPr>
                <p14:cNvContentPartPr/>
                <p14:nvPr/>
              </p14:nvContentPartPr>
              <p14:xfrm>
                <a:off x="5235951" y="2695234"/>
                <a:ext cx="177840" cy="236160"/>
              </p14:xfrm>
            </p:contentPart>
          </mc:Choice>
          <mc:Fallback xmlns="">
            <p:pic>
              <p:nvPicPr>
                <p:cNvPr id="160" name="حبر 159">
                  <a:extLst>
                    <a:ext uri="{FF2B5EF4-FFF2-40B4-BE49-F238E27FC236}">
                      <a16:creationId xmlns:a16="http://schemas.microsoft.com/office/drawing/2014/main" id="{25165839-8A76-7D0F-CF67-4D2310A6CC3D}"/>
                    </a:ext>
                  </a:extLst>
                </p:cNvPr>
                <p:cNvPicPr/>
                <p:nvPr/>
              </p:nvPicPr>
              <p:blipFill>
                <a:blip r:embed="rId105"/>
                <a:stretch>
                  <a:fillRect/>
                </a:stretch>
              </p:blipFill>
              <p:spPr>
                <a:xfrm>
                  <a:off x="5218311" y="2677234"/>
                  <a:ext cx="2134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2" name="حبر 161">
                  <a:extLst>
                    <a:ext uri="{FF2B5EF4-FFF2-40B4-BE49-F238E27FC236}">
                      <a16:creationId xmlns:a16="http://schemas.microsoft.com/office/drawing/2014/main" id="{1E67CF4C-2DDC-53F4-F34B-AB6E47B4D01B}"/>
                    </a:ext>
                  </a:extLst>
                </p14:cNvPr>
                <p14:cNvContentPartPr/>
                <p14:nvPr/>
              </p14:nvContentPartPr>
              <p14:xfrm>
                <a:off x="5477871" y="2691994"/>
                <a:ext cx="156240" cy="195120"/>
              </p14:xfrm>
            </p:contentPart>
          </mc:Choice>
          <mc:Fallback xmlns="">
            <p:pic>
              <p:nvPicPr>
                <p:cNvPr id="162" name="حبر 161">
                  <a:extLst>
                    <a:ext uri="{FF2B5EF4-FFF2-40B4-BE49-F238E27FC236}">
                      <a16:creationId xmlns:a16="http://schemas.microsoft.com/office/drawing/2014/main" id="{1E67CF4C-2DDC-53F4-F34B-AB6E47B4D01B}"/>
                    </a:ext>
                  </a:extLst>
                </p:cNvPr>
                <p:cNvPicPr/>
                <p:nvPr/>
              </p:nvPicPr>
              <p:blipFill>
                <a:blip r:embed="rId107"/>
                <a:stretch>
                  <a:fillRect/>
                </a:stretch>
              </p:blipFill>
              <p:spPr>
                <a:xfrm>
                  <a:off x="5460231" y="2674354"/>
                  <a:ext cx="1918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63" name="حبر 162">
                  <a:extLst>
                    <a:ext uri="{FF2B5EF4-FFF2-40B4-BE49-F238E27FC236}">
                      <a16:creationId xmlns:a16="http://schemas.microsoft.com/office/drawing/2014/main" id="{B8443B57-CD52-686F-B7E7-E695B7D2B1C7}"/>
                    </a:ext>
                  </a:extLst>
                </p14:cNvPr>
                <p14:cNvContentPartPr/>
                <p14:nvPr/>
              </p14:nvContentPartPr>
              <p14:xfrm>
                <a:off x="5686311" y="2698474"/>
                <a:ext cx="143640" cy="205200"/>
              </p14:xfrm>
            </p:contentPart>
          </mc:Choice>
          <mc:Fallback xmlns="">
            <p:pic>
              <p:nvPicPr>
                <p:cNvPr id="163" name="حبر 162">
                  <a:extLst>
                    <a:ext uri="{FF2B5EF4-FFF2-40B4-BE49-F238E27FC236}">
                      <a16:creationId xmlns:a16="http://schemas.microsoft.com/office/drawing/2014/main" id="{B8443B57-CD52-686F-B7E7-E695B7D2B1C7}"/>
                    </a:ext>
                  </a:extLst>
                </p:cNvPr>
                <p:cNvPicPr/>
                <p:nvPr/>
              </p:nvPicPr>
              <p:blipFill>
                <a:blip r:embed="rId109"/>
                <a:stretch>
                  <a:fillRect/>
                </a:stretch>
              </p:blipFill>
              <p:spPr>
                <a:xfrm>
                  <a:off x="5668671" y="2680834"/>
                  <a:ext cx="1792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4" name="حبر 163">
                  <a:extLst>
                    <a:ext uri="{FF2B5EF4-FFF2-40B4-BE49-F238E27FC236}">
                      <a16:creationId xmlns:a16="http://schemas.microsoft.com/office/drawing/2014/main" id="{68EE35AB-3769-7312-86FB-5C31F4CE9CF6}"/>
                    </a:ext>
                  </a:extLst>
                </p14:cNvPr>
                <p14:cNvContentPartPr/>
                <p14:nvPr/>
              </p14:nvContentPartPr>
              <p14:xfrm>
                <a:off x="5896551" y="2640874"/>
                <a:ext cx="163080" cy="232920"/>
              </p14:xfrm>
            </p:contentPart>
          </mc:Choice>
          <mc:Fallback xmlns="">
            <p:pic>
              <p:nvPicPr>
                <p:cNvPr id="164" name="حبر 163">
                  <a:extLst>
                    <a:ext uri="{FF2B5EF4-FFF2-40B4-BE49-F238E27FC236}">
                      <a16:creationId xmlns:a16="http://schemas.microsoft.com/office/drawing/2014/main" id="{68EE35AB-3769-7312-86FB-5C31F4CE9CF6}"/>
                    </a:ext>
                  </a:extLst>
                </p:cNvPr>
                <p:cNvPicPr/>
                <p:nvPr/>
              </p:nvPicPr>
              <p:blipFill>
                <a:blip r:embed="rId111"/>
                <a:stretch>
                  <a:fillRect/>
                </a:stretch>
              </p:blipFill>
              <p:spPr>
                <a:xfrm>
                  <a:off x="5878911" y="2623234"/>
                  <a:ext cx="198720" cy="26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179" name="حبر 178">
                <a:extLst>
                  <a:ext uri="{FF2B5EF4-FFF2-40B4-BE49-F238E27FC236}">
                    <a16:creationId xmlns:a16="http://schemas.microsoft.com/office/drawing/2014/main" id="{CEA6315A-5A8B-F8AA-0CB8-15941B5C4E1B}"/>
                  </a:ext>
                </a:extLst>
              </p14:cNvPr>
              <p14:cNvContentPartPr/>
              <p14:nvPr/>
            </p14:nvContentPartPr>
            <p14:xfrm>
              <a:off x="7586066" y="2938783"/>
              <a:ext cx="360" cy="360"/>
            </p14:xfrm>
          </p:contentPart>
        </mc:Choice>
        <mc:Fallback xmlns="">
          <p:pic>
            <p:nvPicPr>
              <p:cNvPr id="179" name="حبر 178">
                <a:extLst>
                  <a:ext uri="{FF2B5EF4-FFF2-40B4-BE49-F238E27FC236}">
                    <a16:creationId xmlns:a16="http://schemas.microsoft.com/office/drawing/2014/main" id="{CEA6315A-5A8B-F8AA-0CB8-15941B5C4E1B}"/>
                  </a:ext>
                </a:extLst>
              </p:cNvPr>
              <p:cNvPicPr/>
              <p:nvPr/>
            </p:nvPicPr>
            <p:blipFill>
              <a:blip r:embed="rId113"/>
              <a:stretch>
                <a:fillRect/>
              </a:stretch>
            </p:blipFill>
            <p:spPr>
              <a:xfrm>
                <a:off x="7568426" y="2920783"/>
                <a:ext cx="36000" cy="36000"/>
              </a:xfrm>
              <a:prstGeom prst="rect">
                <a:avLst/>
              </a:prstGeom>
            </p:spPr>
          </p:pic>
        </mc:Fallback>
      </mc:AlternateContent>
      <p:grpSp>
        <p:nvGrpSpPr>
          <p:cNvPr id="220" name="مجموعة 219">
            <a:extLst>
              <a:ext uri="{FF2B5EF4-FFF2-40B4-BE49-F238E27FC236}">
                <a16:creationId xmlns:a16="http://schemas.microsoft.com/office/drawing/2014/main" id="{BC15DC83-1A13-0F89-74F1-36EACFC16513}"/>
              </a:ext>
            </a:extLst>
          </p:cNvPr>
          <p:cNvGrpSpPr/>
          <p:nvPr/>
        </p:nvGrpSpPr>
        <p:grpSpPr>
          <a:xfrm>
            <a:off x="8858173" y="2985910"/>
            <a:ext cx="1422000" cy="561960"/>
            <a:chOff x="7668866" y="2795863"/>
            <a:chExt cx="1422000" cy="561960"/>
          </a:xfrm>
        </p:grpSpPr>
        <mc:AlternateContent xmlns:mc="http://schemas.openxmlformats.org/markup-compatibility/2006" xmlns:p14="http://schemas.microsoft.com/office/powerpoint/2010/main">
          <mc:Choice Requires="p14">
            <p:contentPart p14:bwMode="auto" r:id="rId114">
              <p14:nvContentPartPr>
                <p14:cNvPr id="206" name="حبر 205">
                  <a:extLst>
                    <a:ext uri="{FF2B5EF4-FFF2-40B4-BE49-F238E27FC236}">
                      <a16:creationId xmlns:a16="http://schemas.microsoft.com/office/drawing/2014/main" id="{B49BC169-AEA8-A752-8F25-0516BA0F2B96}"/>
                    </a:ext>
                  </a:extLst>
                </p14:cNvPr>
                <p14:cNvContentPartPr/>
                <p14:nvPr/>
              </p14:nvContentPartPr>
              <p14:xfrm>
                <a:off x="7668866" y="2903143"/>
                <a:ext cx="164160" cy="263520"/>
              </p14:xfrm>
            </p:contentPart>
          </mc:Choice>
          <mc:Fallback xmlns="">
            <p:pic>
              <p:nvPicPr>
                <p:cNvPr id="206" name="حبر 205">
                  <a:extLst>
                    <a:ext uri="{FF2B5EF4-FFF2-40B4-BE49-F238E27FC236}">
                      <a16:creationId xmlns:a16="http://schemas.microsoft.com/office/drawing/2014/main" id="{B49BC169-AEA8-A752-8F25-0516BA0F2B96}"/>
                    </a:ext>
                  </a:extLst>
                </p:cNvPr>
                <p:cNvPicPr/>
                <p:nvPr/>
              </p:nvPicPr>
              <p:blipFill>
                <a:blip r:embed="rId115"/>
                <a:stretch>
                  <a:fillRect/>
                </a:stretch>
              </p:blipFill>
              <p:spPr>
                <a:xfrm>
                  <a:off x="7650866" y="2885143"/>
                  <a:ext cx="1998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07" name="حبر 206">
                  <a:extLst>
                    <a:ext uri="{FF2B5EF4-FFF2-40B4-BE49-F238E27FC236}">
                      <a16:creationId xmlns:a16="http://schemas.microsoft.com/office/drawing/2014/main" id="{E90BBF51-BEB9-F228-4C02-377DFF23DB29}"/>
                    </a:ext>
                  </a:extLst>
                </p14:cNvPr>
                <p14:cNvContentPartPr/>
                <p14:nvPr/>
              </p14:nvContentPartPr>
              <p14:xfrm>
                <a:off x="7919786" y="2996023"/>
                <a:ext cx="127440" cy="200160"/>
              </p14:xfrm>
            </p:contentPart>
          </mc:Choice>
          <mc:Fallback xmlns="">
            <p:pic>
              <p:nvPicPr>
                <p:cNvPr id="207" name="حبر 206">
                  <a:extLst>
                    <a:ext uri="{FF2B5EF4-FFF2-40B4-BE49-F238E27FC236}">
                      <a16:creationId xmlns:a16="http://schemas.microsoft.com/office/drawing/2014/main" id="{E90BBF51-BEB9-F228-4C02-377DFF23DB29}"/>
                    </a:ext>
                  </a:extLst>
                </p:cNvPr>
                <p:cNvPicPr/>
                <p:nvPr/>
              </p:nvPicPr>
              <p:blipFill>
                <a:blip r:embed="rId117"/>
                <a:stretch>
                  <a:fillRect/>
                </a:stretch>
              </p:blipFill>
              <p:spPr>
                <a:xfrm>
                  <a:off x="7901786" y="2978383"/>
                  <a:ext cx="1630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08" name="حبر 207">
                  <a:extLst>
                    <a:ext uri="{FF2B5EF4-FFF2-40B4-BE49-F238E27FC236}">
                      <a16:creationId xmlns:a16="http://schemas.microsoft.com/office/drawing/2014/main" id="{14754AEF-7735-C9FF-7EBD-91AF55535C54}"/>
                    </a:ext>
                  </a:extLst>
                </p14:cNvPr>
                <p14:cNvContentPartPr/>
                <p14:nvPr/>
              </p14:nvContentPartPr>
              <p14:xfrm>
                <a:off x="8145866" y="3017623"/>
                <a:ext cx="39600" cy="340200"/>
              </p14:xfrm>
            </p:contentPart>
          </mc:Choice>
          <mc:Fallback xmlns="">
            <p:pic>
              <p:nvPicPr>
                <p:cNvPr id="208" name="حبر 207">
                  <a:extLst>
                    <a:ext uri="{FF2B5EF4-FFF2-40B4-BE49-F238E27FC236}">
                      <a16:creationId xmlns:a16="http://schemas.microsoft.com/office/drawing/2014/main" id="{14754AEF-7735-C9FF-7EBD-91AF55535C54}"/>
                    </a:ext>
                  </a:extLst>
                </p:cNvPr>
                <p:cNvPicPr/>
                <p:nvPr/>
              </p:nvPicPr>
              <p:blipFill>
                <a:blip r:embed="rId119"/>
                <a:stretch>
                  <a:fillRect/>
                </a:stretch>
              </p:blipFill>
              <p:spPr>
                <a:xfrm>
                  <a:off x="8127866" y="2999623"/>
                  <a:ext cx="7524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09" name="حبر 208">
                  <a:extLst>
                    <a:ext uri="{FF2B5EF4-FFF2-40B4-BE49-F238E27FC236}">
                      <a16:creationId xmlns:a16="http://schemas.microsoft.com/office/drawing/2014/main" id="{DC534209-DC57-0F44-3D80-8AFB0AB5DB24}"/>
                    </a:ext>
                  </a:extLst>
                </p14:cNvPr>
                <p14:cNvContentPartPr/>
                <p14:nvPr/>
              </p14:nvContentPartPr>
              <p14:xfrm>
                <a:off x="8121386" y="2980183"/>
                <a:ext cx="187560" cy="142920"/>
              </p14:xfrm>
            </p:contentPart>
          </mc:Choice>
          <mc:Fallback xmlns="">
            <p:pic>
              <p:nvPicPr>
                <p:cNvPr id="209" name="حبر 208">
                  <a:extLst>
                    <a:ext uri="{FF2B5EF4-FFF2-40B4-BE49-F238E27FC236}">
                      <a16:creationId xmlns:a16="http://schemas.microsoft.com/office/drawing/2014/main" id="{DC534209-DC57-0F44-3D80-8AFB0AB5DB24}"/>
                    </a:ext>
                  </a:extLst>
                </p:cNvPr>
                <p:cNvPicPr/>
                <p:nvPr/>
              </p:nvPicPr>
              <p:blipFill>
                <a:blip r:embed="rId121"/>
                <a:stretch>
                  <a:fillRect/>
                </a:stretch>
              </p:blipFill>
              <p:spPr>
                <a:xfrm>
                  <a:off x="8103746" y="2962183"/>
                  <a:ext cx="223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11" name="حبر 210">
                  <a:extLst>
                    <a:ext uri="{FF2B5EF4-FFF2-40B4-BE49-F238E27FC236}">
                      <a16:creationId xmlns:a16="http://schemas.microsoft.com/office/drawing/2014/main" id="{96809137-D4D0-9DB7-770F-0B91E410C1CB}"/>
                    </a:ext>
                  </a:extLst>
                </p14:cNvPr>
                <p14:cNvContentPartPr/>
                <p14:nvPr/>
              </p14:nvContentPartPr>
              <p14:xfrm>
                <a:off x="8353586" y="2993143"/>
                <a:ext cx="27720" cy="362160"/>
              </p14:xfrm>
            </p:contentPart>
          </mc:Choice>
          <mc:Fallback xmlns="">
            <p:pic>
              <p:nvPicPr>
                <p:cNvPr id="211" name="حبر 210">
                  <a:extLst>
                    <a:ext uri="{FF2B5EF4-FFF2-40B4-BE49-F238E27FC236}">
                      <a16:creationId xmlns:a16="http://schemas.microsoft.com/office/drawing/2014/main" id="{96809137-D4D0-9DB7-770F-0B91E410C1CB}"/>
                    </a:ext>
                  </a:extLst>
                </p:cNvPr>
                <p:cNvPicPr/>
                <p:nvPr/>
              </p:nvPicPr>
              <p:blipFill>
                <a:blip r:embed="rId123"/>
                <a:stretch>
                  <a:fillRect/>
                </a:stretch>
              </p:blipFill>
              <p:spPr>
                <a:xfrm>
                  <a:off x="8335586" y="2975503"/>
                  <a:ext cx="633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12" name="حبر 211">
                  <a:extLst>
                    <a:ext uri="{FF2B5EF4-FFF2-40B4-BE49-F238E27FC236}">
                      <a16:creationId xmlns:a16="http://schemas.microsoft.com/office/drawing/2014/main" id="{2EF926D0-A398-FE91-9054-D9D6CC4D6094}"/>
                    </a:ext>
                  </a:extLst>
                </p14:cNvPr>
                <p14:cNvContentPartPr/>
                <p14:nvPr/>
              </p14:nvContentPartPr>
              <p14:xfrm>
                <a:off x="8369426" y="2971183"/>
                <a:ext cx="140760" cy="141120"/>
              </p14:xfrm>
            </p:contentPart>
          </mc:Choice>
          <mc:Fallback xmlns="">
            <p:pic>
              <p:nvPicPr>
                <p:cNvPr id="212" name="حبر 211">
                  <a:extLst>
                    <a:ext uri="{FF2B5EF4-FFF2-40B4-BE49-F238E27FC236}">
                      <a16:creationId xmlns:a16="http://schemas.microsoft.com/office/drawing/2014/main" id="{2EF926D0-A398-FE91-9054-D9D6CC4D6094}"/>
                    </a:ext>
                  </a:extLst>
                </p:cNvPr>
                <p:cNvPicPr/>
                <p:nvPr/>
              </p:nvPicPr>
              <p:blipFill>
                <a:blip r:embed="rId125"/>
                <a:stretch>
                  <a:fillRect/>
                </a:stretch>
              </p:blipFill>
              <p:spPr>
                <a:xfrm>
                  <a:off x="8351426" y="2953543"/>
                  <a:ext cx="1764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14" name="حبر 213">
                  <a:extLst>
                    <a:ext uri="{FF2B5EF4-FFF2-40B4-BE49-F238E27FC236}">
                      <a16:creationId xmlns:a16="http://schemas.microsoft.com/office/drawing/2014/main" id="{F3272107-8273-B747-8C23-C270EE5452FB}"/>
                    </a:ext>
                  </a:extLst>
                </p14:cNvPr>
                <p14:cNvContentPartPr/>
                <p14:nvPr/>
              </p14:nvContentPartPr>
              <p14:xfrm>
                <a:off x="8529626" y="2998543"/>
                <a:ext cx="164160" cy="156960"/>
              </p14:xfrm>
            </p:contentPart>
          </mc:Choice>
          <mc:Fallback xmlns="">
            <p:pic>
              <p:nvPicPr>
                <p:cNvPr id="214" name="حبر 213">
                  <a:extLst>
                    <a:ext uri="{FF2B5EF4-FFF2-40B4-BE49-F238E27FC236}">
                      <a16:creationId xmlns:a16="http://schemas.microsoft.com/office/drawing/2014/main" id="{F3272107-8273-B747-8C23-C270EE5452FB}"/>
                    </a:ext>
                  </a:extLst>
                </p:cNvPr>
                <p:cNvPicPr/>
                <p:nvPr/>
              </p:nvPicPr>
              <p:blipFill>
                <a:blip r:embed="rId127"/>
                <a:stretch>
                  <a:fillRect/>
                </a:stretch>
              </p:blipFill>
              <p:spPr>
                <a:xfrm>
                  <a:off x="8511626" y="2980543"/>
                  <a:ext cx="1998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16" name="حبر 215">
                  <a:extLst>
                    <a:ext uri="{FF2B5EF4-FFF2-40B4-BE49-F238E27FC236}">
                      <a16:creationId xmlns:a16="http://schemas.microsoft.com/office/drawing/2014/main" id="{BC455520-01C4-FC36-145F-1828A46130FD}"/>
                    </a:ext>
                  </a:extLst>
                </p14:cNvPr>
                <p14:cNvContentPartPr/>
                <p14:nvPr/>
              </p14:nvContentPartPr>
              <p14:xfrm>
                <a:off x="8697746" y="2988823"/>
                <a:ext cx="49680" cy="174240"/>
              </p14:xfrm>
            </p:contentPart>
          </mc:Choice>
          <mc:Fallback xmlns="">
            <p:pic>
              <p:nvPicPr>
                <p:cNvPr id="216" name="حبر 215">
                  <a:extLst>
                    <a:ext uri="{FF2B5EF4-FFF2-40B4-BE49-F238E27FC236}">
                      <a16:creationId xmlns:a16="http://schemas.microsoft.com/office/drawing/2014/main" id="{BC455520-01C4-FC36-145F-1828A46130FD}"/>
                    </a:ext>
                  </a:extLst>
                </p:cNvPr>
                <p:cNvPicPr/>
                <p:nvPr/>
              </p:nvPicPr>
              <p:blipFill>
                <a:blip r:embed="rId129"/>
                <a:stretch>
                  <a:fillRect/>
                </a:stretch>
              </p:blipFill>
              <p:spPr>
                <a:xfrm>
                  <a:off x="8680106" y="2970823"/>
                  <a:ext cx="853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17" name="حبر 216">
                  <a:extLst>
                    <a:ext uri="{FF2B5EF4-FFF2-40B4-BE49-F238E27FC236}">
                      <a16:creationId xmlns:a16="http://schemas.microsoft.com/office/drawing/2014/main" id="{35E4EC3A-E74D-1D46-3045-8DBC5A7620E3}"/>
                    </a:ext>
                  </a:extLst>
                </p14:cNvPr>
                <p14:cNvContentPartPr/>
                <p14:nvPr/>
              </p14:nvContentPartPr>
              <p14:xfrm>
                <a:off x="8727986" y="3035983"/>
                <a:ext cx="142560" cy="59040"/>
              </p14:xfrm>
            </p:contentPart>
          </mc:Choice>
          <mc:Fallback xmlns="">
            <p:pic>
              <p:nvPicPr>
                <p:cNvPr id="217" name="حبر 216">
                  <a:extLst>
                    <a:ext uri="{FF2B5EF4-FFF2-40B4-BE49-F238E27FC236}">
                      <a16:creationId xmlns:a16="http://schemas.microsoft.com/office/drawing/2014/main" id="{35E4EC3A-E74D-1D46-3045-8DBC5A7620E3}"/>
                    </a:ext>
                  </a:extLst>
                </p:cNvPr>
                <p:cNvPicPr/>
                <p:nvPr/>
              </p:nvPicPr>
              <p:blipFill>
                <a:blip r:embed="rId131"/>
                <a:stretch>
                  <a:fillRect/>
                </a:stretch>
              </p:blipFill>
              <p:spPr>
                <a:xfrm>
                  <a:off x="8710346" y="3017983"/>
                  <a:ext cx="1782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18" name="حبر 217">
                  <a:extLst>
                    <a:ext uri="{FF2B5EF4-FFF2-40B4-BE49-F238E27FC236}">
                      <a16:creationId xmlns:a16="http://schemas.microsoft.com/office/drawing/2014/main" id="{9CB1BD13-FDD2-675E-541E-982A8A913872}"/>
                    </a:ext>
                  </a:extLst>
                </p14:cNvPr>
                <p14:cNvContentPartPr/>
                <p14:nvPr/>
              </p14:nvContentPartPr>
              <p14:xfrm>
                <a:off x="8957306" y="2795863"/>
                <a:ext cx="48240" cy="450360"/>
              </p14:xfrm>
            </p:contentPart>
          </mc:Choice>
          <mc:Fallback xmlns="">
            <p:pic>
              <p:nvPicPr>
                <p:cNvPr id="218" name="حبر 217">
                  <a:extLst>
                    <a:ext uri="{FF2B5EF4-FFF2-40B4-BE49-F238E27FC236}">
                      <a16:creationId xmlns:a16="http://schemas.microsoft.com/office/drawing/2014/main" id="{9CB1BD13-FDD2-675E-541E-982A8A913872}"/>
                    </a:ext>
                  </a:extLst>
                </p:cNvPr>
                <p:cNvPicPr/>
                <p:nvPr/>
              </p:nvPicPr>
              <p:blipFill>
                <a:blip r:embed="rId133"/>
                <a:stretch>
                  <a:fillRect/>
                </a:stretch>
              </p:blipFill>
              <p:spPr>
                <a:xfrm>
                  <a:off x="8939306" y="2777863"/>
                  <a:ext cx="8388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19" name="حبر 218">
                  <a:extLst>
                    <a:ext uri="{FF2B5EF4-FFF2-40B4-BE49-F238E27FC236}">
                      <a16:creationId xmlns:a16="http://schemas.microsoft.com/office/drawing/2014/main" id="{6687554F-0C90-AFD7-D468-A5603FA7052D}"/>
                    </a:ext>
                  </a:extLst>
                </p14:cNvPr>
                <p14:cNvContentPartPr/>
                <p14:nvPr/>
              </p14:nvContentPartPr>
              <p14:xfrm>
                <a:off x="8888546" y="2964703"/>
                <a:ext cx="202320" cy="21960"/>
              </p14:xfrm>
            </p:contentPart>
          </mc:Choice>
          <mc:Fallback xmlns="">
            <p:pic>
              <p:nvPicPr>
                <p:cNvPr id="219" name="حبر 218">
                  <a:extLst>
                    <a:ext uri="{FF2B5EF4-FFF2-40B4-BE49-F238E27FC236}">
                      <a16:creationId xmlns:a16="http://schemas.microsoft.com/office/drawing/2014/main" id="{6687554F-0C90-AFD7-D468-A5603FA7052D}"/>
                    </a:ext>
                  </a:extLst>
                </p:cNvPr>
                <p:cNvPicPr/>
                <p:nvPr/>
              </p:nvPicPr>
              <p:blipFill>
                <a:blip r:embed="rId135"/>
                <a:stretch>
                  <a:fillRect/>
                </a:stretch>
              </p:blipFill>
              <p:spPr>
                <a:xfrm>
                  <a:off x="8870546" y="2946703"/>
                  <a:ext cx="237960" cy="5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221" name="حبر 220">
                <a:extLst>
                  <a:ext uri="{FF2B5EF4-FFF2-40B4-BE49-F238E27FC236}">
                    <a16:creationId xmlns:a16="http://schemas.microsoft.com/office/drawing/2014/main" id="{534A4E3A-1750-7EB0-7493-FC65CED03AC0}"/>
                  </a:ext>
                </a:extLst>
              </p14:cNvPr>
              <p14:cNvContentPartPr/>
              <p14:nvPr/>
            </p14:nvContentPartPr>
            <p14:xfrm>
              <a:off x="10321307" y="3708620"/>
              <a:ext cx="498600" cy="200160"/>
            </p14:xfrm>
          </p:contentPart>
        </mc:Choice>
        <mc:Fallback xmlns="">
          <p:pic>
            <p:nvPicPr>
              <p:cNvPr id="221" name="حبر 220">
                <a:extLst>
                  <a:ext uri="{FF2B5EF4-FFF2-40B4-BE49-F238E27FC236}">
                    <a16:creationId xmlns:a16="http://schemas.microsoft.com/office/drawing/2014/main" id="{534A4E3A-1750-7EB0-7493-FC65CED03AC0}"/>
                  </a:ext>
                </a:extLst>
              </p:cNvPr>
              <p:cNvPicPr/>
              <p:nvPr/>
            </p:nvPicPr>
            <p:blipFill>
              <a:blip r:embed="rId137"/>
              <a:stretch>
                <a:fillRect/>
              </a:stretch>
            </p:blipFill>
            <p:spPr>
              <a:xfrm>
                <a:off x="10303667" y="3690620"/>
                <a:ext cx="534240" cy="235800"/>
              </a:xfrm>
              <a:prstGeom prst="rect">
                <a:avLst/>
              </a:prstGeom>
            </p:spPr>
          </p:pic>
        </mc:Fallback>
      </mc:AlternateContent>
      <p:grpSp>
        <p:nvGrpSpPr>
          <p:cNvPr id="232" name="مجموعة 231">
            <a:extLst>
              <a:ext uri="{FF2B5EF4-FFF2-40B4-BE49-F238E27FC236}">
                <a16:creationId xmlns:a16="http://schemas.microsoft.com/office/drawing/2014/main" id="{A1C1EDF7-DD0C-42B4-BD63-D7EF65024E5E}"/>
              </a:ext>
            </a:extLst>
          </p:cNvPr>
          <p:cNvGrpSpPr/>
          <p:nvPr/>
        </p:nvGrpSpPr>
        <p:grpSpPr>
          <a:xfrm>
            <a:off x="4897530" y="3161230"/>
            <a:ext cx="1162800" cy="383760"/>
            <a:chOff x="2813571" y="6083349"/>
            <a:chExt cx="1162800" cy="383760"/>
          </a:xfrm>
        </p:grpSpPr>
        <mc:AlternateContent xmlns:mc="http://schemas.openxmlformats.org/markup-compatibility/2006" xmlns:p14="http://schemas.microsoft.com/office/powerpoint/2010/main">
          <mc:Choice Requires="p14">
            <p:contentPart p14:bwMode="auto" r:id="rId138">
              <p14:nvContentPartPr>
                <p14:cNvPr id="222" name="حبر 221">
                  <a:extLst>
                    <a:ext uri="{FF2B5EF4-FFF2-40B4-BE49-F238E27FC236}">
                      <a16:creationId xmlns:a16="http://schemas.microsoft.com/office/drawing/2014/main" id="{ACFD2483-B5E8-D418-2B6B-49A76033827A}"/>
                    </a:ext>
                  </a:extLst>
                </p14:cNvPr>
                <p14:cNvContentPartPr/>
                <p14:nvPr/>
              </p14:nvContentPartPr>
              <p14:xfrm>
                <a:off x="2813571" y="6170829"/>
                <a:ext cx="155520" cy="259920"/>
              </p14:xfrm>
            </p:contentPart>
          </mc:Choice>
          <mc:Fallback xmlns="">
            <p:pic>
              <p:nvPicPr>
                <p:cNvPr id="222" name="حبر 221">
                  <a:extLst>
                    <a:ext uri="{FF2B5EF4-FFF2-40B4-BE49-F238E27FC236}">
                      <a16:creationId xmlns:a16="http://schemas.microsoft.com/office/drawing/2014/main" id="{ACFD2483-B5E8-D418-2B6B-49A76033827A}"/>
                    </a:ext>
                  </a:extLst>
                </p:cNvPr>
                <p:cNvPicPr/>
                <p:nvPr/>
              </p:nvPicPr>
              <p:blipFill>
                <a:blip r:embed="rId139"/>
                <a:stretch>
                  <a:fillRect/>
                </a:stretch>
              </p:blipFill>
              <p:spPr>
                <a:xfrm>
                  <a:off x="2795931" y="6153189"/>
                  <a:ext cx="1911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23" name="حبر 222">
                  <a:extLst>
                    <a:ext uri="{FF2B5EF4-FFF2-40B4-BE49-F238E27FC236}">
                      <a16:creationId xmlns:a16="http://schemas.microsoft.com/office/drawing/2014/main" id="{536307F8-130F-1933-B484-4DD847BA98EA}"/>
                    </a:ext>
                  </a:extLst>
                </p14:cNvPr>
                <p14:cNvContentPartPr/>
                <p14:nvPr/>
              </p14:nvContentPartPr>
              <p14:xfrm>
                <a:off x="2978451" y="6277389"/>
                <a:ext cx="181080" cy="159480"/>
              </p14:xfrm>
            </p:contentPart>
          </mc:Choice>
          <mc:Fallback xmlns="">
            <p:pic>
              <p:nvPicPr>
                <p:cNvPr id="223" name="حبر 222">
                  <a:extLst>
                    <a:ext uri="{FF2B5EF4-FFF2-40B4-BE49-F238E27FC236}">
                      <a16:creationId xmlns:a16="http://schemas.microsoft.com/office/drawing/2014/main" id="{536307F8-130F-1933-B484-4DD847BA98EA}"/>
                    </a:ext>
                  </a:extLst>
                </p:cNvPr>
                <p:cNvPicPr/>
                <p:nvPr/>
              </p:nvPicPr>
              <p:blipFill>
                <a:blip r:embed="rId141"/>
                <a:stretch>
                  <a:fillRect/>
                </a:stretch>
              </p:blipFill>
              <p:spPr>
                <a:xfrm>
                  <a:off x="2960811" y="6259389"/>
                  <a:ext cx="2167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25" name="حبر 224">
                  <a:extLst>
                    <a:ext uri="{FF2B5EF4-FFF2-40B4-BE49-F238E27FC236}">
                      <a16:creationId xmlns:a16="http://schemas.microsoft.com/office/drawing/2014/main" id="{F603DE4A-97FC-BF8A-148F-B6CE73D6774F}"/>
                    </a:ext>
                  </a:extLst>
                </p14:cNvPr>
                <p14:cNvContentPartPr/>
                <p14:nvPr/>
              </p14:nvContentPartPr>
              <p14:xfrm>
                <a:off x="3154851" y="6242829"/>
                <a:ext cx="150120" cy="219240"/>
              </p14:xfrm>
            </p:contentPart>
          </mc:Choice>
          <mc:Fallback xmlns="">
            <p:pic>
              <p:nvPicPr>
                <p:cNvPr id="225" name="حبر 224">
                  <a:extLst>
                    <a:ext uri="{FF2B5EF4-FFF2-40B4-BE49-F238E27FC236}">
                      <a16:creationId xmlns:a16="http://schemas.microsoft.com/office/drawing/2014/main" id="{F603DE4A-97FC-BF8A-148F-B6CE73D6774F}"/>
                    </a:ext>
                  </a:extLst>
                </p:cNvPr>
                <p:cNvPicPr/>
                <p:nvPr/>
              </p:nvPicPr>
              <p:blipFill>
                <a:blip r:embed="rId143"/>
                <a:stretch>
                  <a:fillRect/>
                </a:stretch>
              </p:blipFill>
              <p:spPr>
                <a:xfrm>
                  <a:off x="3136851" y="6225189"/>
                  <a:ext cx="185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27" name="حبر 226">
                  <a:extLst>
                    <a:ext uri="{FF2B5EF4-FFF2-40B4-BE49-F238E27FC236}">
                      <a16:creationId xmlns:a16="http://schemas.microsoft.com/office/drawing/2014/main" id="{47A91942-2D5C-6A18-95E5-6F0CEA42271F}"/>
                    </a:ext>
                  </a:extLst>
                </p14:cNvPr>
                <p14:cNvContentPartPr/>
                <p14:nvPr/>
              </p14:nvContentPartPr>
              <p14:xfrm>
                <a:off x="3377331" y="6228069"/>
                <a:ext cx="176400" cy="221760"/>
              </p14:xfrm>
            </p:contentPart>
          </mc:Choice>
          <mc:Fallback xmlns="">
            <p:pic>
              <p:nvPicPr>
                <p:cNvPr id="227" name="حبر 226">
                  <a:extLst>
                    <a:ext uri="{FF2B5EF4-FFF2-40B4-BE49-F238E27FC236}">
                      <a16:creationId xmlns:a16="http://schemas.microsoft.com/office/drawing/2014/main" id="{47A91942-2D5C-6A18-95E5-6F0CEA42271F}"/>
                    </a:ext>
                  </a:extLst>
                </p:cNvPr>
                <p:cNvPicPr/>
                <p:nvPr/>
              </p:nvPicPr>
              <p:blipFill>
                <a:blip r:embed="rId145"/>
                <a:stretch>
                  <a:fillRect/>
                </a:stretch>
              </p:blipFill>
              <p:spPr>
                <a:xfrm>
                  <a:off x="3359331" y="6210429"/>
                  <a:ext cx="212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28" name="حبر 227">
                  <a:extLst>
                    <a:ext uri="{FF2B5EF4-FFF2-40B4-BE49-F238E27FC236}">
                      <a16:creationId xmlns:a16="http://schemas.microsoft.com/office/drawing/2014/main" id="{2A27D521-7E0E-F284-8CB6-60778D8720A3}"/>
                    </a:ext>
                  </a:extLst>
                </p14:cNvPr>
                <p14:cNvContentPartPr/>
                <p14:nvPr/>
              </p14:nvContentPartPr>
              <p14:xfrm>
                <a:off x="3593691" y="6205389"/>
                <a:ext cx="54000" cy="228960"/>
              </p14:xfrm>
            </p:contentPart>
          </mc:Choice>
          <mc:Fallback xmlns="">
            <p:pic>
              <p:nvPicPr>
                <p:cNvPr id="228" name="حبر 227">
                  <a:extLst>
                    <a:ext uri="{FF2B5EF4-FFF2-40B4-BE49-F238E27FC236}">
                      <a16:creationId xmlns:a16="http://schemas.microsoft.com/office/drawing/2014/main" id="{2A27D521-7E0E-F284-8CB6-60778D8720A3}"/>
                    </a:ext>
                  </a:extLst>
                </p:cNvPr>
                <p:cNvPicPr/>
                <p:nvPr/>
              </p:nvPicPr>
              <p:blipFill>
                <a:blip r:embed="rId147"/>
                <a:stretch>
                  <a:fillRect/>
                </a:stretch>
              </p:blipFill>
              <p:spPr>
                <a:xfrm>
                  <a:off x="3576051" y="6187389"/>
                  <a:ext cx="896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29" name="حبر 228">
                  <a:extLst>
                    <a:ext uri="{FF2B5EF4-FFF2-40B4-BE49-F238E27FC236}">
                      <a16:creationId xmlns:a16="http://schemas.microsoft.com/office/drawing/2014/main" id="{6E345EAA-6340-D59D-190A-F1FB75D2E3E2}"/>
                    </a:ext>
                  </a:extLst>
                </p14:cNvPr>
                <p14:cNvContentPartPr/>
                <p14:nvPr/>
              </p14:nvContentPartPr>
              <p14:xfrm>
                <a:off x="3595131" y="6083349"/>
                <a:ext cx="39960" cy="23760"/>
              </p14:xfrm>
            </p:contentPart>
          </mc:Choice>
          <mc:Fallback xmlns="">
            <p:pic>
              <p:nvPicPr>
                <p:cNvPr id="229" name="حبر 228">
                  <a:extLst>
                    <a:ext uri="{FF2B5EF4-FFF2-40B4-BE49-F238E27FC236}">
                      <a16:creationId xmlns:a16="http://schemas.microsoft.com/office/drawing/2014/main" id="{6E345EAA-6340-D59D-190A-F1FB75D2E3E2}"/>
                    </a:ext>
                  </a:extLst>
                </p:cNvPr>
                <p:cNvPicPr/>
                <p:nvPr/>
              </p:nvPicPr>
              <p:blipFill>
                <a:blip r:embed="rId149"/>
                <a:stretch>
                  <a:fillRect/>
                </a:stretch>
              </p:blipFill>
              <p:spPr>
                <a:xfrm>
                  <a:off x="3577131" y="6065349"/>
                  <a:ext cx="756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30" name="حبر 229">
                  <a:extLst>
                    <a:ext uri="{FF2B5EF4-FFF2-40B4-BE49-F238E27FC236}">
                      <a16:creationId xmlns:a16="http://schemas.microsoft.com/office/drawing/2014/main" id="{EC22FDA8-B297-D8BF-9D04-4AEB019691B4}"/>
                    </a:ext>
                  </a:extLst>
                </p14:cNvPr>
                <p14:cNvContentPartPr/>
                <p14:nvPr/>
              </p14:nvContentPartPr>
              <p14:xfrm>
                <a:off x="3683691" y="6248229"/>
                <a:ext cx="125640" cy="204120"/>
              </p14:xfrm>
            </p:contentPart>
          </mc:Choice>
          <mc:Fallback xmlns="">
            <p:pic>
              <p:nvPicPr>
                <p:cNvPr id="230" name="حبر 229">
                  <a:extLst>
                    <a:ext uri="{FF2B5EF4-FFF2-40B4-BE49-F238E27FC236}">
                      <a16:creationId xmlns:a16="http://schemas.microsoft.com/office/drawing/2014/main" id="{EC22FDA8-B297-D8BF-9D04-4AEB019691B4}"/>
                    </a:ext>
                  </a:extLst>
                </p:cNvPr>
                <p:cNvPicPr/>
                <p:nvPr/>
              </p:nvPicPr>
              <p:blipFill>
                <a:blip r:embed="rId151"/>
                <a:stretch>
                  <a:fillRect/>
                </a:stretch>
              </p:blipFill>
              <p:spPr>
                <a:xfrm>
                  <a:off x="3665691" y="6230589"/>
                  <a:ext cx="1612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31" name="حبر 230">
                  <a:extLst>
                    <a:ext uri="{FF2B5EF4-FFF2-40B4-BE49-F238E27FC236}">
                      <a16:creationId xmlns:a16="http://schemas.microsoft.com/office/drawing/2014/main" id="{67811F8E-D21A-CD13-7FCC-0328DE98D929}"/>
                    </a:ext>
                  </a:extLst>
                </p14:cNvPr>
                <p14:cNvContentPartPr/>
                <p14:nvPr/>
              </p14:nvContentPartPr>
              <p14:xfrm>
                <a:off x="3815811" y="6277029"/>
                <a:ext cx="160560" cy="190080"/>
              </p14:xfrm>
            </p:contentPart>
          </mc:Choice>
          <mc:Fallback xmlns="">
            <p:pic>
              <p:nvPicPr>
                <p:cNvPr id="231" name="حبر 230">
                  <a:extLst>
                    <a:ext uri="{FF2B5EF4-FFF2-40B4-BE49-F238E27FC236}">
                      <a16:creationId xmlns:a16="http://schemas.microsoft.com/office/drawing/2014/main" id="{67811F8E-D21A-CD13-7FCC-0328DE98D929}"/>
                    </a:ext>
                  </a:extLst>
                </p:cNvPr>
                <p:cNvPicPr/>
                <p:nvPr/>
              </p:nvPicPr>
              <p:blipFill>
                <a:blip r:embed="rId153"/>
                <a:stretch>
                  <a:fillRect/>
                </a:stretch>
              </p:blipFill>
              <p:spPr>
                <a:xfrm>
                  <a:off x="3797811" y="6259389"/>
                  <a:ext cx="196200" cy="225720"/>
                </a:xfrm>
                <a:prstGeom prst="rect">
                  <a:avLst/>
                </a:prstGeom>
              </p:spPr>
            </p:pic>
          </mc:Fallback>
        </mc:AlternateContent>
      </p:grpSp>
      <p:grpSp>
        <p:nvGrpSpPr>
          <p:cNvPr id="249" name="مجموعة 248">
            <a:extLst>
              <a:ext uri="{FF2B5EF4-FFF2-40B4-BE49-F238E27FC236}">
                <a16:creationId xmlns:a16="http://schemas.microsoft.com/office/drawing/2014/main" id="{519AB698-BB8A-10B2-796F-1C5808185E0D}"/>
              </a:ext>
            </a:extLst>
          </p:cNvPr>
          <p:cNvGrpSpPr/>
          <p:nvPr/>
        </p:nvGrpSpPr>
        <p:grpSpPr>
          <a:xfrm>
            <a:off x="10908960" y="3747874"/>
            <a:ext cx="1297800" cy="527040"/>
            <a:chOff x="3995091" y="4639389"/>
            <a:chExt cx="1297800" cy="527040"/>
          </a:xfrm>
        </p:grpSpPr>
        <mc:AlternateContent xmlns:mc="http://schemas.openxmlformats.org/markup-compatibility/2006" xmlns:p14="http://schemas.microsoft.com/office/powerpoint/2010/main">
          <mc:Choice Requires="p14">
            <p:contentPart p14:bwMode="auto" r:id="rId154">
              <p14:nvContentPartPr>
                <p14:cNvPr id="233" name="حبر 232">
                  <a:extLst>
                    <a:ext uri="{FF2B5EF4-FFF2-40B4-BE49-F238E27FC236}">
                      <a16:creationId xmlns:a16="http://schemas.microsoft.com/office/drawing/2014/main" id="{B98615BA-F5C1-A9B7-3936-0FBA8D13C98E}"/>
                    </a:ext>
                  </a:extLst>
                </p14:cNvPr>
                <p14:cNvContentPartPr/>
                <p14:nvPr/>
              </p14:nvContentPartPr>
              <p14:xfrm>
                <a:off x="3995091" y="4829469"/>
                <a:ext cx="169920" cy="138240"/>
              </p14:xfrm>
            </p:contentPart>
          </mc:Choice>
          <mc:Fallback xmlns="">
            <p:pic>
              <p:nvPicPr>
                <p:cNvPr id="233" name="حبر 232">
                  <a:extLst>
                    <a:ext uri="{FF2B5EF4-FFF2-40B4-BE49-F238E27FC236}">
                      <a16:creationId xmlns:a16="http://schemas.microsoft.com/office/drawing/2014/main" id="{B98615BA-F5C1-A9B7-3936-0FBA8D13C98E}"/>
                    </a:ext>
                  </a:extLst>
                </p:cNvPr>
                <p:cNvPicPr/>
                <p:nvPr/>
              </p:nvPicPr>
              <p:blipFill>
                <a:blip r:embed="rId155"/>
                <a:stretch>
                  <a:fillRect/>
                </a:stretch>
              </p:blipFill>
              <p:spPr>
                <a:xfrm>
                  <a:off x="3977451" y="4811829"/>
                  <a:ext cx="2055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34" name="حبر 233">
                  <a:extLst>
                    <a:ext uri="{FF2B5EF4-FFF2-40B4-BE49-F238E27FC236}">
                      <a16:creationId xmlns:a16="http://schemas.microsoft.com/office/drawing/2014/main" id="{6D006F02-60FF-61BF-D012-7A753C9995D1}"/>
                    </a:ext>
                  </a:extLst>
                </p14:cNvPr>
                <p14:cNvContentPartPr/>
                <p14:nvPr/>
              </p14:nvContentPartPr>
              <p14:xfrm>
                <a:off x="4204251" y="4645509"/>
                <a:ext cx="101520" cy="358200"/>
              </p14:xfrm>
            </p:contentPart>
          </mc:Choice>
          <mc:Fallback xmlns="">
            <p:pic>
              <p:nvPicPr>
                <p:cNvPr id="234" name="حبر 233">
                  <a:extLst>
                    <a:ext uri="{FF2B5EF4-FFF2-40B4-BE49-F238E27FC236}">
                      <a16:creationId xmlns:a16="http://schemas.microsoft.com/office/drawing/2014/main" id="{6D006F02-60FF-61BF-D012-7A753C9995D1}"/>
                    </a:ext>
                  </a:extLst>
                </p:cNvPr>
                <p:cNvPicPr/>
                <p:nvPr/>
              </p:nvPicPr>
              <p:blipFill>
                <a:blip r:embed="rId157"/>
                <a:stretch>
                  <a:fillRect/>
                </a:stretch>
              </p:blipFill>
              <p:spPr>
                <a:xfrm>
                  <a:off x="4186611" y="4627509"/>
                  <a:ext cx="13716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35" name="حبر 234">
                  <a:extLst>
                    <a:ext uri="{FF2B5EF4-FFF2-40B4-BE49-F238E27FC236}">
                      <a16:creationId xmlns:a16="http://schemas.microsoft.com/office/drawing/2014/main" id="{68193191-1743-52B8-9A97-F95371ECEFEC}"/>
                    </a:ext>
                  </a:extLst>
                </p14:cNvPr>
                <p14:cNvContentPartPr/>
                <p14:nvPr/>
              </p14:nvContentPartPr>
              <p14:xfrm>
                <a:off x="4201731" y="4810389"/>
                <a:ext cx="105120" cy="12600"/>
              </p14:xfrm>
            </p:contentPart>
          </mc:Choice>
          <mc:Fallback xmlns="">
            <p:pic>
              <p:nvPicPr>
                <p:cNvPr id="235" name="حبر 234">
                  <a:extLst>
                    <a:ext uri="{FF2B5EF4-FFF2-40B4-BE49-F238E27FC236}">
                      <a16:creationId xmlns:a16="http://schemas.microsoft.com/office/drawing/2014/main" id="{68193191-1743-52B8-9A97-F95371ECEFEC}"/>
                    </a:ext>
                  </a:extLst>
                </p:cNvPr>
                <p:cNvPicPr/>
                <p:nvPr/>
              </p:nvPicPr>
              <p:blipFill>
                <a:blip r:embed="rId159"/>
                <a:stretch>
                  <a:fillRect/>
                </a:stretch>
              </p:blipFill>
              <p:spPr>
                <a:xfrm>
                  <a:off x="4183731" y="4792389"/>
                  <a:ext cx="140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37" name="حبر 236">
                  <a:extLst>
                    <a:ext uri="{FF2B5EF4-FFF2-40B4-BE49-F238E27FC236}">
                      <a16:creationId xmlns:a16="http://schemas.microsoft.com/office/drawing/2014/main" id="{9426564A-AC72-81D8-7296-BF6EFACD7804}"/>
                    </a:ext>
                  </a:extLst>
                </p14:cNvPr>
                <p14:cNvContentPartPr/>
                <p14:nvPr/>
              </p14:nvContentPartPr>
              <p14:xfrm>
                <a:off x="4415211" y="4639389"/>
                <a:ext cx="76680" cy="365040"/>
              </p14:xfrm>
            </p:contentPart>
          </mc:Choice>
          <mc:Fallback xmlns="">
            <p:pic>
              <p:nvPicPr>
                <p:cNvPr id="237" name="حبر 236">
                  <a:extLst>
                    <a:ext uri="{FF2B5EF4-FFF2-40B4-BE49-F238E27FC236}">
                      <a16:creationId xmlns:a16="http://schemas.microsoft.com/office/drawing/2014/main" id="{9426564A-AC72-81D8-7296-BF6EFACD7804}"/>
                    </a:ext>
                  </a:extLst>
                </p:cNvPr>
                <p:cNvPicPr/>
                <p:nvPr/>
              </p:nvPicPr>
              <p:blipFill>
                <a:blip r:embed="rId161"/>
                <a:stretch>
                  <a:fillRect/>
                </a:stretch>
              </p:blipFill>
              <p:spPr>
                <a:xfrm>
                  <a:off x="4397571" y="4621389"/>
                  <a:ext cx="1123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38" name="حبر 237">
                  <a:extLst>
                    <a:ext uri="{FF2B5EF4-FFF2-40B4-BE49-F238E27FC236}">
                      <a16:creationId xmlns:a16="http://schemas.microsoft.com/office/drawing/2014/main" id="{F027369B-B4A1-5548-E4B8-383131CE4F12}"/>
                    </a:ext>
                  </a:extLst>
                </p14:cNvPr>
                <p14:cNvContentPartPr/>
                <p14:nvPr/>
              </p14:nvContentPartPr>
              <p14:xfrm>
                <a:off x="4381731" y="4822989"/>
                <a:ext cx="110880" cy="10800"/>
              </p14:xfrm>
            </p:contentPart>
          </mc:Choice>
          <mc:Fallback xmlns="">
            <p:pic>
              <p:nvPicPr>
                <p:cNvPr id="238" name="حبر 237">
                  <a:extLst>
                    <a:ext uri="{FF2B5EF4-FFF2-40B4-BE49-F238E27FC236}">
                      <a16:creationId xmlns:a16="http://schemas.microsoft.com/office/drawing/2014/main" id="{F027369B-B4A1-5548-E4B8-383131CE4F12}"/>
                    </a:ext>
                  </a:extLst>
                </p:cNvPr>
                <p:cNvPicPr/>
                <p:nvPr/>
              </p:nvPicPr>
              <p:blipFill>
                <a:blip r:embed="rId163"/>
                <a:stretch>
                  <a:fillRect/>
                </a:stretch>
              </p:blipFill>
              <p:spPr>
                <a:xfrm>
                  <a:off x="4363731" y="4805349"/>
                  <a:ext cx="1465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40" name="حبر 239">
                  <a:extLst>
                    <a:ext uri="{FF2B5EF4-FFF2-40B4-BE49-F238E27FC236}">
                      <a16:creationId xmlns:a16="http://schemas.microsoft.com/office/drawing/2014/main" id="{5B8ACF45-15C8-7784-41F2-8A606A7A9EB6}"/>
                    </a:ext>
                  </a:extLst>
                </p14:cNvPr>
                <p14:cNvContentPartPr/>
                <p14:nvPr/>
              </p14:nvContentPartPr>
              <p14:xfrm>
                <a:off x="4535811" y="4819029"/>
                <a:ext cx="126720" cy="194040"/>
              </p14:xfrm>
            </p:contentPart>
          </mc:Choice>
          <mc:Fallback xmlns="">
            <p:pic>
              <p:nvPicPr>
                <p:cNvPr id="240" name="حبر 239">
                  <a:extLst>
                    <a:ext uri="{FF2B5EF4-FFF2-40B4-BE49-F238E27FC236}">
                      <a16:creationId xmlns:a16="http://schemas.microsoft.com/office/drawing/2014/main" id="{5B8ACF45-15C8-7784-41F2-8A606A7A9EB6}"/>
                    </a:ext>
                  </a:extLst>
                </p:cNvPr>
                <p:cNvPicPr/>
                <p:nvPr/>
              </p:nvPicPr>
              <p:blipFill>
                <a:blip r:embed="rId165"/>
                <a:stretch>
                  <a:fillRect/>
                </a:stretch>
              </p:blipFill>
              <p:spPr>
                <a:xfrm>
                  <a:off x="4518171" y="4801389"/>
                  <a:ext cx="1623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41" name="حبر 240">
                  <a:extLst>
                    <a:ext uri="{FF2B5EF4-FFF2-40B4-BE49-F238E27FC236}">
                      <a16:creationId xmlns:a16="http://schemas.microsoft.com/office/drawing/2014/main" id="{155DA6BA-8B82-2E2A-29A2-48FE88D56716}"/>
                    </a:ext>
                  </a:extLst>
                </p14:cNvPr>
                <p14:cNvContentPartPr/>
                <p14:nvPr/>
              </p14:nvContentPartPr>
              <p14:xfrm>
                <a:off x="4691691" y="4802109"/>
                <a:ext cx="163800" cy="196200"/>
              </p14:xfrm>
            </p:contentPart>
          </mc:Choice>
          <mc:Fallback xmlns="">
            <p:pic>
              <p:nvPicPr>
                <p:cNvPr id="241" name="حبر 240">
                  <a:extLst>
                    <a:ext uri="{FF2B5EF4-FFF2-40B4-BE49-F238E27FC236}">
                      <a16:creationId xmlns:a16="http://schemas.microsoft.com/office/drawing/2014/main" id="{155DA6BA-8B82-2E2A-29A2-48FE88D56716}"/>
                    </a:ext>
                  </a:extLst>
                </p:cNvPr>
                <p:cNvPicPr/>
                <p:nvPr/>
              </p:nvPicPr>
              <p:blipFill>
                <a:blip r:embed="rId167"/>
                <a:stretch>
                  <a:fillRect/>
                </a:stretch>
              </p:blipFill>
              <p:spPr>
                <a:xfrm>
                  <a:off x="4674051" y="4784469"/>
                  <a:ext cx="1994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43" name="حبر 242">
                  <a:extLst>
                    <a:ext uri="{FF2B5EF4-FFF2-40B4-BE49-F238E27FC236}">
                      <a16:creationId xmlns:a16="http://schemas.microsoft.com/office/drawing/2014/main" id="{6813F535-0502-D844-1C36-C34AC25C7CB6}"/>
                    </a:ext>
                  </a:extLst>
                </p14:cNvPr>
                <p14:cNvContentPartPr/>
                <p14:nvPr/>
              </p14:nvContentPartPr>
              <p14:xfrm>
                <a:off x="4901931" y="4823709"/>
                <a:ext cx="11880" cy="190080"/>
              </p14:xfrm>
            </p:contentPart>
          </mc:Choice>
          <mc:Fallback xmlns="">
            <p:pic>
              <p:nvPicPr>
                <p:cNvPr id="243" name="حبر 242">
                  <a:extLst>
                    <a:ext uri="{FF2B5EF4-FFF2-40B4-BE49-F238E27FC236}">
                      <a16:creationId xmlns:a16="http://schemas.microsoft.com/office/drawing/2014/main" id="{6813F535-0502-D844-1C36-C34AC25C7CB6}"/>
                    </a:ext>
                  </a:extLst>
                </p:cNvPr>
                <p:cNvPicPr/>
                <p:nvPr/>
              </p:nvPicPr>
              <p:blipFill>
                <a:blip r:embed="rId169"/>
                <a:stretch>
                  <a:fillRect/>
                </a:stretch>
              </p:blipFill>
              <p:spPr>
                <a:xfrm>
                  <a:off x="4884291" y="4805709"/>
                  <a:ext cx="47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44" name="حبر 243">
                  <a:extLst>
                    <a:ext uri="{FF2B5EF4-FFF2-40B4-BE49-F238E27FC236}">
                      <a16:creationId xmlns:a16="http://schemas.microsoft.com/office/drawing/2014/main" id="{380ED613-A614-A55A-1A40-2393532730B9}"/>
                    </a:ext>
                  </a:extLst>
                </p14:cNvPr>
                <p14:cNvContentPartPr/>
                <p14:nvPr/>
              </p14:nvContentPartPr>
              <p14:xfrm>
                <a:off x="4882851" y="4705989"/>
                <a:ext cx="39600" cy="18720"/>
              </p14:xfrm>
            </p:contentPart>
          </mc:Choice>
          <mc:Fallback xmlns="">
            <p:pic>
              <p:nvPicPr>
                <p:cNvPr id="244" name="حبر 243">
                  <a:extLst>
                    <a:ext uri="{FF2B5EF4-FFF2-40B4-BE49-F238E27FC236}">
                      <a16:creationId xmlns:a16="http://schemas.microsoft.com/office/drawing/2014/main" id="{380ED613-A614-A55A-1A40-2393532730B9}"/>
                    </a:ext>
                  </a:extLst>
                </p:cNvPr>
                <p:cNvPicPr/>
                <p:nvPr/>
              </p:nvPicPr>
              <p:blipFill>
                <a:blip r:embed="rId171"/>
                <a:stretch>
                  <a:fillRect/>
                </a:stretch>
              </p:blipFill>
              <p:spPr>
                <a:xfrm>
                  <a:off x="4864851" y="4687989"/>
                  <a:ext cx="752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46" name="حبر 245">
                  <a:extLst>
                    <a:ext uri="{FF2B5EF4-FFF2-40B4-BE49-F238E27FC236}">
                      <a16:creationId xmlns:a16="http://schemas.microsoft.com/office/drawing/2014/main" id="{4B402374-F4FD-CCFB-78F7-94D31882CAD9}"/>
                    </a:ext>
                  </a:extLst>
                </p14:cNvPr>
                <p14:cNvContentPartPr/>
                <p14:nvPr/>
              </p14:nvContentPartPr>
              <p14:xfrm>
                <a:off x="4940451" y="4855749"/>
                <a:ext cx="162720" cy="180720"/>
              </p14:xfrm>
            </p:contentPart>
          </mc:Choice>
          <mc:Fallback xmlns="">
            <p:pic>
              <p:nvPicPr>
                <p:cNvPr id="246" name="حبر 245">
                  <a:extLst>
                    <a:ext uri="{FF2B5EF4-FFF2-40B4-BE49-F238E27FC236}">
                      <a16:creationId xmlns:a16="http://schemas.microsoft.com/office/drawing/2014/main" id="{4B402374-F4FD-CCFB-78F7-94D31882CAD9}"/>
                    </a:ext>
                  </a:extLst>
                </p:cNvPr>
                <p:cNvPicPr/>
                <p:nvPr/>
              </p:nvPicPr>
              <p:blipFill>
                <a:blip r:embed="rId173"/>
                <a:stretch>
                  <a:fillRect/>
                </a:stretch>
              </p:blipFill>
              <p:spPr>
                <a:xfrm>
                  <a:off x="4922811" y="4838109"/>
                  <a:ext cx="1983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47" name="حبر 246">
                  <a:extLst>
                    <a:ext uri="{FF2B5EF4-FFF2-40B4-BE49-F238E27FC236}">
                      <a16:creationId xmlns:a16="http://schemas.microsoft.com/office/drawing/2014/main" id="{6EB93E11-163E-8602-7472-55CA7974FE75}"/>
                    </a:ext>
                  </a:extLst>
                </p14:cNvPr>
                <p14:cNvContentPartPr/>
                <p14:nvPr/>
              </p14:nvContentPartPr>
              <p14:xfrm>
                <a:off x="5022531" y="4847469"/>
                <a:ext cx="269640" cy="318960"/>
              </p14:xfrm>
            </p:contentPart>
          </mc:Choice>
          <mc:Fallback xmlns="">
            <p:pic>
              <p:nvPicPr>
                <p:cNvPr id="247" name="حبر 246">
                  <a:extLst>
                    <a:ext uri="{FF2B5EF4-FFF2-40B4-BE49-F238E27FC236}">
                      <a16:creationId xmlns:a16="http://schemas.microsoft.com/office/drawing/2014/main" id="{6EB93E11-163E-8602-7472-55CA7974FE75}"/>
                    </a:ext>
                  </a:extLst>
                </p:cNvPr>
                <p:cNvPicPr/>
                <p:nvPr/>
              </p:nvPicPr>
              <p:blipFill>
                <a:blip r:embed="rId175"/>
                <a:stretch>
                  <a:fillRect/>
                </a:stretch>
              </p:blipFill>
              <p:spPr>
                <a:xfrm>
                  <a:off x="5004891" y="4829469"/>
                  <a:ext cx="30528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48" name="حبر 247">
                  <a:extLst>
                    <a:ext uri="{FF2B5EF4-FFF2-40B4-BE49-F238E27FC236}">
                      <a16:creationId xmlns:a16="http://schemas.microsoft.com/office/drawing/2014/main" id="{6141E308-317D-2AB0-3EE3-E6B4E1E36B10}"/>
                    </a:ext>
                  </a:extLst>
                </p14:cNvPr>
                <p14:cNvContentPartPr/>
                <p14:nvPr/>
              </p14:nvContentPartPr>
              <p14:xfrm>
                <a:off x="5134131" y="4817589"/>
                <a:ext cx="158760" cy="154800"/>
              </p14:xfrm>
            </p:contentPart>
          </mc:Choice>
          <mc:Fallback xmlns="">
            <p:pic>
              <p:nvPicPr>
                <p:cNvPr id="248" name="حبر 247">
                  <a:extLst>
                    <a:ext uri="{FF2B5EF4-FFF2-40B4-BE49-F238E27FC236}">
                      <a16:creationId xmlns:a16="http://schemas.microsoft.com/office/drawing/2014/main" id="{6141E308-317D-2AB0-3EE3-E6B4E1E36B10}"/>
                    </a:ext>
                  </a:extLst>
                </p:cNvPr>
                <p:cNvPicPr/>
                <p:nvPr/>
              </p:nvPicPr>
              <p:blipFill>
                <a:blip r:embed="rId177"/>
                <a:stretch>
                  <a:fillRect/>
                </a:stretch>
              </p:blipFill>
              <p:spPr>
                <a:xfrm>
                  <a:off x="5116131" y="4799949"/>
                  <a:ext cx="194400" cy="19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8">
            <p14:nvContentPartPr>
              <p14:cNvPr id="252" name="حبر 251">
                <a:extLst>
                  <a:ext uri="{FF2B5EF4-FFF2-40B4-BE49-F238E27FC236}">
                    <a16:creationId xmlns:a16="http://schemas.microsoft.com/office/drawing/2014/main" id="{F5F27C99-2513-D95C-8833-B7A095ADFA61}"/>
                  </a:ext>
                </a:extLst>
              </p14:cNvPr>
              <p14:cNvContentPartPr/>
              <p14:nvPr/>
            </p14:nvContentPartPr>
            <p14:xfrm>
              <a:off x="6192030" y="3642968"/>
              <a:ext cx="498600" cy="200160"/>
            </p14:xfrm>
          </p:contentPart>
        </mc:Choice>
        <mc:Fallback xmlns="">
          <p:pic>
            <p:nvPicPr>
              <p:cNvPr id="252" name="حبر 251">
                <a:extLst>
                  <a:ext uri="{FF2B5EF4-FFF2-40B4-BE49-F238E27FC236}">
                    <a16:creationId xmlns:a16="http://schemas.microsoft.com/office/drawing/2014/main" id="{F5F27C99-2513-D95C-8833-B7A095ADFA61}"/>
                  </a:ext>
                </a:extLst>
              </p:cNvPr>
              <p:cNvPicPr/>
              <p:nvPr/>
            </p:nvPicPr>
            <p:blipFill>
              <a:blip r:embed="rId77"/>
              <a:stretch>
                <a:fillRect/>
              </a:stretch>
            </p:blipFill>
            <p:spPr>
              <a:xfrm>
                <a:off x="6174030" y="3624968"/>
                <a:ext cx="534240" cy="235800"/>
              </a:xfrm>
              <a:prstGeom prst="rect">
                <a:avLst/>
              </a:prstGeom>
            </p:spPr>
          </p:pic>
        </mc:Fallback>
      </mc:AlternateContent>
      <p:grpSp>
        <p:nvGrpSpPr>
          <p:cNvPr id="253" name="مجموعة 252">
            <a:extLst>
              <a:ext uri="{FF2B5EF4-FFF2-40B4-BE49-F238E27FC236}">
                <a16:creationId xmlns:a16="http://schemas.microsoft.com/office/drawing/2014/main" id="{DB2E5D4A-DF42-BF69-BEA4-C7184549FF77}"/>
              </a:ext>
            </a:extLst>
          </p:cNvPr>
          <p:cNvGrpSpPr/>
          <p:nvPr/>
        </p:nvGrpSpPr>
        <p:grpSpPr>
          <a:xfrm>
            <a:off x="11043673" y="3389520"/>
            <a:ext cx="1162800" cy="383760"/>
            <a:chOff x="2813571" y="6083349"/>
            <a:chExt cx="1162800" cy="383760"/>
          </a:xfrm>
        </p:grpSpPr>
        <mc:AlternateContent xmlns:mc="http://schemas.openxmlformats.org/markup-compatibility/2006" xmlns:p14="http://schemas.microsoft.com/office/powerpoint/2010/main">
          <mc:Choice Requires="p14">
            <p:contentPart p14:bwMode="auto" r:id="rId179">
              <p14:nvContentPartPr>
                <p14:cNvPr id="254" name="حبر 253">
                  <a:extLst>
                    <a:ext uri="{FF2B5EF4-FFF2-40B4-BE49-F238E27FC236}">
                      <a16:creationId xmlns:a16="http://schemas.microsoft.com/office/drawing/2014/main" id="{8E5ADC20-9631-E7B6-677E-A212352B9B9C}"/>
                    </a:ext>
                  </a:extLst>
                </p14:cNvPr>
                <p14:cNvContentPartPr/>
                <p14:nvPr/>
              </p14:nvContentPartPr>
              <p14:xfrm>
                <a:off x="2813571" y="6170829"/>
                <a:ext cx="155520" cy="259920"/>
              </p14:xfrm>
            </p:contentPart>
          </mc:Choice>
          <mc:Fallback xmlns="">
            <p:pic>
              <p:nvPicPr>
                <p:cNvPr id="254" name="حبر 253">
                  <a:extLst>
                    <a:ext uri="{FF2B5EF4-FFF2-40B4-BE49-F238E27FC236}">
                      <a16:creationId xmlns:a16="http://schemas.microsoft.com/office/drawing/2014/main" id="{8E5ADC20-9631-E7B6-677E-A212352B9B9C}"/>
                    </a:ext>
                  </a:extLst>
                </p:cNvPr>
                <p:cNvPicPr/>
                <p:nvPr/>
              </p:nvPicPr>
              <p:blipFill>
                <a:blip r:embed="rId139"/>
                <a:stretch>
                  <a:fillRect/>
                </a:stretch>
              </p:blipFill>
              <p:spPr>
                <a:xfrm>
                  <a:off x="2795931" y="6153189"/>
                  <a:ext cx="1911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55" name="حبر 254">
                  <a:extLst>
                    <a:ext uri="{FF2B5EF4-FFF2-40B4-BE49-F238E27FC236}">
                      <a16:creationId xmlns:a16="http://schemas.microsoft.com/office/drawing/2014/main" id="{6E59788A-65AC-246C-6986-41533855733E}"/>
                    </a:ext>
                  </a:extLst>
                </p14:cNvPr>
                <p14:cNvContentPartPr/>
                <p14:nvPr/>
              </p14:nvContentPartPr>
              <p14:xfrm>
                <a:off x="2978451" y="6277389"/>
                <a:ext cx="181080" cy="159480"/>
              </p14:xfrm>
            </p:contentPart>
          </mc:Choice>
          <mc:Fallback xmlns="">
            <p:pic>
              <p:nvPicPr>
                <p:cNvPr id="255" name="حبر 254">
                  <a:extLst>
                    <a:ext uri="{FF2B5EF4-FFF2-40B4-BE49-F238E27FC236}">
                      <a16:creationId xmlns:a16="http://schemas.microsoft.com/office/drawing/2014/main" id="{6E59788A-65AC-246C-6986-41533855733E}"/>
                    </a:ext>
                  </a:extLst>
                </p:cNvPr>
                <p:cNvPicPr/>
                <p:nvPr/>
              </p:nvPicPr>
              <p:blipFill>
                <a:blip r:embed="rId141"/>
                <a:stretch>
                  <a:fillRect/>
                </a:stretch>
              </p:blipFill>
              <p:spPr>
                <a:xfrm>
                  <a:off x="2960811" y="6259389"/>
                  <a:ext cx="2167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56" name="حبر 255">
                  <a:extLst>
                    <a:ext uri="{FF2B5EF4-FFF2-40B4-BE49-F238E27FC236}">
                      <a16:creationId xmlns:a16="http://schemas.microsoft.com/office/drawing/2014/main" id="{2ACDCDE1-52D5-3DA3-A0A6-5113740B9E1D}"/>
                    </a:ext>
                  </a:extLst>
                </p14:cNvPr>
                <p14:cNvContentPartPr/>
                <p14:nvPr/>
              </p14:nvContentPartPr>
              <p14:xfrm>
                <a:off x="3154851" y="6242829"/>
                <a:ext cx="150120" cy="219240"/>
              </p14:xfrm>
            </p:contentPart>
          </mc:Choice>
          <mc:Fallback xmlns="">
            <p:pic>
              <p:nvPicPr>
                <p:cNvPr id="256" name="حبر 255">
                  <a:extLst>
                    <a:ext uri="{FF2B5EF4-FFF2-40B4-BE49-F238E27FC236}">
                      <a16:creationId xmlns:a16="http://schemas.microsoft.com/office/drawing/2014/main" id="{2ACDCDE1-52D5-3DA3-A0A6-5113740B9E1D}"/>
                    </a:ext>
                  </a:extLst>
                </p:cNvPr>
                <p:cNvPicPr/>
                <p:nvPr/>
              </p:nvPicPr>
              <p:blipFill>
                <a:blip r:embed="rId143"/>
                <a:stretch>
                  <a:fillRect/>
                </a:stretch>
              </p:blipFill>
              <p:spPr>
                <a:xfrm>
                  <a:off x="3136851" y="6225189"/>
                  <a:ext cx="185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57" name="حبر 256">
                  <a:extLst>
                    <a:ext uri="{FF2B5EF4-FFF2-40B4-BE49-F238E27FC236}">
                      <a16:creationId xmlns:a16="http://schemas.microsoft.com/office/drawing/2014/main" id="{A4F63B86-47F1-02B5-DFF7-BD207BDF0757}"/>
                    </a:ext>
                  </a:extLst>
                </p14:cNvPr>
                <p14:cNvContentPartPr/>
                <p14:nvPr/>
              </p14:nvContentPartPr>
              <p14:xfrm>
                <a:off x="3377331" y="6228069"/>
                <a:ext cx="176400" cy="221760"/>
              </p14:xfrm>
            </p:contentPart>
          </mc:Choice>
          <mc:Fallback xmlns="">
            <p:pic>
              <p:nvPicPr>
                <p:cNvPr id="257" name="حبر 256">
                  <a:extLst>
                    <a:ext uri="{FF2B5EF4-FFF2-40B4-BE49-F238E27FC236}">
                      <a16:creationId xmlns:a16="http://schemas.microsoft.com/office/drawing/2014/main" id="{A4F63B86-47F1-02B5-DFF7-BD207BDF0757}"/>
                    </a:ext>
                  </a:extLst>
                </p:cNvPr>
                <p:cNvPicPr/>
                <p:nvPr/>
              </p:nvPicPr>
              <p:blipFill>
                <a:blip r:embed="rId145"/>
                <a:stretch>
                  <a:fillRect/>
                </a:stretch>
              </p:blipFill>
              <p:spPr>
                <a:xfrm>
                  <a:off x="3359331" y="6210429"/>
                  <a:ext cx="212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58" name="حبر 257">
                  <a:extLst>
                    <a:ext uri="{FF2B5EF4-FFF2-40B4-BE49-F238E27FC236}">
                      <a16:creationId xmlns:a16="http://schemas.microsoft.com/office/drawing/2014/main" id="{F4AAD7E0-2611-2ABF-881B-62BD3A84BCB1}"/>
                    </a:ext>
                  </a:extLst>
                </p14:cNvPr>
                <p14:cNvContentPartPr/>
                <p14:nvPr/>
              </p14:nvContentPartPr>
              <p14:xfrm>
                <a:off x="3593691" y="6205389"/>
                <a:ext cx="54000" cy="228960"/>
              </p14:xfrm>
            </p:contentPart>
          </mc:Choice>
          <mc:Fallback xmlns="">
            <p:pic>
              <p:nvPicPr>
                <p:cNvPr id="258" name="حبر 257">
                  <a:extLst>
                    <a:ext uri="{FF2B5EF4-FFF2-40B4-BE49-F238E27FC236}">
                      <a16:creationId xmlns:a16="http://schemas.microsoft.com/office/drawing/2014/main" id="{F4AAD7E0-2611-2ABF-881B-62BD3A84BCB1}"/>
                    </a:ext>
                  </a:extLst>
                </p:cNvPr>
                <p:cNvPicPr/>
                <p:nvPr/>
              </p:nvPicPr>
              <p:blipFill>
                <a:blip r:embed="rId147"/>
                <a:stretch>
                  <a:fillRect/>
                </a:stretch>
              </p:blipFill>
              <p:spPr>
                <a:xfrm>
                  <a:off x="3576051" y="6187389"/>
                  <a:ext cx="896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59" name="حبر 258">
                  <a:extLst>
                    <a:ext uri="{FF2B5EF4-FFF2-40B4-BE49-F238E27FC236}">
                      <a16:creationId xmlns:a16="http://schemas.microsoft.com/office/drawing/2014/main" id="{579DEC08-3401-08E9-5CD4-C06C39261DF9}"/>
                    </a:ext>
                  </a:extLst>
                </p14:cNvPr>
                <p14:cNvContentPartPr/>
                <p14:nvPr/>
              </p14:nvContentPartPr>
              <p14:xfrm>
                <a:off x="3595131" y="6083349"/>
                <a:ext cx="39960" cy="23760"/>
              </p14:xfrm>
            </p:contentPart>
          </mc:Choice>
          <mc:Fallback xmlns="">
            <p:pic>
              <p:nvPicPr>
                <p:cNvPr id="259" name="حبر 258">
                  <a:extLst>
                    <a:ext uri="{FF2B5EF4-FFF2-40B4-BE49-F238E27FC236}">
                      <a16:creationId xmlns:a16="http://schemas.microsoft.com/office/drawing/2014/main" id="{579DEC08-3401-08E9-5CD4-C06C39261DF9}"/>
                    </a:ext>
                  </a:extLst>
                </p:cNvPr>
                <p:cNvPicPr/>
                <p:nvPr/>
              </p:nvPicPr>
              <p:blipFill>
                <a:blip r:embed="rId149"/>
                <a:stretch>
                  <a:fillRect/>
                </a:stretch>
              </p:blipFill>
              <p:spPr>
                <a:xfrm>
                  <a:off x="3577131" y="6065349"/>
                  <a:ext cx="756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60" name="حبر 259">
                  <a:extLst>
                    <a:ext uri="{FF2B5EF4-FFF2-40B4-BE49-F238E27FC236}">
                      <a16:creationId xmlns:a16="http://schemas.microsoft.com/office/drawing/2014/main" id="{8254C2BD-FEE9-2239-401B-680ED54CC241}"/>
                    </a:ext>
                  </a:extLst>
                </p14:cNvPr>
                <p14:cNvContentPartPr/>
                <p14:nvPr/>
              </p14:nvContentPartPr>
              <p14:xfrm>
                <a:off x="3683691" y="6248229"/>
                <a:ext cx="125640" cy="204120"/>
              </p14:xfrm>
            </p:contentPart>
          </mc:Choice>
          <mc:Fallback xmlns="">
            <p:pic>
              <p:nvPicPr>
                <p:cNvPr id="260" name="حبر 259">
                  <a:extLst>
                    <a:ext uri="{FF2B5EF4-FFF2-40B4-BE49-F238E27FC236}">
                      <a16:creationId xmlns:a16="http://schemas.microsoft.com/office/drawing/2014/main" id="{8254C2BD-FEE9-2239-401B-680ED54CC241}"/>
                    </a:ext>
                  </a:extLst>
                </p:cNvPr>
                <p:cNvPicPr/>
                <p:nvPr/>
              </p:nvPicPr>
              <p:blipFill>
                <a:blip r:embed="rId151"/>
                <a:stretch>
                  <a:fillRect/>
                </a:stretch>
              </p:blipFill>
              <p:spPr>
                <a:xfrm>
                  <a:off x="3665691" y="6230589"/>
                  <a:ext cx="1612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61" name="حبر 260">
                  <a:extLst>
                    <a:ext uri="{FF2B5EF4-FFF2-40B4-BE49-F238E27FC236}">
                      <a16:creationId xmlns:a16="http://schemas.microsoft.com/office/drawing/2014/main" id="{30C763C8-BCA5-9684-5499-D2F76C3D5690}"/>
                    </a:ext>
                  </a:extLst>
                </p14:cNvPr>
                <p14:cNvContentPartPr/>
                <p14:nvPr/>
              </p14:nvContentPartPr>
              <p14:xfrm>
                <a:off x="3815811" y="6277029"/>
                <a:ext cx="160560" cy="190080"/>
              </p14:xfrm>
            </p:contentPart>
          </mc:Choice>
          <mc:Fallback xmlns="">
            <p:pic>
              <p:nvPicPr>
                <p:cNvPr id="261" name="حبر 260">
                  <a:extLst>
                    <a:ext uri="{FF2B5EF4-FFF2-40B4-BE49-F238E27FC236}">
                      <a16:creationId xmlns:a16="http://schemas.microsoft.com/office/drawing/2014/main" id="{30C763C8-BCA5-9684-5499-D2F76C3D5690}"/>
                    </a:ext>
                  </a:extLst>
                </p:cNvPr>
                <p:cNvPicPr/>
                <p:nvPr/>
              </p:nvPicPr>
              <p:blipFill>
                <a:blip r:embed="rId153"/>
                <a:stretch>
                  <a:fillRect/>
                </a:stretch>
              </p:blipFill>
              <p:spPr>
                <a:xfrm>
                  <a:off x="3797811" y="6259389"/>
                  <a:ext cx="196200" cy="225720"/>
                </a:xfrm>
                <a:prstGeom prst="rect">
                  <a:avLst/>
                </a:prstGeom>
              </p:spPr>
            </p:pic>
          </mc:Fallback>
        </mc:AlternateContent>
      </p:grpSp>
      <p:grpSp>
        <p:nvGrpSpPr>
          <p:cNvPr id="280" name="مجموعة 279">
            <a:extLst>
              <a:ext uri="{FF2B5EF4-FFF2-40B4-BE49-F238E27FC236}">
                <a16:creationId xmlns:a16="http://schemas.microsoft.com/office/drawing/2014/main" id="{69689B80-655C-331E-7304-3022F0496F9D}"/>
              </a:ext>
            </a:extLst>
          </p:cNvPr>
          <p:cNvGrpSpPr/>
          <p:nvPr/>
        </p:nvGrpSpPr>
        <p:grpSpPr>
          <a:xfrm>
            <a:off x="4754730" y="3684759"/>
            <a:ext cx="1565640" cy="436320"/>
            <a:chOff x="5471640" y="2313000"/>
            <a:chExt cx="1565640" cy="436320"/>
          </a:xfrm>
        </p:grpSpPr>
        <mc:AlternateContent xmlns:mc="http://schemas.openxmlformats.org/markup-compatibility/2006" xmlns:p14="http://schemas.microsoft.com/office/powerpoint/2010/main">
          <mc:Choice Requires="p14">
            <p:contentPart p14:bwMode="auto" r:id="rId187">
              <p14:nvContentPartPr>
                <p14:cNvPr id="262" name="حبر 261">
                  <a:extLst>
                    <a:ext uri="{FF2B5EF4-FFF2-40B4-BE49-F238E27FC236}">
                      <a16:creationId xmlns:a16="http://schemas.microsoft.com/office/drawing/2014/main" id="{416F19EC-FBAC-D30C-C916-5D11A18B2E0D}"/>
                    </a:ext>
                  </a:extLst>
                </p14:cNvPr>
                <p14:cNvContentPartPr/>
                <p14:nvPr/>
              </p14:nvContentPartPr>
              <p14:xfrm>
                <a:off x="5471640" y="2408400"/>
                <a:ext cx="63720" cy="308520"/>
              </p14:xfrm>
            </p:contentPart>
          </mc:Choice>
          <mc:Fallback xmlns="">
            <p:pic>
              <p:nvPicPr>
                <p:cNvPr id="262" name="حبر 261">
                  <a:extLst>
                    <a:ext uri="{FF2B5EF4-FFF2-40B4-BE49-F238E27FC236}">
                      <a16:creationId xmlns:a16="http://schemas.microsoft.com/office/drawing/2014/main" id="{416F19EC-FBAC-D30C-C916-5D11A18B2E0D}"/>
                    </a:ext>
                  </a:extLst>
                </p:cNvPr>
                <p:cNvPicPr/>
                <p:nvPr/>
              </p:nvPicPr>
              <p:blipFill>
                <a:blip r:embed="rId188"/>
                <a:stretch>
                  <a:fillRect/>
                </a:stretch>
              </p:blipFill>
              <p:spPr>
                <a:xfrm>
                  <a:off x="5453640" y="2390400"/>
                  <a:ext cx="993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63" name="حبر 262">
                  <a:extLst>
                    <a:ext uri="{FF2B5EF4-FFF2-40B4-BE49-F238E27FC236}">
                      <a16:creationId xmlns:a16="http://schemas.microsoft.com/office/drawing/2014/main" id="{7DD6627B-191F-33D2-1E9E-BB1340ADF650}"/>
                    </a:ext>
                  </a:extLst>
                </p14:cNvPr>
                <p14:cNvContentPartPr/>
                <p14:nvPr/>
              </p14:nvContentPartPr>
              <p14:xfrm>
                <a:off x="5474520" y="2381040"/>
                <a:ext cx="181800" cy="150120"/>
              </p14:xfrm>
            </p:contentPart>
          </mc:Choice>
          <mc:Fallback xmlns="">
            <p:pic>
              <p:nvPicPr>
                <p:cNvPr id="263" name="حبر 262">
                  <a:extLst>
                    <a:ext uri="{FF2B5EF4-FFF2-40B4-BE49-F238E27FC236}">
                      <a16:creationId xmlns:a16="http://schemas.microsoft.com/office/drawing/2014/main" id="{7DD6627B-191F-33D2-1E9E-BB1340ADF650}"/>
                    </a:ext>
                  </a:extLst>
                </p:cNvPr>
                <p:cNvPicPr/>
                <p:nvPr/>
              </p:nvPicPr>
              <p:blipFill>
                <a:blip r:embed="rId190"/>
                <a:stretch>
                  <a:fillRect/>
                </a:stretch>
              </p:blipFill>
              <p:spPr>
                <a:xfrm>
                  <a:off x="5456520" y="2363400"/>
                  <a:ext cx="2174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65" name="حبر 264">
                  <a:extLst>
                    <a:ext uri="{FF2B5EF4-FFF2-40B4-BE49-F238E27FC236}">
                      <a16:creationId xmlns:a16="http://schemas.microsoft.com/office/drawing/2014/main" id="{07666886-0217-9CBF-3E86-C35D9058223A}"/>
                    </a:ext>
                  </a:extLst>
                </p14:cNvPr>
                <p14:cNvContentPartPr/>
                <p14:nvPr/>
              </p14:nvContentPartPr>
              <p14:xfrm>
                <a:off x="5731200" y="2486160"/>
                <a:ext cx="137160" cy="237600"/>
              </p14:xfrm>
            </p:contentPart>
          </mc:Choice>
          <mc:Fallback xmlns="">
            <p:pic>
              <p:nvPicPr>
                <p:cNvPr id="265" name="حبر 264">
                  <a:extLst>
                    <a:ext uri="{FF2B5EF4-FFF2-40B4-BE49-F238E27FC236}">
                      <a16:creationId xmlns:a16="http://schemas.microsoft.com/office/drawing/2014/main" id="{07666886-0217-9CBF-3E86-C35D9058223A}"/>
                    </a:ext>
                  </a:extLst>
                </p:cNvPr>
                <p:cNvPicPr/>
                <p:nvPr/>
              </p:nvPicPr>
              <p:blipFill>
                <a:blip r:embed="rId192"/>
                <a:stretch>
                  <a:fillRect/>
                </a:stretch>
              </p:blipFill>
              <p:spPr>
                <a:xfrm>
                  <a:off x="5713560" y="2468160"/>
                  <a:ext cx="1728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67" name="حبر 266">
                  <a:extLst>
                    <a:ext uri="{FF2B5EF4-FFF2-40B4-BE49-F238E27FC236}">
                      <a16:creationId xmlns:a16="http://schemas.microsoft.com/office/drawing/2014/main" id="{F6893140-06B9-11BA-8505-A3A8BEA6D573}"/>
                    </a:ext>
                  </a:extLst>
                </p14:cNvPr>
                <p14:cNvContentPartPr/>
                <p14:nvPr/>
              </p14:nvContentPartPr>
              <p14:xfrm>
                <a:off x="5877000" y="2503440"/>
                <a:ext cx="118080" cy="225720"/>
              </p14:xfrm>
            </p:contentPart>
          </mc:Choice>
          <mc:Fallback xmlns="">
            <p:pic>
              <p:nvPicPr>
                <p:cNvPr id="267" name="حبر 266">
                  <a:extLst>
                    <a:ext uri="{FF2B5EF4-FFF2-40B4-BE49-F238E27FC236}">
                      <a16:creationId xmlns:a16="http://schemas.microsoft.com/office/drawing/2014/main" id="{F6893140-06B9-11BA-8505-A3A8BEA6D573}"/>
                    </a:ext>
                  </a:extLst>
                </p:cNvPr>
                <p:cNvPicPr/>
                <p:nvPr/>
              </p:nvPicPr>
              <p:blipFill>
                <a:blip r:embed="rId194"/>
                <a:stretch>
                  <a:fillRect/>
                </a:stretch>
              </p:blipFill>
              <p:spPr>
                <a:xfrm>
                  <a:off x="5859360" y="2485800"/>
                  <a:ext cx="153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69" name="حبر 268">
                  <a:extLst>
                    <a:ext uri="{FF2B5EF4-FFF2-40B4-BE49-F238E27FC236}">
                      <a16:creationId xmlns:a16="http://schemas.microsoft.com/office/drawing/2014/main" id="{05E1B7FF-8EC1-0EA3-8ADA-1CCBC5576709}"/>
                    </a:ext>
                  </a:extLst>
                </p14:cNvPr>
                <p14:cNvContentPartPr/>
                <p14:nvPr/>
              </p14:nvContentPartPr>
              <p14:xfrm>
                <a:off x="6048360" y="2507040"/>
                <a:ext cx="180360" cy="242280"/>
              </p14:xfrm>
            </p:contentPart>
          </mc:Choice>
          <mc:Fallback xmlns="">
            <p:pic>
              <p:nvPicPr>
                <p:cNvPr id="269" name="حبر 268">
                  <a:extLst>
                    <a:ext uri="{FF2B5EF4-FFF2-40B4-BE49-F238E27FC236}">
                      <a16:creationId xmlns:a16="http://schemas.microsoft.com/office/drawing/2014/main" id="{05E1B7FF-8EC1-0EA3-8ADA-1CCBC5576709}"/>
                    </a:ext>
                  </a:extLst>
                </p:cNvPr>
                <p:cNvPicPr/>
                <p:nvPr/>
              </p:nvPicPr>
              <p:blipFill>
                <a:blip r:embed="rId196"/>
                <a:stretch>
                  <a:fillRect/>
                </a:stretch>
              </p:blipFill>
              <p:spPr>
                <a:xfrm>
                  <a:off x="6030360" y="2489040"/>
                  <a:ext cx="216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71" name="حبر 270">
                  <a:extLst>
                    <a:ext uri="{FF2B5EF4-FFF2-40B4-BE49-F238E27FC236}">
                      <a16:creationId xmlns:a16="http://schemas.microsoft.com/office/drawing/2014/main" id="{B530E112-2F73-7FDB-D3F0-0094360C68CE}"/>
                    </a:ext>
                  </a:extLst>
                </p14:cNvPr>
                <p14:cNvContentPartPr/>
                <p14:nvPr/>
              </p14:nvContentPartPr>
              <p14:xfrm>
                <a:off x="6284880" y="2537280"/>
                <a:ext cx="360" cy="360"/>
              </p14:xfrm>
            </p:contentPart>
          </mc:Choice>
          <mc:Fallback xmlns="">
            <p:pic>
              <p:nvPicPr>
                <p:cNvPr id="271" name="حبر 270">
                  <a:extLst>
                    <a:ext uri="{FF2B5EF4-FFF2-40B4-BE49-F238E27FC236}">
                      <a16:creationId xmlns:a16="http://schemas.microsoft.com/office/drawing/2014/main" id="{B530E112-2F73-7FDB-D3F0-0094360C68CE}"/>
                    </a:ext>
                  </a:extLst>
                </p:cNvPr>
                <p:cNvPicPr/>
                <p:nvPr/>
              </p:nvPicPr>
              <p:blipFill>
                <a:blip r:embed="rId113"/>
                <a:stretch>
                  <a:fillRect/>
                </a:stretch>
              </p:blipFill>
              <p:spPr>
                <a:xfrm>
                  <a:off x="6266880" y="2519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72" name="حبر 271">
                  <a:extLst>
                    <a:ext uri="{FF2B5EF4-FFF2-40B4-BE49-F238E27FC236}">
                      <a16:creationId xmlns:a16="http://schemas.microsoft.com/office/drawing/2014/main" id="{F8A4C659-0604-2354-1A5C-ADB728250A18}"/>
                    </a:ext>
                  </a:extLst>
                </p14:cNvPr>
                <p14:cNvContentPartPr/>
                <p14:nvPr/>
              </p14:nvContentPartPr>
              <p14:xfrm>
                <a:off x="6271200" y="2514240"/>
                <a:ext cx="38160" cy="209160"/>
              </p14:xfrm>
            </p:contentPart>
          </mc:Choice>
          <mc:Fallback xmlns="">
            <p:pic>
              <p:nvPicPr>
                <p:cNvPr id="272" name="حبر 271">
                  <a:extLst>
                    <a:ext uri="{FF2B5EF4-FFF2-40B4-BE49-F238E27FC236}">
                      <a16:creationId xmlns:a16="http://schemas.microsoft.com/office/drawing/2014/main" id="{F8A4C659-0604-2354-1A5C-ADB728250A18}"/>
                    </a:ext>
                  </a:extLst>
                </p:cNvPr>
                <p:cNvPicPr/>
                <p:nvPr/>
              </p:nvPicPr>
              <p:blipFill>
                <a:blip r:embed="rId199"/>
                <a:stretch>
                  <a:fillRect/>
                </a:stretch>
              </p:blipFill>
              <p:spPr>
                <a:xfrm>
                  <a:off x="6253560" y="2496600"/>
                  <a:ext cx="7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74" name="حبر 273">
                  <a:extLst>
                    <a:ext uri="{FF2B5EF4-FFF2-40B4-BE49-F238E27FC236}">
                      <a16:creationId xmlns:a16="http://schemas.microsoft.com/office/drawing/2014/main" id="{FFEC04CD-BB09-AF05-451E-34BBCCFF5123}"/>
                    </a:ext>
                  </a:extLst>
                </p14:cNvPr>
                <p14:cNvContentPartPr/>
                <p14:nvPr/>
              </p14:nvContentPartPr>
              <p14:xfrm>
                <a:off x="6291360" y="2335320"/>
                <a:ext cx="54000" cy="48960"/>
              </p14:xfrm>
            </p:contentPart>
          </mc:Choice>
          <mc:Fallback xmlns="">
            <p:pic>
              <p:nvPicPr>
                <p:cNvPr id="274" name="حبر 273">
                  <a:extLst>
                    <a:ext uri="{FF2B5EF4-FFF2-40B4-BE49-F238E27FC236}">
                      <a16:creationId xmlns:a16="http://schemas.microsoft.com/office/drawing/2014/main" id="{FFEC04CD-BB09-AF05-451E-34BBCCFF5123}"/>
                    </a:ext>
                  </a:extLst>
                </p:cNvPr>
                <p:cNvPicPr/>
                <p:nvPr/>
              </p:nvPicPr>
              <p:blipFill>
                <a:blip r:embed="rId201"/>
                <a:stretch>
                  <a:fillRect/>
                </a:stretch>
              </p:blipFill>
              <p:spPr>
                <a:xfrm>
                  <a:off x="6273720" y="2317680"/>
                  <a:ext cx="896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75" name="حبر 274">
                  <a:extLst>
                    <a:ext uri="{FF2B5EF4-FFF2-40B4-BE49-F238E27FC236}">
                      <a16:creationId xmlns:a16="http://schemas.microsoft.com/office/drawing/2014/main" id="{F8F1C28C-FEBC-6118-E080-0E6D3B1CDA41}"/>
                    </a:ext>
                  </a:extLst>
                </p14:cNvPr>
                <p14:cNvContentPartPr/>
                <p14:nvPr/>
              </p14:nvContentPartPr>
              <p14:xfrm>
                <a:off x="6271920" y="2349360"/>
                <a:ext cx="90360" cy="60840"/>
              </p14:xfrm>
            </p:contentPart>
          </mc:Choice>
          <mc:Fallback xmlns="">
            <p:pic>
              <p:nvPicPr>
                <p:cNvPr id="275" name="حبر 274">
                  <a:extLst>
                    <a:ext uri="{FF2B5EF4-FFF2-40B4-BE49-F238E27FC236}">
                      <a16:creationId xmlns:a16="http://schemas.microsoft.com/office/drawing/2014/main" id="{F8F1C28C-FEBC-6118-E080-0E6D3B1CDA41}"/>
                    </a:ext>
                  </a:extLst>
                </p:cNvPr>
                <p:cNvPicPr/>
                <p:nvPr/>
              </p:nvPicPr>
              <p:blipFill>
                <a:blip r:embed="rId203"/>
                <a:stretch>
                  <a:fillRect/>
                </a:stretch>
              </p:blipFill>
              <p:spPr>
                <a:xfrm>
                  <a:off x="6254280" y="2331360"/>
                  <a:ext cx="1260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77" name="حبر 276">
                  <a:extLst>
                    <a:ext uri="{FF2B5EF4-FFF2-40B4-BE49-F238E27FC236}">
                      <a16:creationId xmlns:a16="http://schemas.microsoft.com/office/drawing/2014/main" id="{8E881A59-89E3-2E79-17C5-3F5E73B557AD}"/>
                    </a:ext>
                  </a:extLst>
                </p14:cNvPr>
                <p14:cNvContentPartPr/>
                <p14:nvPr/>
              </p14:nvContentPartPr>
              <p14:xfrm>
                <a:off x="6385680" y="2313000"/>
                <a:ext cx="218160" cy="421920"/>
              </p14:xfrm>
            </p:contentPart>
          </mc:Choice>
          <mc:Fallback xmlns="">
            <p:pic>
              <p:nvPicPr>
                <p:cNvPr id="277" name="حبر 276">
                  <a:extLst>
                    <a:ext uri="{FF2B5EF4-FFF2-40B4-BE49-F238E27FC236}">
                      <a16:creationId xmlns:a16="http://schemas.microsoft.com/office/drawing/2014/main" id="{8E881A59-89E3-2E79-17C5-3F5E73B557AD}"/>
                    </a:ext>
                  </a:extLst>
                </p:cNvPr>
                <p:cNvPicPr/>
                <p:nvPr/>
              </p:nvPicPr>
              <p:blipFill>
                <a:blip r:embed="rId205"/>
                <a:stretch>
                  <a:fillRect/>
                </a:stretch>
              </p:blipFill>
              <p:spPr>
                <a:xfrm>
                  <a:off x="6367680" y="2295000"/>
                  <a:ext cx="25380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78" name="حبر 277">
                  <a:extLst>
                    <a:ext uri="{FF2B5EF4-FFF2-40B4-BE49-F238E27FC236}">
                      <a16:creationId xmlns:a16="http://schemas.microsoft.com/office/drawing/2014/main" id="{5ADEA9D2-EE25-43D2-42A0-7346F146F667}"/>
                    </a:ext>
                  </a:extLst>
                </p14:cNvPr>
                <p14:cNvContentPartPr/>
                <p14:nvPr/>
              </p14:nvContentPartPr>
              <p14:xfrm>
                <a:off x="6612840" y="2546640"/>
                <a:ext cx="197640" cy="200160"/>
              </p14:xfrm>
            </p:contentPart>
          </mc:Choice>
          <mc:Fallback xmlns="">
            <p:pic>
              <p:nvPicPr>
                <p:cNvPr id="278" name="حبر 277">
                  <a:extLst>
                    <a:ext uri="{FF2B5EF4-FFF2-40B4-BE49-F238E27FC236}">
                      <a16:creationId xmlns:a16="http://schemas.microsoft.com/office/drawing/2014/main" id="{5ADEA9D2-EE25-43D2-42A0-7346F146F667}"/>
                    </a:ext>
                  </a:extLst>
                </p:cNvPr>
                <p:cNvPicPr/>
                <p:nvPr/>
              </p:nvPicPr>
              <p:blipFill>
                <a:blip r:embed="rId207"/>
                <a:stretch>
                  <a:fillRect/>
                </a:stretch>
              </p:blipFill>
              <p:spPr>
                <a:xfrm>
                  <a:off x="6595200" y="2529000"/>
                  <a:ext cx="2332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79" name="حبر 278">
                  <a:extLst>
                    <a:ext uri="{FF2B5EF4-FFF2-40B4-BE49-F238E27FC236}">
                      <a16:creationId xmlns:a16="http://schemas.microsoft.com/office/drawing/2014/main" id="{00E8DED5-0D11-400B-0A7D-CCBDBEFECE9C}"/>
                    </a:ext>
                  </a:extLst>
                </p14:cNvPr>
                <p14:cNvContentPartPr/>
                <p14:nvPr/>
              </p14:nvContentPartPr>
              <p14:xfrm>
                <a:off x="6886440" y="2510640"/>
                <a:ext cx="150840" cy="208080"/>
              </p14:xfrm>
            </p:contentPart>
          </mc:Choice>
          <mc:Fallback xmlns="">
            <p:pic>
              <p:nvPicPr>
                <p:cNvPr id="279" name="حبر 278">
                  <a:extLst>
                    <a:ext uri="{FF2B5EF4-FFF2-40B4-BE49-F238E27FC236}">
                      <a16:creationId xmlns:a16="http://schemas.microsoft.com/office/drawing/2014/main" id="{00E8DED5-0D11-400B-0A7D-CCBDBEFECE9C}"/>
                    </a:ext>
                  </a:extLst>
                </p:cNvPr>
                <p:cNvPicPr/>
                <p:nvPr/>
              </p:nvPicPr>
              <p:blipFill>
                <a:blip r:embed="rId209"/>
                <a:stretch>
                  <a:fillRect/>
                </a:stretch>
              </p:blipFill>
              <p:spPr>
                <a:xfrm>
                  <a:off x="6868440" y="2492640"/>
                  <a:ext cx="186480" cy="24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0">
            <p14:nvContentPartPr>
              <p14:cNvPr id="281" name="حبر 280">
                <a:extLst>
                  <a:ext uri="{FF2B5EF4-FFF2-40B4-BE49-F238E27FC236}">
                    <a16:creationId xmlns:a16="http://schemas.microsoft.com/office/drawing/2014/main" id="{97A2104A-97E3-7BC6-AAA9-2BBDE2CDB4D8}"/>
                  </a:ext>
                </a:extLst>
              </p14:cNvPr>
              <p14:cNvContentPartPr/>
              <p14:nvPr/>
            </p14:nvContentPartPr>
            <p14:xfrm>
              <a:off x="2945240" y="3634020"/>
              <a:ext cx="360" cy="360"/>
            </p14:xfrm>
          </p:contentPart>
        </mc:Choice>
        <mc:Fallback xmlns="">
          <p:pic>
            <p:nvPicPr>
              <p:cNvPr id="281" name="حبر 280">
                <a:extLst>
                  <a:ext uri="{FF2B5EF4-FFF2-40B4-BE49-F238E27FC236}">
                    <a16:creationId xmlns:a16="http://schemas.microsoft.com/office/drawing/2014/main" id="{97A2104A-97E3-7BC6-AAA9-2BBDE2CDB4D8}"/>
                  </a:ext>
                </a:extLst>
              </p:cNvPr>
              <p:cNvPicPr/>
              <p:nvPr/>
            </p:nvPicPr>
            <p:blipFill>
              <a:blip r:embed="rId113"/>
              <a:stretch>
                <a:fillRect/>
              </a:stretch>
            </p:blipFill>
            <p:spPr>
              <a:xfrm>
                <a:off x="2927600" y="3616020"/>
                <a:ext cx="36000" cy="36000"/>
              </a:xfrm>
              <a:prstGeom prst="rect">
                <a:avLst/>
              </a:prstGeom>
            </p:spPr>
          </p:pic>
        </mc:Fallback>
      </mc:AlternateContent>
    </p:spTree>
    <p:extLst>
      <p:ext uri="{BB962C8B-B14F-4D97-AF65-F5344CB8AC3E}">
        <p14:creationId xmlns:p14="http://schemas.microsoft.com/office/powerpoint/2010/main" val="267767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20</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642792"/>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dimension of service management considers governance, management, and communication ? </a:t>
            </a:r>
          </a:p>
          <a:p>
            <a:pPr marL="12700" algn="l" rtl="0">
              <a:lnSpc>
                <a:spcPct val="200000"/>
              </a:lnSpc>
              <a:spcBef>
                <a:spcPts val="100"/>
              </a:spcBef>
            </a:pPr>
            <a:r>
              <a:rPr lang="en-US" sz="2400" spc="-140" dirty="0">
                <a:latin typeface="Arial"/>
                <a:cs typeface="Arial"/>
              </a:rPr>
              <a:t>A) Organizations and people</a:t>
            </a:r>
          </a:p>
          <a:p>
            <a:pPr marL="12700" algn="l" rtl="0">
              <a:lnSpc>
                <a:spcPct val="200000"/>
              </a:lnSpc>
              <a:spcBef>
                <a:spcPts val="100"/>
              </a:spcBef>
            </a:pPr>
            <a:r>
              <a:rPr lang="en-US" sz="2400" spc="-140" dirty="0">
                <a:latin typeface="Arial"/>
                <a:cs typeface="Arial"/>
              </a:rPr>
              <a:t>B) Information and technology</a:t>
            </a:r>
          </a:p>
          <a:p>
            <a:pPr marL="12700" algn="l" rtl="0">
              <a:lnSpc>
                <a:spcPct val="200000"/>
              </a:lnSpc>
              <a:spcBef>
                <a:spcPts val="100"/>
              </a:spcBef>
            </a:pPr>
            <a:r>
              <a:rPr lang="en-US" sz="2400" spc="-140" dirty="0">
                <a:latin typeface="Arial"/>
                <a:cs typeface="Arial"/>
              </a:rPr>
              <a:t>C) Partners and suppliers</a:t>
            </a:r>
          </a:p>
          <a:p>
            <a:pPr marL="12700" algn="l" rtl="0">
              <a:lnSpc>
                <a:spcPct val="200000"/>
              </a:lnSpc>
              <a:spcBef>
                <a:spcPts val="100"/>
              </a:spcBef>
            </a:pPr>
            <a:r>
              <a:rPr lang="en-US" sz="2400" spc="-140" dirty="0">
                <a:latin typeface="Arial"/>
                <a:cs typeface="Arial"/>
              </a:rPr>
              <a:t>D) Value streams and processes</a:t>
            </a:r>
          </a:p>
        </p:txBody>
      </p:sp>
      <p:sp>
        <p:nvSpPr>
          <p:cNvPr id="7" name="مربع نص 6">
            <a:extLst>
              <a:ext uri="{FF2B5EF4-FFF2-40B4-BE49-F238E27FC236}">
                <a16:creationId xmlns:a16="http://schemas.microsoft.com/office/drawing/2014/main" id="{5E7A43D1-A1AA-BC47-5ED6-E3F5D60DBA37}"/>
              </a:ext>
            </a:extLst>
          </p:cNvPr>
          <p:cNvSpPr txBox="1"/>
          <p:nvPr/>
        </p:nvSpPr>
        <p:spPr>
          <a:xfrm>
            <a:off x="-1414272" y="0"/>
            <a:ext cx="11472673" cy="1477328"/>
          </a:xfrm>
          <a:prstGeom prst="rect">
            <a:avLst/>
          </a:prstGeom>
          <a:noFill/>
        </p:spPr>
        <p:txBody>
          <a:bodyPr wrap="square">
            <a:spAutoFit/>
          </a:bodyPr>
          <a:lstStyle/>
          <a:p>
            <a:r>
              <a:rPr lang="ar-SA" dirty="0"/>
              <a:t>ما هو بُعد إدارة الخدمة الذي يعتبر الحوكمة والإدارة والاتصال؟</a:t>
            </a:r>
          </a:p>
          <a:p>
            <a:r>
              <a:rPr lang="ar-SA" dirty="0"/>
              <a:t>أ) المنظمات والأشخاص</a:t>
            </a:r>
          </a:p>
          <a:p>
            <a:r>
              <a:rPr lang="ar-SA" dirty="0"/>
              <a:t>ب) المعلومات والتكنولوجيا</a:t>
            </a:r>
          </a:p>
          <a:p>
            <a:r>
              <a:rPr lang="ar-SA" dirty="0"/>
              <a:t>ج) الشركاء والموردون</a:t>
            </a:r>
          </a:p>
          <a:p>
            <a:r>
              <a:rPr lang="ar-SA" dirty="0"/>
              <a:t>د) تدفقات القيمة والعمليات</a:t>
            </a:r>
          </a:p>
        </p:txBody>
      </p:sp>
      <p:sp>
        <p:nvSpPr>
          <p:cNvPr id="3" name="مربع نص 2">
            <a:extLst>
              <a:ext uri="{FF2B5EF4-FFF2-40B4-BE49-F238E27FC236}">
                <a16:creationId xmlns:a16="http://schemas.microsoft.com/office/drawing/2014/main" id="{174ED510-9C97-53A7-CC3F-272F5914B08E}"/>
              </a:ext>
            </a:extLst>
          </p:cNvPr>
          <p:cNvSpPr txBox="1"/>
          <p:nvPr/>
        </p:nvSpPr>
        <p:spPr>
          <a:xfrm>
            <a:off x="4120241" y="5142634"/>
            <a:ext cx="7962900" cy="1200329"/>
          </a:xfrm>
          <a:prstGeom prst="rect">
            <a:avLst/>
          </a:prstGeom>
          <a:noFill/>
        </p:spPr>
        <p:txBody>
          <a:bodyPr wrap="square">
            <a:spAutoFit/>
          </a:bodyPr>
          <a:lstStyle/>
          <a:p>
            <a:pPr algn="l" rtl="0"/>
            <a:r>
              <a:rPr lang="ar-SA" dirty="0"/>
              <a:t>'</a:t>
            </a:r>
            <a:r>
              <a:rPr lang="ar-SA" dirty="0" err="1"/>
              <a:t>It</a:t>
            </a:r>
            <a:r>
              <a:rPr lang="ar-SA" dirty="0"/>
              <a:t> is important to ensure that the way an organization is structure and managed, as well as its roles, responsibilities, and systems of authority and communication, is well defined and supports its overall strategy and operating model</a:t>
            </a:r>
          </a:p>
          <a:p>
            <a:pPr algn="l" rtl="0"/>
            <a:endParaRPr lang="ar-SA" dirty="0"/>
          </a:p>
        </p:txBody>
      </p:sp>
      <p:sp>
        <p:nvSpPr>
          <p:cNvPr id="11" name="مربع نص 10">
            <a:extLst>
              <a:ext uri="{FF2B5EF4-FFF2-40B4-BE49-F238E27FC236}">
                <a16:creationId xmlns:a16="http://schemas.microsoft.com/office/drawing/2014/main" id="{9BD611FA-13C8-384A-A15F-B81FB9314267}"/>
              </a:ext>
            </a:extLst>
          </p:cNvPr>
          <p:cNvSpPr txBox="1"/>
          <p:nvPr/>
        </p:nvSpPr>
        <p:spPr>
          <a:xfrm>
            <a:off x="3581400" y="6141816"/>
            <a:ext cx="8610600" cy="646331"/>
          </a:xfrm>
          <a:prstGeom prst="rect">
            <a:avLst/>
          </a:prstGeom>
          <a:noFill/>
        </p:spPr>
        <p:txBody>
          <a:bodyPr wrap="square">
            <a:spAutoFit/>
          </a:bodyPr>
          <a:lstStyle/>
          <a:p>
            <a:r>
              <a:rPr lang="ar-SA" dirty="0"/>
              <a:t>من المهم التأكد من أن الطريقة التي يتم بها هيكلة المنظمة وإدارتها ، بالإضافة إلى أدوارها ومسؤولياتها وأنظمة السلطة والاتصال ، محددة جيدًا وتدعم استراتيجيتها الشاملة ونموذجها التشغيلي</a:t>
            </a:r>
          </a:p>
        </p:txBody>
      </p:sp>
      <mc:AlternateContent xmlns:mc="http://schemas.openxmlformats.org/markup-compatibility/2006">
        <mc:Choice xmlns:p14="http://schemas.microsoft.com/office/powerpoint/2010/main" Requires="p14">
          <p:contentPart p14:bwMode="auto" r:id="rId3">
            <p14:nvContentPartPr>
              <p14:cNvPr id="17" name="حبر 16">
                <a:extLst>
                  <a:ext uri="{FF2B5EF4-FFF2-40B4-BE49-F238E27FC236}">
                    <a16:creationId xmlns:a16="http://schemas.microsoft.com/office/drawing/2014/main" id="{D7A1F33D-C939-5F70-0909-02AB0040E0B2}"/>
                  </a:ext>
                </a:extLst>
              </p14:cNvPr>
              <p14:cNvContentPartPr/>
              <p14:nvPr/>
            </p14:nvContentPartPr>
            <p14:xfrm rot="187416">
              <a:off x="4840746" y="1728957"/>
              <a:ext cx="2809800" cy="121680"/>
            </p14:xfrm>
          </p:contentPart>
        </mc:Choice>
        <mc:Fallback>
          <p:pic>
            <p:nvPicPr>
              <p:cNvPr id="17" name="حبر 16">
                <a:extLst>
                  <a:ext uri="{FF2B5EF4-FFF2-40B4-BE49-F238E27FC236}">
                    <a16:creationId xmlns:a16="http://schemas.microsoft.com/office/drawing/2014/main" id="{D7A1F33D-C939-5F70-0909-02AB0040E0B2}"/>
                  </a:ext>
                </a:extLst>
              </p:cNvPr>
              <p:cNvPicPr/>
              <p:nvPr/>
            </p:nvPicPr>
            <p:blipFill>
              <a:blip r:embed="rId4"/>
              <a:stretch>
                <a:fillRect/>
              </a:stretch>
            </p:blipFill>
            <p:spPr>
              <a:xfrm rot="187416">
                <a:off x="4822746" y="1711317"/>
                <a:ext cx="2845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3" name="حبر 22">
                <a:extLst>
                  <a:ext uri="{FF2B5EF4-FFF2-40B4-BE49-F238E27FC236}">
                    <a16:creationId xmlns:a16="http://schemas.microsoft.com/office/drawing/2014/main" id="{BC2EDF07-F6FE-98A0-4849-7BC5661E71E1}"/>
                  </a:ext>
                </a:extLst>
              </p14:cNvPr>
              <p14:cNvContentPartPr/>
              <p14:nvPr/>
            </p14:nvContentPartPr>
            <p14:xfrm>
              <a:off x="8998373" y="1558920"/>
              <a:ext cx="1645200" cy="144360"/>
            </p14:xfrm>
          </p:contentPart>
        </mc:Choice>
        <mc:Fallback>
          <p:pic>
            <p:nvPicPr>
              <p:cNvPr id="23" name="حبر 22">
                <a:extLst>
                  <a:ext uri="{FF2B5EF4-FFF2-40B4-BE49-F238E27FC236}">
                    <a16:creationId xmlns:a16="http://schemas.microsoft.com/office/drawing/2014/main" id="{BC2EDF07-F6FE-98A0-4849-7BC5661E71E1}"/>
                  </a:ext>
                </a:extLst>
              </p:cNvPr>
              <p:cNvPicPr/>
              <p:nvPr/>
            </p:nvPicPr>
            <p:blipFill>
              <a:blip r:embed="rId6"/>
              <a:stretch>
                <a:fillRect/>
              </a:stretch>
            </p:blipFill>
            <p:spPr>
              <a:xfrm>
                <a:off x="8926373" y="1414920"/>
                <a:ext cx="178884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حبر 23">
                <a:extLst>
                  <a:ext uri="{FF2B5EF4-FFF2-40B4-BE49-F238E27FC236}">
                    <a16:creationId xmlns:a16="http://schemas.microsoft.com/office/drawing/2014/main" id="{6E194BC2-7E63-F989-7C88-B9600F96B963}"/>
                  </a:ext>
                </a:extLst>
              </p14:cNvPr>
              <p14:cNvContentPartPr/>
              <p14:nvPr/>
            </p14:nvContentPartPr>
            <p14:xfrm>
              <a:off x="2251080" y="1974000"/>
              <a:ext cx="1620720" cy="40680"/>
            </p14:xfrm>
          </p:contentPart>
        </mc:Choice>
        <mc:Fallback>
          <p:pic>
            <p:nvPicPr>
              <p:cNvPr id="24" name="حبر 23">
                <a:extLst>
                  <a:ext uri="{FF2B5EF4-FFF2-40B4-BE49-F238E27FC236}">
                    <a16:creationId xmlns:a16="http://schemas.microsoft.com/office/drawing/2014/main" id="{6E194BC2-7E63-F989-7C88-B9600F96B963}"/>
                  </a:ext>
                </a:extLst>
              </p:cNvPr>
              <p:cNvPicPr/>
              <p:nvPr/>
            </p:nvPicPr>
            <p:blipFill>
              <a:blip r:embed="rId8"/>
              <a:stretch>
                <a:fillRect/>
              </a:stretch>
            </p:blipFill>
            <p:spPr>
              <a:xfrm>
                <a:off x="2179080" y="1830000"/>
                <a:ext cx="17643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حبر 24">
                <a:extLst>
                  <a:ext uri="{FF2B5EF4-FFF2-40B4-BE49-F238E27FC236}">
                    <a16:creationId xmlns:a16="http://schemas.microsoft.com/office/drawing/2014/main" id="{CEE64889-DCE9-D309-F2EA-27EAD8A3D1C4}"/>
                  </a:ext>
                </a:extLst>
              </p14:cNvPr>
              <p14:cNvContentPartPr/>
              <p14:nvPr/>
            </p14:nvContentPartPr>
            <p14:xfrm>
              <a:off x="2261880" y="1974720"/>
              <a:ext cx="1636200" cy="76320"/>
            </p14:xfrm>
          </p:contentPart>
        </mc:Choice>
        <mc:Fallback>
          <p:pic>
            <p:nvPicPr>
              <p:cNvPr id="25" name="حبر 24">
                <a:extLst>
                  <a:ext uri="{FF2B5EF4-FFF2-40B4-BE49-F238E27FC236}">
                    <a16:creationId xmlns:a16="http://schemas.microsoft.com/office/drawing/2014/main" id="{CEE64889-DCE9-D309-F2EA-27EAD8A3D1C4}"/>
                  </a:ext>
                </a:extLst>
              </p:cNvPr>
              <p:cNvPicPr/>
              <p:nvPr/>
            </p:nvPicPr>
            <p:blipFill>
              <a:blip r:embed="rId10"/>
              <a:stretch>
                <a:fillRect/>
              </a:stretch>
            </p:blipFill>
            <p:spPr>
              <a:xfrm>
                <a:off x="2190240" y="1830720"/>
                <a:ext cx="177984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حبر 25">
                <a:extLst>
                  <a:ext uri="{FF2B5EF4-FFF2-40B4-BE49-F238E27FC236}">
                    <a16:creationId xmlns:a16="http://schemas.microsoft.com/office/drawing/2014/main" id="{72E7C04A-DE16-B7F4-F7CA-676EFF3DDC32}"/>
                  </a:ext>
                </a:extLst>
              </p14:cNvPr>
              <p14:cNvContentPartPr/>
              <p14:nvPr/>
            </p14:nvContentPartPr>
            <p14:xfrm>
              <a:off x="4696120" y="1955640"/>
              <a:ext cx="1874520" cy="130320"/>
            </p14:xfrm>
          </p:contentPart>
        </mc:Choice>
        <mc:Fallback>
          <p:pic>
            <p:nvPicPr>
              <p:cNvPr id="26" name="حبر 25">
                <a:extLst>
                  <a:ext uri="{FF2B5EF4-FFF2-40B4-BE49-F238E27FC236}">
                    <a16:creationId xmlns:a16="http://schemas.microsoft.com/office/drawing/2014/main" id="{72E7C04A-DE16-B7F4-F7CA-676EFF3DDC32}"/>
                  </a:ext>
                </a:extLst>
              </p:cNvPr>
              <p:cNvPicPr/>
              <p:nvPr/>
            </p:nvPicPr>
            <p:blipFill>
              <a:blip r:embed="rId12"/>
              <a:stretch>
                <a:fillRect/>
              </a:stretch>
            </p:blipFill>
            <p:spPr>
              <a:xfrm>
                <a:off x="4624480" y="1811640"/>
                <a:ext cx="20181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حبر 26">
                <a:extLst>
                  <a:ext uri="{FF2B5EF4-FFF2-40B4-BE49-F238E27FC236}">
                    <a16:creationId xmlns:a16="http://schemas.microsoft.com/office/drawing/2014/main" id="{EA6E0E89-7E66-C133-6279-ADD68D43031A}"/>
                  </a:ext>
                </a:extLst>
              </p14:cNvPr>
              <p14:cNvContentPartPr/>
              <p14:nvPr/>
            </p14:nvContentPartPr>
            <p14:xfrm>
              <a:off x="7274440" y="2665560"/>
              <a:ext cx="36720" cy="38880"/>
            </p14:xfrm>
          </p:contentPart>
        </mc:Choice>
        <mc:Fallback>
          <p:pic>
            <p:nvPicPr>
              <p:cNvPr id="27" name="حبر 26">
                <a:extLst>
                  <a:ext uri="{FF2B5EF4-FFF2-40B4-BE49-F238E27FC236}">
                    <a16:creationId xmlns:a16="http://schemas.microsoft.com/office/drawing/2014/main" id="{EA6E0E89-7E66-C133-6279-ADD68D43031A}"/>
                  </a:ext>
                </a:extLst>
              </p:cNvPr>
              <p:cNvPicPr/>
              <p:nvPr/>
            </p:nvPicPr>
            <p:blipFill>
              <a:blip r:embed="rId14"/>
              <a:stretch>
                <a:fillRect/>
              </a:stretch>
            </p:blipFill>
            <p:spPr>
              <a:xfrm>
                <a:off x="7202800" y="2521920"/>
                <a:ext cx="1803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حبر 27">
                <a:extLst>
                  <a:ext uri="{FF2B5EF4-FFF2-40B4-BE49-F238E27FC236}">
                    <a16:creationId xmlns:a16="http://schemas.microsoft.com/office/drawing/2014/main" id="{7F3ACCA9-E71E-7C17-FDBB-172A3AE4A39A}"/>
                  </a:ext>
                </a:extLst>
              </p14:cNvPr>
              <p14:cNvContentPartPr/>
              <p14:nvPr/>
            </p14:nvContentPartPr>
            <p14:xfrm>
              <a:off x="3866320" y="2625240"/>
              <a:ext cx="2520" cy="7200"/>
            </p14:xfrm>
          </p:contentPart>
        </mc:Choice>
        <mc:Fallback>
          <p:pic>
            <p:nvPicPr>
              <p:cNvPr id="28" name="حبر 27">
                <a:extLst>
                  <a:ext uri="{FF2B5EF4-FFF2-40B4-BE49-F238E27FC236}">
                    <a16:creationId xmlns:a16="http://schemas.microsoft.com/office/drawing/2014/main" id="{7F3ACCA9-E71E-7C17-FDBB-172A3AE4A39A}"/>
                  </a:ext>
                </a:extLst>
              </p:cNvPr>
              <p:cNvPicPr/>
              <p:nvPr/>
            </p:nvPicPr>
            <p:blipFill>
              <a:blip r:embed="rId16"/>
              <a:stretch>
                <a:fillRect/>
              </a:stretch>
            </p:blipFill>
            <p:spPr>
              <a:xfrm>
                <a:off x="3776680" y="2445600"/>
                <a:ext cx="18216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حبر 28">
                <a:extLst>
                  <a:ext uri="{FF2B5EF4-FFF2-40B4-BE49-F238E27FC236}">
                    <a16:creationId xmlns:a16="http://schemas.microsoft.com/office/drawing/2014/main" id="{B83EDB5B-D87F-89E1-4398-92328E930E78}"/>
                  </a:ext>
                </a:extLst>
              </p14:cNvPr>
              <p14:cNvContentPartPr/>
              <p14:nvPr/>
            </p14:nvContentPartPr>
            <p14:xfrm>
              <a:off x="2322280" y="2563320"/>
              <a:ext cx="3356640" cy="154440"/>
            </p14:xfrm>
          </p:contentPart>
        </mc:Choice>
        <mc:Fallback>
          <p:pic>
            <p:nvPicPr>
              <p:cNvPr id="29" name="حبر 28">
                <a:extLst>
                  <a:ext uri="{FF2B5EF4-FFF2-40B4-BE49-F238E27FC236}">
                    <a16:creationId xmlns:a16="http://schemas.microsoft.com/office/drawing/2014/main" id="{B83EDB5B-D87F-89E1-4398-92328E930E78}"/>
                  </a:ext>
                </a:extLst>
              </p:cNvPr>
              <p:cNvPicPr/>
              <p:nvPr/>
            </p:nvPicPr>
            <p:blipFill>
              <a:blip r:embed="rId18"/>
              <a:stretch>
                <a:fillRect/>
              </a:stretch>
            </p:blipFill>
            <p:spPr>
              <a:xfrm>
                <a:off x="2232280" y="2383680"/>
                <a:ext cx="3536280" cy="514080"/>
              </a:xfrm>
              <a:prstGeom prst="rect">
                <a:avLst/>
              </a:prstGeom>
            </p:spPr>
          </p:pic>
        </mc:Fallback>
      </mc:AlternateContent>
    </p:spTree>
    <p:extLst>
      <p:ext uri="{BB962C8B-B14F-4D97-AF65-F5344CB8AC3E}">
        <p14:creationId xmlns:p14="http://schemas.microsoft.com/office/powerpoint/2010/main" val="365424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21</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273460"/>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term describes the functionality offered by a service?</a:t>
            </a:r>
            <a:endParaRPr lang="en-US" sz="2400" spc="-140" dirty="0">
              <a:latin typeface="Arial"/>
              <a:cs typeface="Arial"/>
            </a:endParaRPr>
          </a:p>
          <a:p>
            <a:pPr marL="12700" algn="l" rtl="0">
              <a:lnSpc>
                <a:spcPct val="200000"/>
              </a:lnSpc>
              <a:spcBef>
                <a:spcPts val="100"/>
              </a:spcBef>
            </a:pPr>
            <a:r>
              <a:rPr lang="en-US" sz="2400" spc="-140" dirty="0">
                <a:latin typeface="Arial"/>
                <a:cs typeface="Arial"/>
              </a:rPr>
              <a:t>A) Costs</a:t>
            </a:r>
          </a:p>
          <a:p>
            <a:pPr marL="12700" algn="l" rtl="0">
              <a:lnSpc>
                <a:spcPct val="200000"/>
              </a:lnSpc>
              <a:spcBef>
                <a:spcPts val="100"/>
              </a:spcBef>
            </a:pPr>
            <a:r>
              <a:rPr lang="en-US" sz="2400" spc="-140" dirty="0">
                <a:latin typeface="Arial"/>
                <a:cs typeface="Arial"/>
              </a:rPr>
              <a:t>B) Utility</a:t>
            </a:r>
          </a:p>
          <a:p>
            <a:pPr marL="12700" algn="l" rtl="0">
              <a:lnSpc>
                <a:spcPct val="200000"/>
              </a:lnSpc>
              <a:spcBef>
                <a:spcPts val="100"/>
              </a:spcBef>
            </a:pPr>
            <a:r>
              <a:rPr lang="en-US" sz="2400" spc="-140" dirty="0">
                <a:latin typeface="Arial"/>
                <a:cs typeface="Arial"/>
              </a:rPr>
              <a:t>C) Warranty</a:t>
            </a:r>
          </a:p>
          <a:p>
            <a:pPr marL="12700" algn="l" rtl="0">
              <a:lnSpc>
                <a:spcPct val="200000"/>
              </a:lnSpc>
              <a:spcBef>
                <a:spcPts val="100"/>
              </a:spcBef>
            </a:pPr>
            <a:r>
              <a:rPr lang="en-US" sz="2400" spc="-140" dirty="0">
                <a:latin typeface="Arial"/>
                <a:cs typeface="Arial"/>
              </a:rPr>
              <a:t>D) Risk</a:t>
            </a:r>
          </a:p>
        </p:txBody>
      </p:sp>
      <p:sp>
        <p:nvSpPr>
          <p:cNvPr id="3" name="مربع نص 2">
            <a:extLst>
              <a:ext uri="{FF2B5EF4-FFF2-40B4-BE49-F238E27FC236}">
                <a16:creationId xmlns:a16="http://schemas.microsoft.com/office/drawing/2014/main" id="{D97397FE-2574-7427-8ABC-D5C17BD9BDCC}"/>
              </a:ext>
            </a:extLst>
          </p:cNvPr>
          <p:cNvSpPr txBox="1"/>
          <p:nvPr/>
        </p:nvSpPr>
        <p:spPr>
          <a:xfrm>
            <a:off x="6119268" y="114776"/>
            <a:ext cx="6096000" cy="1477328"/>
          </a:xfrm>
          <a:prstGeom prst="rect">
            <a:avLst/>
          </a:prstGeom>
          <a:noFill/>
        </p:spPr>
        <p:txBody>
          <a:bodyPr wrap="square">
            <a:spAutoFit/>
          </a:bodyPr>
          <a:lstStyle/>
          <a:p>
            <a:r>
              <a:rPr lang="ar-SA" dirty="0"/>
              <a:t>ما المصطلح الذي يصف الوظيفة التي تقدمها الخدمة؟</a:t>
            </a:r>
          </a:p>
          <a:p>
            <a:r>
              <a:rPr lang="ar-SA" dirty="0"/>
              <a:t>أ) التكاليف</a:t>
            </a:r>
          </a:p>
          <a:p>
            <a:r>
              <a:rPr lang="ar-SA" dirty="0"/>
              <a:t>ب) المنفعة</a:t>
            </a:r>
          </a:p>
          <a:p>
            <a:r>
              <a:rPr lang="ar-SA" dirty="0"/>
              <a:t>ج) الضمان</a:t>
            </a:r>
          </a:p>
          <a:p>
            <a:r>
              <a:rPr lang="ar-SA" dirty="0"/>
              <a:t>د) المخاطر</a:t>
            </a:r>
          </a:p>
        </p:txBody>
      </p:sp>
      <p:sp>
        <p:nvSpPr>
          <p:cNvPr id="7" name="مربع نص 6">
            <a:extLst>
              <a:ext uri="{FF2B5EF4-FFF2-40B4-BE49-F238E27FC236}">
                <a16:creationId xmlns:a16="http://schemas.microsoft.com/office/drawing/2014/main" id="{BDBD3A10-4591-9479-2FEB-862F8AAC109C}"/>
              </a:ext>
            </a:extLst>
          </p:cNvPr>
          <p:cNvSpPr txBox="1"/>
          <p:nvPr/>
        </p:nvSpPr>
        <p:spPr>
          <a:xfrm>
            <a:off x="3689350" y="4869934"/>
            <a:ext cx="6134100" cy="369332"/>
          </a:xfrm>
          <a:prstGeom prst="rect">
            <a:avLst/>
          </a:prstGeom>
          <a:noFill/>
        </p:spPr>
        <p:txBody>
          <a:bodyPr wrap="square">
            <a:spAutoFit/>
          </a:bodyPr>
          <a:lstStyle/>
          <a:p>
            <a:pPr algn="l" rtl="0"/>
            <a:r>
              <a:rPr lang="en-US" b="0" i="0" u="none" strike="noStrike" dirty="0">
                <a:effectLst/>
                <a:latin typeface="hurme_no2-webfont"/>
              </a:rPr>
              <a:t>Utility is "The functionality offered by a product or service."</a:t>
            </a:r>
            <a:endParaRPr lang="ar-SA" dirty="0"/>
          </a:p>
        </p:txBody>
      </p:sp>
      <p:sp>
        <p:nvSpPr>
          <p:cNvPr id="11" name="مربع نص 10">
            <a:extLst>
              <a:ext uri="{FF2B5EF4-FFF2-40B4-BE49-F238E27FC236}">
                <a16:creationId xmlns:a16="http://schemas.microsoft.com/office/drawing/2014/main" id="{10BE7B49-1263-602C-2B40-1D68F3B6EE87}"/>
              </a:ext>
            </a:extLst>
          </p:cNvPr>
          <p:cNvSpPr txBox="1"/>
          <p:nvPr/>
        </p:nvSpPr>
        <p:spPr>
          <a:xfrm>
            <a:off x="3028950" y="5446905"/>
            <a:ext cx="6134100" cy="369332"/>
          </a:xfrm>
          <a:prstGeom prst="rect">
            <a:avLst/>
          </a:prstGeom>
          <a:noFill/>
        </p:spPr>
        <p:txBody>
          <a:bodyPr wrap="square">
            <a:spAutoFit/>
          </a:bodyPr>
          <a:lstStyle/>
          <a:p>
            <a:r>
              <a:rPr lang="ar-SA" dirty="0"/>
              <a:t>الأداة المساعدة هي "الوظيفة التي يوفرها منتج أو خدمة."</a:t>
            </a:r>
          </a:p>
        </p:txBody>
      </p:sp>
      <mc:AlternateContent xmlns:mc="http://schemas.openxmlformats.org/markup-compatibility/2006">
        <mc:Choice xmlns:p14="http://schemas.microsoft.com/office/powerpoint/2010/main" Requires="p14">
          <p:contentPart p14:bwMode="auto" r:id="rId3">
            <p14:nvContentPartPr>
              <p14:cNvPr id="13" name="حبر 12">
                <a:extLst>
                  <a:ext uri="{FF2B5EF4-FFF2-40B4-BE49-F238E27FC236}">
                    <a16:creationId xmlns:a16="http://schemas.microsoft.com/office/drawing/2014/main" id="{0AB99550-BE92-BB18-A167-249B7B3DDB5E}"/>
                  </a:ext>
                </a:extLst>
              </p14:cNvPr>
              <p14:cNvContentPartPr/>
              <p14:nvPr/>
            </p14:nvContentPartPr>
            <p14:xfrm>
              <a:off x="5586280" y="1593307"/>
              <a:ext cx="2590920" cy="198360"/>
            </p14:xfrm>
          </p:contentPart>
        </mc:Choice>
        <mc:Fallback>
          <p:pic>
            <p:nvPicPr>
              <p:cNvPr id="13" name="حبر 12">
                <a:extLst>
                  <a:ext uri="{FF2B5EF4-FFF2-40B4-BE49-F238E27FC236}">
                    <a16:creationId xmlns:a16="http://schemas.microsoft.com/office/drawing/2014/main" id="{0AB99550-BE92-BB18-A167-249B7B3DDB5E}"/>
                  </a:ext>
                </a:extLst>
              </p:cNvPr>
              <p:cNvPicPr/>
              <p:nvPr/>
            </p:nvPicPr>
            <p:blipFill>
              <a:blip r:embed="rId4"/>
              <a:stretch>
                <a:fillRect/>
              </a:stretch>
            </p:blipFill>
            <p:spPr>
              <a:xfrm>
                <a:off x="5496280" y="1413667"/>
                <a:ext cx="277056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حبر 13">
                <a:extLst>
                  <a:ext uri="{FF2B5EF4-FFF2-40B4-BE49-F238E27FC236}">
                    <a16:creationId xmlns:a16="http://schemas.microsoft.com/office/drawing/2014/main" id="{1A1EA5E0-68AC-8472-F4E7-BD9B546082DE}"/>
                  </a:ext>
                </a:extLst>
              </p14:cNvPr>
              <p14:cNvContentPartPr/>
              <p14:nvPr/>
            </p14:nvContentPartPr>
            <p14:xfrm>
              <a:off x="8711440" y="1798507"/>
              <a:ext cx="1196640" cy="59400"/>
            </p14:xfrm>
          </p:contentPart>
        </mc:Choice>
        <mc:Fallback>
          <p:pic>
            <p:nvPicPr>
              <p:cNvPr id="14" name="حبر 13">
                <a:extLst>
                  <a:ext uri="{FF2B5EF4-FFF2-40B4-BE49-F238E27FC236}">
                    <a16:creationId xmlns:a16="http://schemas.microsoft.com/office/drawing/2014/main" id="{1A1EA5E0-68AC-8472-F4E7-BD9B546082DE}"/>
                  </a:ext>
                </a:extLst>
              </p:cNvPr>
              <p:cNvPicPr/>
              <p:nvPr/>
            </p:nvPicPr>
            <p:blipFill>
              <a:blip r:embed="rId6"/>
              <a:stretch>
                <a:fillRect/>
              </a:stretch>
            </p:blipFill>
            <p:spPr>
              <a:xfrm>
                <a:off x="8693440" y="1780507"/>
                <a:ext cx="1232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حبر 15">
                <a:extLst>
                  <a:ext uri="{FF2B5EF4-FFF2-40B4-BE49-F238E27FC236}">
                    <a16:creationId xmlns:a16="http://schemas.microsoft.com/office/drawing/2014/main" id="{2397202E-1B80-C039-3687-6E5889C87C1F}"/>
                  </a:ext>
                </a:extLst>
              </p14:cNvPr>
              <p14:cNvContentPartPr/>
              <p14:nvPr/>
            </p14:nvContentPartPr>
            <p14:xfrm>
              <a:off x="2957200" y="3001267"/>
              <a:ext cx="63360" cy="70560"/>
            </p14:xfrm>
          </p:contentPart>
        </mc:Choice>
        <mc:Fallback>
          <p:pic>
            <p:nvPicPr>
              <p:cNvPr id="16" name="حبر 15">
                <a:extLst>
                  <a:ext uri="{FF2B5EF4-FFF2-40B4-BE49-F238E27FC236}">
                    <a16:creationId xmlns:a16="http://schemas.microsoft.com/office/drawing/2014/main" id="{2397202E-1B80-C039-3687-6E5889C87C1F}"/>
                  </a:ext>
                </a:extLst>
              </p:cNvPr>
              <p:cNvPicPr/>
              <p:nvPr/>
            </p:nvPicPr>
            <p:blipFill>
              <a:blip r:embed="rId8"/>
              <a:stretch>
                <a:fillRect/>
              </a:stretch>
            </p:blipFill>
            <p:spPr>
              <a:xfrm>
                <a:off x="2867200" y="2821627"/>
                <a:ext cx="24300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حبر 16">
                <a:extLst>
                  <a:ext uri="{FF2B5EF4-FFF2-40B4-BE49-F238E27FC236}">
                    <a16:creationId xmlns:a16="http://schemas.microsoft.com/office/drawing/2014/main" id="{149F035D-30E7-D8CB-1953-A152261C8DB7}"/>
                  </a:ext>
                </a:extLst>
              </p14:cNvPr>
              <p14:cNvContentPartPr/>
              <p14:nvPr/>
            </p14:nvContentPartPr>
            <p14:xfrm>
              <a:off x="2266360" y="2940067"/>
              <a:ext cx="1059120" cy="156960"/>
            </p14:xfrm>
          </p:contentPart>
        </mc:Choice>
        <mc:Fallback>
          <p:pic>
            <p:nvPicPr>
              <p:cNvPr id="17" name="حبر 16">
                <a:extLst>
                  <a:ext uri="{FF2B5EF4-FFF2-40B4-BE49-F238E27FC236}">
                    <a16:creationId xmlns:a16="http://schemas.microsoft.com/office/drawing/2014/main" id="{149F035D-30E7-D8CB-1953-A152261C8DB7}"/>
                  </a:ext>
                </a:extLst>
              </p:cNvPr>
              <p:cNvPicPr/>
              <p:nvPr/>
            </p:nvPicPr>
            <p:blipFill>
              <a:blip r:embed="rId10"/>
              <a:stretch>
                <a:fillRect/>
              </a:stretch>
            </p:blipFill>
            <p:spPr>
              <a:xfrm>
                <a:off x="2176360" y="2760067"/>
                <a:ext cx="123876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حبر 17">
                <a:extLst>
                  <a:ext uri="{FF2B5EF4-FFF2-40B4-BE49-F238E27FC236}">
                    <a16:creationId xmlns:a16="http://schemas.microsoft.com/office/drawing/2014/main" id="{46BE2CC4-0D01-95EB-66EB-21945926554A}"/>
                  </a:ext>
                </a:extLst>
              </p14:cNvPr>
              <p14:cNvContentPartPr/>
              <p14:nvPr/>
            </p14:nvContentPartPr>
            <p14:xfrm>
              <a:off x="3052600" y="2906947"/>
              <a:ext cx="263160" cy="24120"/>
            </p14:xfrm>
          </p:contentPart>
        </mc:Choice>
        <mc:Fallback>
          <p:pic>
            <p:nvPicPr>
              <p:cNvPr id="18" name="حبر 17">
                <a:extLst>
                  <a:ext uri="{FF2B5EF4-FFF2-40B4-BE49-F238E27FC236}">
                    <a16:creationId xmlns:a16="http://schemas.microsoft.com/office/drawing/2014/main" id="{46BE2CC4-0D01-95EB-66EB-21945926554A}"/>
                  </a:ext>
                </a:extLst>
              </p:cNvPr>
              <p:cNvPicPr/>
              <p:nvPr/>
            </p:nvPicPr>
            <p:blipFill>
              <a:blip r:embed="rId12"/>
              <a:stretch>
                <a:fillRect/>
              </a:stretch>
            </p:blipFill>
            <p:spPr>
              <a:xfrm>
                <a:off x="2962600" y="2727307"/>
                <a:ext cx="4428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حبر 21">
                <a:extLst>
                  <a:ext uri="{FF2B5EF4-FFF2-40B4-BE49-F238E27FC236}">
                    <a16:creationId xmlns:a16="http://schemas.microsoft.com/office/drawing/2014/main" id="{CE4ABED1-F96D-CF3E-52B0-818EB71C6F95}"/>
                  </a:ext>
                </a:extLst>
              </p14:cNvPr>
              <p14:cNvContentPartPr/>
              <p14:nvPr/>
            </p14:nvContentPartPr>
            <p14:xfrm>
              <a:off x="5832880" y="4973347"/>
              <a:ext cx="163800" cy="18720"/>
            </p14:xfrm>
          </p:contentPart>
        </mc:Choice>
        <mc:Fallback>
          <p:pic>
            <p:nvPicPr>
              <p:cNvPr id="22" name="حبر 21">
                <a:extLst>
                  <a:ext uri="{FF2B5EF4-FFF2-40B4-BE49-F238E27FC236}">
                    <a16:creationId xmlns:a16="http://schemas.microsoft.com/office/drawing/2014/main" id="{CE4ABED1-F96D-CF3E-52B0-818EB71C6F95}"/>
                  </a:ext>
                </a:extLst>
              </p:cNvPr>
              <p:cNvPicPr/>
              <p:nvPr/>
            </p:nvPicPr>
            <p:blipFill>
              <a:blip r:embed="rId14"/>
              <a:stretch>
                <a:fillRect/>
              </a:stretch>
            </p:blipFill>
            <p:spPr>
              <a:xfrm>
                <a:off x="5814880" y="4955707"/>
                <a:ext cx="199440" cy="54360"/>
              </a:xfrm>
              <a:prstGeom prst="rect">
                <a:avLst/>
              </a:prstGeom>
            </p:spPr>
          </p:pic>
        </mc:Fallback>
      </mc:AlternateContent>
      <p:grpSp>
        <p:nvGrpSpPr>
          <p:cNvPr id="24" name="مجموعة 23">
            <a:extLst>
              <a:ext uri="{FF2B5EF4-FFF2-40B4-BE49-F238E27FC236}">
                <a16:creationId xmlns:a16="http://schemas.microsoft.com/office/drawing/2014/main" id="{10331A6E-CA61-47FF-3645-0001E984F6A7}"/>
              </a:ext>
            </a:extLst>
          </p:cNvPr>
          <p:cNvGrpSpPr/>
          <p:nvPr/>
        </p:nvGrpSpPr>
        <p:grpSpPr>
          <a:xfrm>
            <a:off x="3839200" y="5178547"/>
            <a:ext cx="3126600" cy="96480"/>
            <a:chOff x="3839200" y="5178547"/>
            <a:chExt cx="3126600" cy="96480"/>
          </a:xfrm>
        </p:grpSpPr>
        <mc:AlternateContent xmlns:mc="http://schemas.openxmlformats.org/markup-compatibility/2006">
          <mc:Choice xmlns:p14="http://schemas.microsoft.com/office/powerpoint/2010/main" Requires="p14">
            <p:contentPart p14:bwMode="auto" r:id="rId15">
              <p14:nvContentPartPr>
                <p14:cNvPr id="19" name="حبر 18">
                  <a:extLst>
                    <a:ext uri="{FF2B5EF4-FFF2-40B4-BE49-F238E27FC236}">
                      <a16:creationId xmlns:a16="http://schemas.microsoft.com/office/drawing/2014/main" id="{AA15DAC0-8572-EA68-6E64-426605DD1FF4}"/>
                    </a:ext>
                  </a:extLst>
                </p14:cNvPr>
                <p14:cNvContentPartPr/>
                <p14:nvPr/>
              </p14:nvContentPartPr>
              <p14:xfrm>
                <a:off x="4339960" y="5239027"/>
                <a:ext cx="360" cy="360"/>
              </p14:xfrm>
            </p:contentPart>
          </mc:Choice>
          <mc:Fallback>
            <p:pic>
              <p:nvPicPr>
                <p:cNvPr id="19" name="حبر 18">
                  <a:extLst>
                    <a:ext uri="{FF2B5EF4-FFF2-40B4-BE49-F238E27FC236}">
                      <a16:creationId xmlns:a16="http://schemas.microsoft.com/office/drawing/2014/main" id="{AA15DAC0-8572-EA68-6E64-426605DD1FF4}"/>
                    </a:ext>
                  </a:extLst>
                </p:cNvPr>
                <p:cNvPicPr/>
                <p:nvPr/>
              </p:nvPicPr>
              <p:blipFill>
                <a:blip r:embed="rId16"/>
                <a:stretch>
                  <a:fillRect/>
                </a:stretch>
              </p:blipFill>
              <p:spPr>
                <a:xfrm>
                  <a:off x="4321960" y="522102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حبر 19">
                  <a:extLst>
                    <a:ext uri="{FF2B5EF4-FFF2-40B4-BE49-F238E27FC236}">
                      <a16:creationId xmlns:a16="http://schemas.microsoft.com/office/drawing/2014/main" id="{370395BB-9DA3-56D3-DF6C-8743C1CF29A0}"/>
                    </a:ext>
                  </a:extLst>
                </p14:cNvPr>
                <p14:cNvContentPartPr/>
                <p14:nvPr/>
              </p14:nvContentPartPr>
              <p14:xfrm>
                <a:off x="3839200" y="5192947"/>
                <a:ext cx="587160" cy="68760"/>
              </p14:xfrm>
            </p:contentPart>
          </mc:Choice>
          <mc:Fallback>
            <p:pic>
              <p:nvPicPr>
                <p:cNvPr id="20" name="حبر 19">
                  <a:extLst>
                    <a:ext uri="{FF2B5EF4-FFF2-40B4-BE49-F238E27FC236}">
                      <a16:creationId xmlns:a16="http://schemas.microsoft.com/office/drawing/2014/main" id="{370395BB-9DA3-56D3-DF6C-8743C1CF29A0}"/>
                    </a:ext>
                  </a:extLst>
                </p:cNvPr>
                <p:cNvPicPr/>
                <p:nvPr/>
              </p:nvPicPr>
              <p:blipFill>
                <a:blip r:embed="rId18"/>
                <a:stretch>
                  <a:fillRect/>
                </a:stretch>
              </p:blipFill>
              <p:spPr>
                <a:xfrm>
                  <a:off x="3821560" y="5175307"/>
                  <a:ext cx="6228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حبر 22">
                  <a:extLst>
                    <a:ext uri="{FF2B5EF4-FFF2-40B4-BE49-F238E27FC236}">
                      <a16:creationId xmlns:a16="http://schemas.microsoft.com/office/drawing/2014/main" id="{930910A6-B4C9-2F59-5216-614A991327A4}"/>
                    </a:ext>
                  </a:extLst>
                </p14:cNvPr>
                <p14:cNvContentPartPr/>
                <p14:nvPr/>
              </p14:nvContentPartPr>
              <p14:xfrm>
                <a:off x="5025400" y="5178547"/>
                <a:ext cx="1940400" cy="96480"/>
              </p14:xfrm>
            </p:contentPart>
          </mc:Choice>
          <mc:Fallback>
            <p:pic>
              <p:nvPicPr>
                <p:cNvPr id="23" name="حبر 22">
                  <a:extLst>
                    <a:ext uri="{FF2B5EF4-FFF2-40B4-BE49-F238E27FC236}">
                      <a16:creationId xmlns:a16="http://schemas.microsoft.com/office/drawing/2014/main" id="{930910A6-B4C9-2F59-5216-614A991327A4}"/>
                    </a:ext>
                  </a:extLst>
                </p:cNvPr>
                <p:cNvPicPr/>
                <p:nvPr/>
              </p:nvPicPr>
              <p:blipFill>
                <a:blip r:embed="rId20"/>
                <a:stretch>
                  <a:fillRect/>
                </a:stretch>
              </p:blipFill>
              <p:spPr>
                <a:xfrm>
                  <a:off x="5007400" y="5160547"/>
                  <a:ext cx="1976040" cy="13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25" name="حبر 24">
                <a:extLst>
                  <a:ext uri="{FF2B5EF4-FFF2-40B4-BE49-F238E27FC236}">
                    <a16:creationId xmlns:a16="http://schemas.microsoft.com/office/drawing/2014/main" id="{E159043D-F980-8FFE-9A8B-1A9C494B1E72}"/>
                  </a:ext>
                </a:extLst>
              </p14:cNvPr>
              <p14:cNvContentPartPr/>
              <p14:nvPr/>
            </p14:nvContentPartPr>
            <p14:xfrm>
              <a:off x="8539360" y="5156227"/>
              <a:ext cx="528480" cy="54360"/>
            </p14:xfrm>
          </p:contentPart>
        </mc:Choice>
        <mc:Fallback>
          <p:pic>
            <p:nvPicPr>
              <p:cNvPr id="25" name="حبر 24">
                <a:extLst>
                  <a:ext uri="{FF2B5EF4-FFF2-40B4-BE49-F238E27FC236}">
                    <a16:creationId xmlns:a16="http://schemas.microsoft.com/office/drawing/2014/main" id="{E159043D-F980-8FFE-9A8B-1A9C494B1E72}"/>
                  </a:ext>
                </a:extLst>
              </p:cNvPr>
              <p:cNvPicPr/>
              <p:nvPr/>
            </p:nvPicPr>
            <p:blipFill>
              <a:blip r:embed="rId22"/>
              <a:stretch>
                <a:fillRect/>
              </a:stretch>
            </p:blipFill>
            <p:spPr>
              <a:xfrm>
                <a:off x="8521720" y="5138587"/>
                <a:ext cx="564120" cy="90000"/>
              </a:xfrm>
              <a:prstGeom prst="rect">
                <a:avLst/>
              </a:prstGeom>
            </p:spPr>
          </p:pic>
        </mc:Fallback>
      </mc:AlternateContent>
    </p:spTree>
    <p:extLst>
      <p:ext uri="{BB962C8B-B14F-4D97-AF65-F5344CB8AC3E}">
        <p14:creationId xmlns:p14="http://schemas.microsoft.com/office/powerpoint/2010/main" val="88943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22</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5120120"/>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within the scope of 'the information and technology' dimension of service management? </a:t>
            </a:r>
            <a:endParaRPr lang="en-US" sz="2400" spc="-140" dirty="0">
              <a:latin typeface="Arial"/>
              <a:cs typeface="Arial"/>
            </a:endParaRPr>
          </a:p>
          <a:p>
            <a:pPr marL="12700" algn="l" rtl="0">
              <a:lnSpc>
                <a:spcPct val="200000"/>
              </a:lnSpc>
              <a:spcBef>
                <a:spcPts val="100"/>
              </a:spcBef>
            </a:pPr>
            <a:r>
              <a:rPr lang="en-US" sz="2400" spc="-140" dirty="0">
                <a:latin typeface="Arial"/>
                <a:cs typeface="Arial"/>
              </a:rPr>
              <a:t>A) Relationships with other organizations that are involved in the design of technology services</a:t>
            </a:r>
          </a:p>
          <a:p>
            <a:pPr marL="12700" algn="l" rtl="0">
              <a:lnSpc>
                <a:spcPct val="200000"/>
              </a:lnSpc>
              <a:spcBef>
                <a:spcPts val="100"/>
              </a:spcBef>
            </a:pPr>
            <a:r>
              <a:rPr lang="en-US" sz="2400" spc="-140" dirty="0">
                <a:latin typeface="Arial"/>
                <a:cs typeface="Arial"/>
              </a:rPr>
              <a:t>B) Activities and workflows needed to deliver technology </a:t>
            </a:r>
            <a:r>
              <a:rPr lang="en-US" sz="2400" spc="-140" dirty="0" err="1">
                <a:latin typeface="Arial"/>
                <a:cs typeface="Arial"/>
              </a:rPr>
              <a:t>serviecs</a:t>
            </a:r>
            <a:r>
              <a:rPr lang="en-US" sz="2400" spc="-140" dirty="0">
                <a:latin typeface="Arial"/>
                <a:cs typeface="Arial"/>
              </a:rPr>
              <a:t> to consumers</a:t>
            </a:r>
          </a:p>
          <a:p>
            <a:pPr marL="12700" algn="l" rtl="0">
              <a:lnSpc>
                <a:spcPct val="200000"/>
              </a:lnSpc>
              <a:spcBef>
                <a:spcPts val="100"/>
              </a:spcBef>
            </a:pPr>
            <a:r>
              <a:rPr lang="en-US" sz="2400" spc="-140" dirty="0">
                <a:latin typeface="Arial"/>
                <a:cs typeface="Arial"/>
              </a:rPr>
              <a:t>C) Collaboration and communication of information by technical staff</a:t>
            </a:r>
          </a:p>
          <a:p>
            <a:pPr marL="12700" algn="l" rtl="0">
              <a:lnSpc>
                <a:spcPct val="200000"/>
              </a:lnSpc>
              <a:spcBef>
                <a:spcPts val="100"/>
              </a:spcBef>
            </a:pPr>
            <a:r>
              <a:rPr lang="en-US" sz="2400" spc="-140" dirty="0">
                <a:latin typeface="Arial"/>
                <a:cs typeface="Arial"/>
              </a:rPr>
              <a:t>D) Information created and used in the course of service provision and consumption</a:t>
            </a:r>
          </a:p>
        </p:txBody>
      </p:sp>
      <p:sp>
        <p:nvSpPr>
          <p:cNvPr id="7" name="مربع نص 6">
            <a:extLst>
              <a:ext uri="{FF2B5EF4-FFF2-40B4-BE49-F238E27FC236}">
                <a16:creationId xmlns:a16="http://schemas.microsoft.com/office/drawing/2014/main" id="{6AE04885-5433-7365-FF0D-732F8AE77AAD}"/>
              </a:ext>
            </a:extLst>
          </p:cNvPr>
          <p:cNvSpPr txBox="1"/>
          <p:nvPr/>
        </p:nvSpPr>
        <p:spPr>
          <a:xfrm>
            <a:off x="-304800" y="-88005"/>
            <a:ext cx="12520068" cy="1477328"/>
          </a:xfrm>
          <a:prstGeom prst="rect">
            <a:avLst/>
          </a:prstGeom>
          <a:noFill/>
        </p:spPr>
        <p:txBody>
          <a:bodyPr wrap="square">
            <a:spAutoFit/>
          </a:bodyPr>
          <a:lstStyle/>
          <a:p>
            <a:r>
              <a:rPr lang="ar-SA" dirty="0"/>
              <a:t>ما الذي يدخل في نطاق بُعد "المعلومات والتكنولوجيا" لإدارة الخدمة؟</a:t>
            </a:r>
          </a:p>
          <a:p>
            <a:r>
              <a:rPr lang="ar-SA" dirty="0"/>
              <a:t>أ) العلاقات مع المنظمات الأخرى التي تشارك في تصميم خدمات التكنولوجيا</a:t>
            </a:r>
          </a:p>
          <a:p>
            <a:r>
              <a:rPr lang="ar-SA" dirty="0"/>
              <a:t>ب) الأنشطة وسير العمل اللازمة لتقديم الخدمات التقنية للمستهلكين</a:t>
            </a:r>
          </a:p>
          <a:p>
            <a:r>
              <a:rPr lang="ar-SA" dirty="0"/>
              <a:t>ج) التعاون وإيصال المعلومات من قبل الكادر الفني</a:t>
            </a:r>
          </a:p>
          <a:p>
            <a:r>
              <a:rPr lang="ar-SA" dirty="0"/>
              <a:t>د) المعلومات التي تم إنشاؤها واستخدامها في سياق تقديم الخدمة والاستهلاك</a:t>
            </a:r>
          </a:p>
        </p:txBody>
      </p:sp>
      <p:sp>
        <p:nvSpPr>
          <p:cNvPr id="3" name="مربع نص 2">
            <a:extLst>
              <a:ext uri="{FF2B5EF4-FFF2-40B4-BE49-F238E27FC236}">
                <a16:creationId xmlns:a16="http://schemas.microsoft.com/office/drawing/2014/main" id="{4303EC87-0204-2ADB-C449-8A3092924A7E}"/>
              </a:ext>
            </a:extLst>
          </p:cNvPr>
          <p:cNvSpPr txBox="1"/>
          <p:nvPr/>
        </p:nvSpPr>
        <p:spPr>
          <a:xfrm>
            <a:off x="4001138" y="5792177"/>
            <a:ext cx="8068941" cy="646331"/>
          </a:xfrm>
          <a:prstGeom prst="rect">
            <a:avLst/>
          </a:prstGeom>
          <a:noFill/>
        </p:spPr>
        <p:txBody>
          <a:bodyPr wrap="square">
            <a:spAutoFit/>
          </a:bodyPr>
          <a:lstStyle/>
          <a:p>
            <a:pPr algn="l" rtl="0"/>
            <a:r>
              <a:rPr lang="en-US" b="0" i="0" u="none" strike="noStrike" dirty="0">
                <a:effectLst/>
                <a:latin typeface="hurme_no2-webfont"/>
              </a:rPr>
              <a:t>'The Information and technology' dimension "includes the information created, managed and used in the course of service provision and consumption."</a:t>
            </a:r>
            <a:endParaRPr lang="ar-SA" dirty="0"/>
          </a:p>
        </p:txBody>
      </p:sp>
      <p:sp>
        <p:nvSpPr>
          <p:cNvPr id="11" name="مربع نص 10">
            <a:extLst>
              <a:ext uri="{FF2B5EF4-FFF2-40B4-BE49-F238E27FC236}">
                <a16:creationId xmlns:a16="http://schemas.microsoft.com/office/drawing/2014/main" id="{130BD2E1-405C-5E55-6282-68F148B91B9F}"/>
              </a:ext>
            </a:extLst>
          </p:cNvPr>
          <p:cNvSpPr txBox="1"/>
          <p:nvPr/>
        </p:nvSpPr>
        <p:spPr>
          <a:xfrm>
            <a:off x="1791461" y="6438508"/>
            <a:ext cx="10340657" cy="338554"/>
          </a:xfrm>
          <a:prstGeom prst="rect">
            <a:avLst/>
          </a:prstGeom>
          <a:noFill/>
        </p:spPr>
        <p:txBody>
          <a:bodyPr wrap="square">
            <a:spAutoFit/>
          </a:bodyPr>
          <a:lstStyle/>
          <a:p>
            <a:r>
              <a:rPr lang="ar-SA" sz="1600"/>
              <a:t>يشمل بُعد "المعلومات والتكنولوجيا" "المعلومات التي تم إنشاؤها وإدارتها واستخدامها في سياق تقديم الخدمة والاستهلاك".</a:t>
            </a:r>
          </a:p>
        </p:txBody>
      </p:sp>
    </p:spTree>
    <p:extLst>
      <p:ext uri="{BB962C8B-B14F-4D97-AF65-F5344CB8AC3E}">
        <p14:creationId xmlns:p14="http://schemas.microsoft.com/office/powerpoint/2010/main" val="2229260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23</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a means of enabling co-creation by facilitating outcomes that customers want to achieve ? </a:t>
            </a:r>
          </a:p>
          <a:p>
            <a:pPr marL="12700" algn="l" rtl="0">
              <a:lnSpc>
                <a:spcPct val="250000"/>
              </a:lnSpc>
              <a:spcBef>
                <a:spcPts val="100"/>
              </a:spcBef>
            </a:pPr>
            <a:r>
              <a:rPr lang="en-US" sz="2400" spc="-140" dirty="0">
                <a:latin typeface="Arial"/>
                <a:cs typeface="Arial"/>
              </a:rPr>
              <a:t>A) A service</a:t>
            </a:r>
          </a:p>
          <a:p>
            <a:pPr marL="12700" algn="l" rtl="0">
              <a:lnSpc>
                <a:spcPct val="250000"/>
              </a:lnSpc>
              <a:spcBef>
                <a:spcPts val="100"/>
              </a:spcBef>
            </a:pPr>
            <a:r>
              <a:rPr lang="en-US" sz="2400" spc="-140" dirty="0">
                <a:latin typeface="Arial"/>
                <a:cs typeface="Arial"/>
              </a:rPr>
              <a:t>B) An outputs</a:t>
            </a:r>
          </a:p>
          <a:p>
            <a:pPr marL="12700" algn="l" rtl="0">
              <a:lnSpc>
                <a:spcPct val="250000"/>
              </a:lnSpc>
              <a:spcBef>
                <a:spcPts val="100"/>
              </a:spcBef>
            </a:pPr>
            <a:r>
              <a:rPr lang="en-US" sz="2400" spc="-140" dirty="0">
                <a:latin typeface="Arial"/>
                <a:cs typeface="Arial"/>
              </a:rPr>
              <a:t>C) A practices</a:t>
            </a:r>
          </a:p>
          <a:p>
            <a:pPr marL="12700" algn="l" rtl="0">
              <a:lnSpc>
                <a:spcPct val="250000"/>
              </a:lnSpc>
              <a:spcBef>
                <a:spcPts val="100"/>
              </a:spcBef>
            </a:pPr>
            <a:r>
              <a:rPr lang="en-US" sz="2400" spc="-140" dirty="0">
                <a:latin typeface="Arial"/>
                <a:cs typeface="Arial"/>
              </a:rPr>
              <a:t>D) Continual improvement</a:t>
            </a:r>
          </a:p>
        </p:txBody>
      </p:sp>
      <p:sp>
        <p:nvSpPr>
          <p:cNvPr id="3" name="مربع نص 2">
            <a:extLst>
              <a:ext uri="{FF2B5EF4-FFF2-40B4-BE49-F238E27FC236}">
                <a16:creationId xmlns:a16="http://schemas.microsoft.com/office/drawing/2014/main" id="{B77CE9AD-2AC5-5832-7E17-081C95AE21D0}"/>
              </a:ext>
            </a:extLst>
          </p:cNvPr>
          <p:cNvSpPr txBox="1"/>
          <p:nvPr/>
        </p:nvSpPr>
        <p:spPr>
          <a:xfrm>
            <a:off x="928521" y="-21997"/>
            <a:ext cx="11286747" cy="1477328"/>
          </a:xfrm>
          <a:prstGeom prst="rect">
            <a:avLst/>
          </a:prstGeom>
          <a:noFill/>
        </p:spPr>
        <p:txBody>
          <a:bodyPr wrap="square">
            <a:spAutoFit/>
          </a:bodyPr>
          <a:lstStyle/>
          <a:p>
            <a:r>
              <a:rPr lang="ar-SA" dirty="0"/>
              <a:t>ما هي وسيلة تمكين الإبداع المشترك من خلال تسهيل النتائج التي يرغب العملاء في تحقيقها؟</a:t>
            </a:r>
          </a:p>
          <a:p>
            <a:r>
              <a:rPr lang="ar-SA" dirty="0"/>
              <a:t>أ) خدمة</a:t>
            </a:r>
          </a:p>
          <a:p>
            <a:r>
              <a:rPr lang="ar-SA" dirty="0"/>
              <a:t>ب) النواتج</a:t>
            </a:r>
          </a:p>
          <a:p>
            <a:r>
              <a:rPr lang="ar-SA" dirty="0"/>
              <a:t>ج) أ الممارسات</a:t>
            </a:r>
          </a:p>
          <a:p>
            <a:r>
              <a:rPr lang="ar-SA" dirty="0"/>
              <a:t>د) التحسين المستمر</a:t>
            </a:r>
          </a:p>
        </p:txBody>
      </p:sp>
    </p:spTree>
    <p:extLst>
      <p:ext uri="{BB962C8B-B14F-4D97-AF65-F5344CB8AC3E}">
        <p14:creationId xmlns:p14="http://schemas.microsoft.com/office/powerpoint/2010/main" val="3647897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24</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024948"/>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TWO concepts are within the scope of the 'organization and people' dimension of service management?</a:t>
            </a:r>
          </a:p>
          <a:p>
            <a:pPr marL="12700" algn="l" rtl="0">
              <a:lnSpc>
                <a:spcPct val="100000"/>
              </a:lnSpc>
              <a:spcBef>
                <a:spcPts val="100"/>
              </a:spcBef>
            </a:pPr>
            <a:r>
              <a:rPr lang="en-US" sz="2400" b="1" spc="-140" dirty="0">
                <a:latin typeface="Arial"/>
                <a:cs typeface="Arial"/>
              </a:rPr>
              <a:t>1.Roles 2.Applications 3.Contracts 4.Culture</a:t>
            </a:r>
          </a:p>
          <a:p>
            <a:pPr marL="12700" algn="l" rtl="0">
              <a:lnSpc>
                <a:spcPct val="200000"/>
              </a:lnSpc>
              <a:spcBef>
                <a:spcPts val="100"/>
              </a:spcBef>
            </a:pPr>
            <a:r>
              <a:rPr lang="en-US" sz="2400" b="1" spc="-140" dirty="0">
                <a:latin typeface="Arial"/>
                <a:cs typeface="Arial"/>
              </a:rPr>
              <a:t>A) 1 and 2</a:t>
            </a:r>
          </a:p>
          <a:p>
            <a:pPr marL="12700" algn="l" rtl="0">
              <a:lnSpc>
                <a:spcPct val="200000"/>
              </a:lnSpc>
              <a:spcBef>
                <a:spcPts val="100"/>
              </a:spcBef>
            </a:pPr>
            <a:r>
              <a:rPr lang="en-US" sz="2400" b="1" spc="-140" dirty="0">
                <a:latin typeface="Arial"/>
                <a:cs typeface="Arial"/>
              </a:rPr>
              <a:t>B) 2 and 3</a:t>
            </a:r>
          </a:p>
          <a:p>
            <a:pPr marL="12700" algn="l" rtl="0">
              <a:lnSpc>
                <a:spcPct val="200000"/>
              </a:lnSpc>
              <a:spcBef>
                <a:spcPts val="100"/>
              </a:spcBef>
            </a:pPr>
            <a:r>
              <a:rPr lang="en-US" sz="2400" b="1" spc="-140" dirty="0">
                <a:latin typeface="Arial"/>
                <a:cs typeface="Arial"/>
              </a:rPr>
              <a:t>C) 3 and 4</a:t>
            </a:r>
          </a:p>
          <a:p>
            <a:pPr marL="12700" algn="l" rtl="0">
              <a:lnSpc>
                <a:spcPct val="200000"/>
              </a:lnSpc>
              <a:spcBef>
                <a:spcPts val="100"/>
              </a:spcBef>
            </a:pPr>
            <a:r>
              <a:rPr lang="en-US" sz="2400" b="1" spc="-140" dirty="0">
                <a:latin typeface="Arial"/>
                <a:cs typeface="Arial"/>
              </a:rPr>
              <a:t>D) 1 and 4</a:t>
            </a:r>
          </a:p>
        </p:txBody>
      </p:sp>
      <p:sp>
        <p:nvSpPr>
          <p:cNvPr id="7" name="مربع نص 6">
            <a:extLst>
              <a:ext uri="{FF2B5EF4-FFF2-40B4-BE49-F238E27FC236}">
                <a16:creationId xmlns:a16="http://schemas.microsoft.com/office/drawing/2014/main" id="{3C2BBC76-0282-621A-A98E-59B0B071346F}"/>
              </a:ext>
            </a:extLst>
          </p:cNvPr>
          <p:cNvSpPr txBox="1"/>
          <p:nvPr/>
        </p:nvSpPr>
        <p:spPr>
          <a:xfrm>
            <a:off x="2358443" y="5103674"/>
            <a:ext cx="9856825" cy="1754326"/>
          </a:xfrm>
          <a:prstGeom prst="rect">
            <a:avLst/>
          </a:prstGeom>
          <a:noFill/>
        </p:spPr>
        <p:txBody>
          <a:bodyPr wrap="square">
            <a:spAutoFit/>
          </a:bodyPr>
          <a:lstStyle/>
          <a:p>
            <a:r>
              <a:rPr lang="ar-SA" dirty="0"/>
              <a:t>أي مفهومين يقعان في نطاق بُعد "المنظمة والأفراد" في إدارة الخدمة؟</a:t>
            </a:r>
          </a:p>
          <a:p>
            <a:r>
              <a:rPr lang="ar-SA" dirty="0"/>
              <a:t>1. الأدوار 2. التطبيقات 3. العقود 4. الثقافة</a:t>
            </a:r>
          </a:p>
          <a:p>
            <a:r>
              <a:rPr lang="ar-SA" dirty="0"/>
              <a:t>أ) 1 و 2</a:t>
            </a:r>
          </a:p>
          <a:p>
            <a:r>
              <a:rPr lang="ar-SA" dirty="0"/>
              <a:t>ب) 2 و 3</a:t>
            </a:r>
          </a:p>
          <a:p>
            <a:r>
              <a:rPr lang="ar-SA" dirty="0"/>
              <a:t>ج) 3 و 4</a:t>
            </a:r>
          </a:p>
          <a:p>
            <a:r>
              <a:rPr lang="ar-SA" dirty="0"/>
              <a:t>د) 1 و 4</a:t>
            </a:r>
          </a:p>
        </p:txBody>
      </p:sp>
    </p:spTree>
    <p:extLst>
      <p:ext uri="{BB962C8B-B14F-4D97-AF65-F5344CB8AC3E}">
        <p14:creationId xmlns:p14="http://schemas.microsoft.com/office/powerpoint/2010/main" val="2459427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25</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joint activity performed by a service provider and service consumer ensures continual value co-creation? </a:t>
            </a:r>
          </a:p>
          <a:p>
            <a:pPr marL="12700" algn="l" rtl="0">
              <a:lnSpc>
                <a:spcPct val="250000"/>
              </a:lnSpc>
              <a:spcBef>
                <a:spcPts val="100"/>
              </a:spcBef>
            </a:pPr>
            <a:r>
              <a:rPr lang="en-US" sz="2400" spc="-140" dirty="0">
                <a:latin typeface="Arial"/>
                <a:cs typeface="Arial"/>
              </a:rPr>
              <a:t>A) Service provision</a:t>
            </a:r>
          </a:p>
          <a:p>
            <a:pPr marL="12700" algn="l" rtl="0">
              <a:lnSpc>
                <a:spcPct val="250000"/>
              </a:lnSpc>
              <a:spcBef>
                <a:spcPts val="100"/>
              </a:spcBef>
            </a:pPr>
            <a:r>
              <a:rPr lang="en-US" sz="2400" spc="-140" dirty="0">
                <a:latin typeface="Arial"/>
                <a:cs typeface="Arial"/>
              </a:rPr>
              <a:t>B) Service consumption</a:t>
            </a:r>
          </a:p>
          <a:p>
            <a:pPr marL="12700" algn="l" rtl="0">
              <a:lnSpc>
                <a:spcPct val="250000"/>
              </a:lnSpc>
              <a:spcBef>
                <a:spcPts val="100"/>
              </a:spcBef>
            </a:pPr>
            <a:r>
              <a:rPr lang="en-US" sz="2400" spc="-140" dirty="0">
                <a:latin typeface="Arial"/>
                <a:cs typeface="Arial"/>
              </a:rPr>
              <a:t>C) Service offering</a:t>
            </a:r>
          </a:p>
          <a:p>
            <a:pPr marL="12700" algn="l" rtl="0">
              <a:lnSpc>
                <a:spcPct val="250000"/>
              </a:lnSpc>
              <a:spcBef>
                <a:spcPts val="100"/>
              </a:spcBef>
            </a:pPr>
            <a:r>
              <a:rPr lang="en-US" sz="2400" spc="-140" dirty="0">
                <a:latin typeface="Arial"/>
                <a:cs typeface="Arial"/>
              </a:rPr>
              <a:t>D) Service relationship management</a:t>
            </a:r>
          </a:p>
        </p:txBody>
      </p:sp>
      <p:sp>
        <p:nvSpPr>
          <p:cNvPr id="7" name="مربع نص 6">
            <a:extLst>
              <a:ext uri="{FF2B5EF4-FFF2-40B4-BE49-F238E27FC236}">
                <a16:creationId xmlns:a16="http://schemas.microsoft.com/office/drawing/2014/main" id="{829187F4-83AB-96F7-0DBA-8ED3C84CFF15}"/>
              </a:ext>
            </a:extLst>
          </p:cNvPr>
          <p:cNvSpPr txBox="1"/>
          <p:nvPr/>
        </p:nvSpPr>
        <p:spPr>
          <a:xfrm>
            <a:off x="719327" y="0"/>
            <a:ext cx="11472673" cy="1477328"/>
          </a:xfrm>
          <a:prstGeom prst="rect">
            <a:avLst/>
          </a:prstGeom>
          <a:noFill/>
        </p:spPr>
        <p:txBody>
          <a:bodyPr wrap="square">
            <a:spAutoFit/>
          </a:bodyPr>
          <a:lstStyle/>
          <a:p>
            <a:r>
              <a:rPr lang="ar-SA" dirty="0"/>
              <a:t>ما هو النشاط المشترك الذي يؤديه مقدم الخدمة ومستهلك الخدمة لضمان استمرار خلق القيمة المشتركة؟</a:t>
            </a:r>
          </a:p>
          <a:p>
            <a:r>
              <a:rPr lang="ar-SA" dirty="0"/>
              <a:t>أ) تقديم الخدمة</a:t>
            </a:r>
          </a:p>
          <a:p>
            <a:r>
              <a:rPr lang="ar-SA" dirty="0"/>
              <a:t>ب) استهلاك الخدمة</a:t>
            </a:r>
          </a:p>
          <a:p>
            <a:r>
              <a:rPr lang="ar-SA" dirty="0"/>
              <a:t>ج) عرض الخدمة</a:t>
            </a:r>
          </a:p>
          <a:p>
            <a:r>
              <a:rPr lang="ar-SA" dirty="0"/>
              <a:t>د) إدارة علاقات الخدمة</a:t>
            </a:r>
          </a:p>
        </p:txBody>
      </p:sp>
    </p:spTree>
    <p:extLst>
      <p:ext uri="{BB962C8B-B14F-4D97-AF65-F5344CB8AC3E}">
        <p14:creationId xmlns:p14="http://schemas.microsoft.com/office/powerpoint/2010/main" val="312060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26</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144267" y="1487295"/>
            <a:ext cx="10002013" cy="396595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an output?</a:t>
            </a:r>
          </a:p>
          <a:p>
            <a:pPr marL="12700" algn="l" rtl="0">
              <a:lnSpc>
                <a:spcPct val="250000"/>
              </a:lnSpc>
              <a:spcBef>
                <a:spcPts val="100"/>
              </a:spcBef>
            </a:pPr>
            <a:r>
              <a:rPr lang="en-US" sz="2400" spc="-140" dirty="0">
                <a:latin typeface="Arial"/>
                <a:cs typeface="Arial"/>
              </a:rPr>
              <a:t>A) A change of state that has significance for the management of a configuration item</a:t>
            </a:r>
          </a:p>
          <a:p>
            <a:pPr marL="12700" algn="l" rtl="0">
              <a:lnSpc>
                <a:spcPct val="250000"/>
              </a:lnSpc>
              <a:spcBef>
                <a:spcPts val="100"/>
              </a:spcBef>
            </a:pPr>
            <a:r>
              <a:rPr lang="en-US" sz="2400" spc="-140" dirty="0">
                <a:latin typeface="Arial"/>
                <a:cs typeface="Arial"/>
              </a:rPr>
              <a:t>B) A possible event that could cause harm or loss</a:t>
            </a:r>
          </a:p>
          <a:p>
            <a:pPr marL="12700" algn="l" rtl="0">
              <a:lnSpc>
                <a:spcPct val="250000"/>
              </a:lnSpc>
              <a:spcBef>
                <a:spcPts val="100"/>
              </a:spcBef>
            </a:pPr>
            <a:r>
              <a:rPr lang="en-US" sz="2400" spc="-140" dirty="0">
                <a:latin typeface="Arial"/>
                <a:cs typeface="Arial"/>
              </a:rPr>
              <a:t>C) A result for a stakeholder</a:t>
            </a:r>
          </a:p>
          <a:p>
            <a:pPr marL="12700" algn="l" rtl="0">
              <a:lnSpc>
                <a:spcPct val="250000"/>
              </a:lnSpc>
              <a:spcBef>
                <a:spcPts val="100"/>
              </a:spcBef>
            </a:pPr>
            <a:r>
              <a:rPr lang="en-US" sz="2400" spc="-140" dirty="0">
                <a:latin typeface="Arial"/>
                <a:cs typeface="Arial"/>
              </a:rPr>
              <a:t>D) Something created by carrying out an activity</a:t>
            </a:r>
          </a:p>
        </p:txBody>
      </p:sp>
      <p:sp>
        <p:nvSpPr>
          <p:cNvPr id="11" name="مربع نص 10">
            <a:extLst>
              <a:ext uri="{FF2B5EF4-FFF2-40B4-BE49-F238E27FC236}">
                <a16:creationId xmlns:a16="http://schemas.microsoft.com/office/drawing/2014/main" id="{C233E40F-558D-616A-19B4-25F62A503E8E}"/>
              </a:ext>
            </a:extLst>
          </p:cNvPr>
          <p:cNvSpPr txBox="1"/>
          <p:nvPr/>
        </p:nvSpPr>
        <p:spPr>
          <a:xfrm>
            <a:off x="6096000" y="160496"/>
            <a:ext cx="6156960" cy="1477328"/>
          </a:xfrm>
          <a:prstGeom prst="rect">
            <a:avLst/>
          </a:prstGeom>
          <a:noFill/>
        </p:spPr>
        <p:txBody>
          <a:bodyPr wrap="square">
            <a:spAutoFit/>
          </a:bodyPr>
          <a:lstStyle/>
          <a:p>
            <a:r>
              <a:rPr lang="ar-SA" dirty="0"/>
              <a:t>ما هو الناتج؟</a:t>
            </a:r>
          </a:p>
          <a:p>
            <a:r>
              <a:rPr lang="ar-SA" dirty="0"/>
              <a:t>أ) تغيير الحالة الذي له أهمية لإدارة عنصر التكوين</a:t>
            </a:r>
          </a:p>
          <a:p>
            <a:r>
              <a:rPr lang="ar-SA" dirty="0"/>
              <a:t>ب) حدث محتمل يمكن أن يتسبب في ضرر أو خسارة</a:t>
            </a:r>
          </a:p>
          <a:p>
            <a:r>
              <a:rPr lang="ar-SA" dirty="0"/>
              <a:t>ج) نتيجة لأصحاب المصلحة</a:t>
            </a:r>
          </a:p>
          <a:p>
            <a:r>
              <a:rPr lang="ar-SA" dirty="0"/>
              <a:t>د) شيء تم إنشاؤه من خلال القيام بنشاط</a:t>
            </a:r>
          </a:p>
        </p:txBody>
      </p:sp>
    </p:spTree>
    <p:extLst>
      <p:ext uri="{BB962C8B-B14F-4D97-AF65-F5344CB8AC3E}">
        <p14:creationId xmlns:p14="http://schemas.microsoft.com/office/powerpoint/2010/main" val="270004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27</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144267" y="1487295"/>
            <a:ext cx="10002013"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of these includes managing resources that are configured to deliver a service?</a:t>
            </a:r>
          </a:p>
          <a:p>
            <a:pPr marL="12700" algn="l" rtl="0">
              <a:lnSpc>
                <a:spcPct val="250000"/>
              </a:lnSpc>
              <a:spcBef>
                <a:spcPts val="100"/>
              </a:spcBef>
            </a:pPr>
            <a:r>
              <a:rPr lang="en-US" sz="2400" spc="-140" dirty="0">
                <a:latin typeface="Arial"/>
                <a:cs typeface="Arial"/>
              </a:rPr>
              <a:t>A) Service relationship management</a:t>
            </a:r>
          </a:p>
          <a:p>
            <a:pPr marL="12700" algn="l" rtl="0">
              <a:lnSpc>
                <a:spcPct val="250000"/>
              </a:lnSpc>
              <a:spcBef>
                <a:spcPts val="100"/>
              </a:spcBef>
            </a:pPr>
            <a:r>
              <a:rPr lang="en-US" sz="2400" spc="-140" dirty="0">
                <a:latin typeface="Arial"/>
                <a:cs typeface="Arial"/>
              </a:rPr>
              <a:t>B) Service provision</a:t>
            </a:r>
          </a:p>
          <a:p>
            <a:pPr marL="12700" algn="l" rtl="0">
              <a:lnSpc>
                <a:spcPct val="250000"/>
              </a:lnSpc>
              <a:spcBef>
                <a:spcPts val="100"/>
              </a:spcBef>
            </a:pPr>
            <a:r>
              <a:rPr lang="en-US" sz="2400" spc="-140" dirty="0">
                <a:latin typeface="Arial"/>
                <a:cs typeface="Arial"/>
              </a:rPr>
              <a:t>C) Service level management</a:t>
            </a:r>
          </a:p>
          <a:p>
            <a:pPr marL="12700" algn="l" rtl="0">
              <a:lnSpc>
                <a:spcPct val="250000"/>
              </a:lnSpc>
              <a:spcBef>
                <a:spcPts val="100"/>
              </a:spcBef>
            </a:pPr>
            <a:r>
              <a:rPr lang="en-US" sz="2400" spc="-140" dirty="0">
                <a:latin typeface="Arial"/>
                <a:cs typeface="Arial"/>
              </a:rPr>
              <a:t>D) Service consumption</a:t>
            </a:r>
          </a:p>
        </p:txBody>
      </p:sp>
      <p:sp>
        <p:nvSpPr>
          <p:cNvPr id="9" name="مربع نص 8">
            <a:extLst>
              <a:ext uri="{FF2B5EF4-FFF2-40B4-BE49-F238E27FC236}">
                <a16:creationId xmlns:a16="http://schemas.microsoft.com/office/drawing/2014/main" id="{D878294C-BD89-2E96-41CC-92E05B6B677A}"/>
              </a:ext>
            </a:extLst>
          </p:cNvPr>
          <p:cNvSpPr txBox="1"/>
          <p:nvPr/>
        </p:nvSpPr>
        <p:spPr>
          <a:xfrm>
            <a:off x="6141720" y="-37624"/>
            <a:ext cx="6096000" cy="1477328"/>
          </a:xfrm>
          <a:prstGeom prst="rect">
            <a:avLst/>
          </a:prstGeom>
          <a:noFill/>
        </p:spPr>
        <p:txBody>
          <a:bodyPr wrap="square">
            <a:spAutoFit/>
          </a:bodyPr>
          <a:lstStyle/>
          <a:p>
            <a:r>
              <a:rPr lang="ar-SA" dirty="0"/>
              <a:t>أي مما يلي يتضمن إدارة الموارد التي تم تكوينها لتقديم خدمة؟</a:t>
            </a:r>
          </a:p>
          <a:p>
            <a:r>
              <a:rPr lang="ar-SA" dirty="0"/>
              <a:t>أ) إدارة علاقات الخدمة</a:t>
            </a:r>
          </a:p>
          <a:p>
            <a:r>
              <a:rPr lang="ar-SA" dirty="0"/>
              <a:t>ب) تقديم الخدمة</a:t>
            </a:r>
          </a:p>
          <a:p>
            <a:r>
              <a:rPr lang="ar-SA" dirty="0"/>
              <a:t>ج) إدارة مستوى الخدمة</a:t>
            </a:r>
          </a:p>
          <a:p>
            <a:r>
              <a:rPr lang="ar-SA" dirty="0"/>
              <a:t>د) استهلاك الخدمة</a:t>
            </a:r>
          </a:p>
        </p:txBody>
      </p:sp>
    </p:spTree>
    <p:extLst>
      <p:ext uri="{BB962C8B-B14F-4D97-AF65-F5344CB8AC3E}">
        <p14:creationId xmlns:p14="http://schemas.microsoft.com/office/powerpoint/2010/main" val="272980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928521" y="3027679"/>
            <a:ext cx="1109065" cy="505908"/>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180" dirty="0">
                <a:solidFill>
                  <a:srgbClr val="FCD383"/>
                </a:solidFill>
                <a:latin typeface="Arial"/>
                <a:cs typeface="Arial"/>
              </a:rPr>
              <a:t> </a:t>
            </a:r>
            <a:r>
              <a:rPr lang="ar-SA" sz="3200" b="1" spc="20" dirty="0">
                <a:solidFill>
                  <a:srgbClr val="FCD383"/>
                </a:solidFill>
                <a:latin typeface="Arial"/>
                <a:cs typeface="Arial"/>
              </a:rPr>
              <a:t>28</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144267" y="1487295"/>
            <a:ext cx="10002013" cy="433528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dimension of service management encompasses contracts and relationships?</a:t>
            </a:r>
          </a:p>
          <a:p>
            <a:pPr marL="12700" algn="l" rtl="0">
              <a:lnSpc>
                <a:spcPct val="250000"/>
              </a:lnSpc>
              <a:spcBef>
                <a:spcPts val="100"/>
              </a:spcBef>
            </a:pPr>
            <a:r>
              <a:rPr lang="en-US" sz="2400" spc="-140" dirty="0">
                <a:latin typeface="Arial"/>
                <a:cs typeface="Arial"/>
              </a:rPr>
              <a:t>A) Organizations and people</a:t>
            </a:r>
          </a:p>
          <a:p>
            <a:pPr marL="12700" algn="l" rtl="0">
              <a:lnSpc>
                <a:spcPct val="250000"/>
              </a:lnSpc>
              <a:spcBef>
                <a:spcPts val="100"/>
              </a:spcBef>
            </a:pPr>
            <a:r>
              <a:rPr lang="en-US" sz="2400" spc="-140" dirty="0">
                <a:latin typeface="Arial"/>
                <a:cs typeface="Arial"/>
              </a:rPr>
              <a:t>B) Information and technology</a:t>
            </a:r>
          </a:p>
          <a:p>
            <a:pPr marL="12700" algn="l" rtl="0">
              <a:lnSpc>
                <a:spcPct val="250000"/>
              </a:lnSpc>
              <a:spcBef>
                <a:spcPts val="100"/>
              </a:spcBef>
            </a:pPr>
            <a:r>
              <a:rPr lang="en-US" sz="2400" spc="-140" dirty="0">
                <a:latin typeface="Arial"/>
                <a:cs typeface="Arial"/>
              </a:rPr>
              <a:t>C) Partners and suppliers</a:t>
            </a:r>
          </a:p>
          <a:p>
            <a:pPr marL="12700" algn="l" rtl="0">
              <a:lnSpc>
                <a:spcPct val="250000"/>
              </a:lnSpc>
              <a:spcBef>
                <a:spcPts val="100"/>
              </a:spcBef>
            </a:pPr>
            <a:r>
              <a:rPr lang="en-US" sz="2400" spc="-140" dirty="0">
                <a:latin typeface="Arial"/>
                <a:cs typeface="Arial"/>
              </a:rPr>
              <a:t>D) Value streams and processes</a:t>
            </a:r>
          </a:p>
        </p:txBody>
      </p:sp>
      <p:sp>
        <p:nvSpPr>
          <p:cNvPr id="3" name="مربع نص 2">
            <a:extLst>
              <a:ext uri="{FF2B5EF4-FFF2-40B4-BE49-F238E27FC236}">
                <a16:creationId xmlns:a16="http://schemas.microsoft.com/office/drawing/2014/main" id="{31B7E3D3-DD95-47E6-EAD2-2CFFC5F464E7}"/>
              </a:ext>
            </a:extLst>
          </p:cNvPr>
          <p:cNvSpPr txBox="1"/>
          <p:nvPr/>
        </p:nvSpPr>
        <p:spPr>
          <a:xfrm>
            <a:off x="6050280" y="9967"/>
            <a:ext cx="6096000" cy="1477328"/>
          </a:xfrm>
          <a:prstGeom prst="rect">
            <a:avLst/>
          </a:prstGeom>
          <a:noFill/>
        </p:spPr>
        <p:txBody>
          <a:bodyPr wrap="square">
            <a:spAutoFit/>
          </a:bodyPr>
          <a:lstStyle/>
          <a:p>
            <a:r>
              <a:rPr lang="ar-SA" dirty="0"/>
              <a:t>ما هو بُعد إدارة الخدمة الذي يشمل العقود والعلاقات؟</a:t>
            </a:r>
          </a:p>
          <a:p>
            <a:r>
              <a:rPr lang="ar-SA" dirty="0"/>
              <a:t>أ) المنظمات والأشخاص</a:t>
            </a:r>
          </a:p>
          <a:p>
            <a:r>
              <a:rPr lang="ar-SA" dirty="0"/>
              <a:t>ب) المعلومات والتكنولوجيا</a:t>
            </a:r>
          </a:p>
          <a:p>
            <a:r>
              <a:rPr lang="ar-SA" dirty="0"/>
              <a:t>ج) الشركاء والموردون</a:t>
            </a:r>
          </a:p>
          <a:p>
            <a:r>
              <a:rPr lang="ar-SA" dirty="0"/>
              <a:t>د) تدفقات القيمة والعمليات</a:t>
            </a:r>
          </a:p>
        </p:txBody>
      </p:sp>
    </p:spTree>
    <p:extLst>
      <p:ext uri="{BB962C8B-B14F-4D97-AF65-F5344CB8AC3E}">
        <p14:creationId xmlns:p14="http://schemas.microsoft.com/office/powerpoint/2010/main" val="161618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2</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432842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dimension of service management includes an integrated and </a:t>
            </a:r>
          </a:p>
          <a:p>
            <a:pPr marL="12700" algn="l" rtl="0">
              <a:lnSpc>
                <a:spcPct val="100000"/>
              </a:lnSpc>
              <a:spcBef>
                <a:spcPts val="100"/>
              </a:spcBef>
            </a:pPr>
            <a:r>
              <a:rPr lang="en-US" sz="2400" b="1" spc="-140" dirty="0">
                <a:latin typeface="Arial"/>
                <a:cs typeface="Arial"/>
              </a:rPr>
              <a:t>coordinated way to deliver services? </a:t>
            </a:r>
          </a:p>
          <a:p>
            <a:pPr marL="12700" algn="l" rtl="0">
              <a:lnSpc>
                <a:spcPct val="250000"/>
              </a:lnSpc>
              <a:spcBef>
                <a:spcPts val="100"/>
              </a:spcBef>
            </a:pPr>
            <a:r>
              <a:rPr lang="en-US" sz="2400" dirty="0">
                <a:latin typeface="Tahoma"/>
                <a:cs typeface="Tahoma"/>
              </a:rPr>
              <a:t>A) Organizations and people</a:t>
            </a:r>
          </a:p>
          <a:p>
            <a:pPr marL="12700" algn="l" rtl="0">
              <a:lnSpc>
                <a:spcPct val="250000"/>
              </a:lnSpc>
              <a:spcBef>
                <a:spcPts val="100"/>
              </a:spcBef>
            </a:pPr>
            <a:r>
              <a:rPr lang="en-US" sz="2400" dirty="0">
                <a:latin typeface="Tahoma"/>
                <a:cs typeface="Tahoma"/>
              </a:rPr>
              <a:t>B) Information and technology</a:t>
            </a:r>
          </a:p>
          <a:p>
            <a:pPr marL="12700" algn="l" rtl="0">
              <a:lnSpc>
                <a:spcPct val="250000"/>
              </a:lnSpc>
              <a:spcBef>
                <a:spcPts val="100"/>
              </a:spcBef>
            </a:pPr>
            <a:r>
              <a:rPr lang="en-US" sz="2400" dirty="0">
                <a:latin typeface="Tahoma"/>
                <a:cs typeface="Tahoma"/>
              </a:rPr>
              <a:t>C) Partners and suppliers</a:t>
            </a:r>
          </a:p>
          <a:p>
            <a:pPr marL="12700" algn="l" rtl="0">
              <a:lnSpc>
                <a:spcPct val="250000"/>
              </a:lnSpc>
              <a:spcBef>
                <a:spcPts val="100"/>
              </a:spcBef>
            </a:pPr>
            <a:r>
              <a:rPr lang="en-US" sz="2400" dirty="0">
                <a:latin typeface="Tahoma"/>
                <a:cs typeface="Tahoma"/>
              </a:rPr>
              <a:t>D) Value streams and processes</a:t>
            </a:r>
          </a:p>
        </p:txBody>
      </p:sp>
      <p:sp>
        <p:nvSpPr>
          <p:cNvPr id="12" name="مربع نص 11">
            <a:extLst>
              <a:ext uri="{FF2B5EF4-FFF2-40B4-BE49-F238E27FC236}">
                <a16:creationId xmlns:a16="http://schemas.microsoft.com/office/drawing/2014/main" id="{B09798CE-1B6D-B4F2-E442-A02CA0A6F202}"/>
              </a:ext>
            </a:extLst>
          </p:cNvPr>
          <p:cNvSpPr txBox="1"/>
          <p:nvPr/>
        </p:nvSpPr>
        <p:spPr>
          <a:xfrm>
            <a:off x="582167" y="22148"/>
            <a:ext cx="11396473" cy="1477328"/>
          </a:xfrm>
          <a:prstGeom prst="rect">
            <a:avLst/>
          </a:prstGeom>
          <a:noFill/>
        </p:spPr>
        <p:txBody>
          <a:bodyPr wrap="square">
            <a:spAutoFit/>
          </a:bodyPr>
          <a:lstStyle/>
          <a:p>
            <a:r>
              <a:rPr lang="ar-SA" dirty="0"/>
              <a:t>ما هو بُعد إدارة الخدمة الذي يتضمن طريقة متكاملة ومنسقة لتقديم الخدمات؟</a:t>
            </a:r>
          </a:p>
          <a:p>
            <a:r>
              <a:rPr lang="ar-SA" dirty="0"/>
              <a:t>أ) المنظمات والأشخاص</a:t>
            </a:r>
          </a:p>
          <a:p>
            <a:r>
              <a:rPr lang="ar-SA" dirty="0"/>
              <a:t>ب) المعلومات والتكنولوجيا</a:t>
            </a:r>
          </a:p>
          <a:p>
            <a:r>
              <a:rPr lang="ar-SA" dirty="0"/>
              <a:t>ج) الشركاء والموردون</a:t>
            </a:r>
          </a:p>
          <a:p>
            <a:r>
              <a:rPr lang="ar-SA" dirty="0"/>
              <a:t>د) تدفقات القيمة والعمليات</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339E25B5-87BE-948F-C991-7966393DFF72}"/>
                  </a:ext>
                </a:extLst>
              </p14:cNvPr>
              <p14:cNvContentPartPr/>
              <p14:nvPr/>
            </p14:nvContentPartPr>
            <p14:xfrm>
              <a:off x="4725000" y="1848240"/>
              <a:ext cx="2193840" cy="256320"/>
            </p14:xfrm>
          </p:contentPart>
        </mc:Choice>
        <mc:Fallback xmlns="">
          <p:pic>
            <p:nvPicPr>
              <p:cNvPr id="2" name="حبر 1">
                <a:extLst>
                  <a:ext uri="{FF2B5EF4-FFF2-40B4-BE49-F238E27FC236}">
                    <a16:creationId xmlns:a16="http://schemas.microsoft.com/office/drawing/2014/main" id="{339E25B5-87BE-948F-C991-7966393DFF72}"/>
                  </a:ext>
                </a:extLst>
              </p:cNvPr>
              <p:cNvPicPr/>
              <p:nvPr/>
            </p:nvPicPr>
            <p:blipFill>
              <a:blip r:embed="rId4"/>
              <a:stretch>
                <a:fillRect/>
              </a:stretch>
            </p:blipFill>
            <p:spPr>
              <a:xfrm>
                <a:off x="4671000" y="1740240"/>
                <a:ext cx="230148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B28CA35B-6E36-095F-8C73-28DDCB45600F}"/>
                  </a:ext>
                </a:extLst>
              </p14:cNvPr>
              <p14:cNvContentPartPr/>
              <p14:nvPr/>
            </p14:nvContentPartPr>
            <p14:xfrm>
              <a:off x="7412400" y="1722240"/>
              <a:ext cx="360" cy="360"/>
            </p14:xfrm>
          </p:contentPart>
        </mc:Choice>
        <mc:Fallback xmlns="">
          <p:pic>
            <p:nvPicPr>
              <p:cNvPr id="3" name="حبر 2">
                <a:extLst>
                  <a:ext uri="{FF2B5EF4-FFF2-40B4-BE49-F238E27FC236}">
                    <a16:creationId xmlns:a16="http://schemas.microsoft.com/office/drawing/2014/main" id="{B28CA35B-6E36-095F-8C73-28DDCB45600F}"/>
                  </a:ext>
                </a:extLst>
              </p:cNvPr>
              <p:cNvPicPr/>
              <p:nvPr/>
            </p:nvPicPr>
            <p:blipFill>
              <a:blip r:embed="rId6"/>
              <a:stretch>
                <a:fillRect/>
              </a:stretch>
            </p:blipFill>
            <p:spPr>
              <a:xfrm>
                <a:off x="7394400" y="17042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E9835C50-1ACE-BE7D-DE00-2FB068FBF418}"/>
                  </a:ext>
                </a:extLst>
              </p14:cNvPr>
              <p14:cNvContentPartPr/>
              <p14:nvPr/>
            </p14:nvContentPartPr>
            <p14:xfrm>
              <a:off x="4939773" y="1885813"/>
              <a:ext cx="275040" cy="4320"/>
            </p14:xfrm>
          </p:contentPart>
        </mc:Choice>
        <mc:Fallback xmlns="">
          <p:pic>
            <p:nvPicPr>
              <p:cNvPr id="11" name="حبر 10">
                <a:extLst>
                  <a:ext uri="{FF2B5EF4-FFF2-40B4-BE49-F238E27FC236}">
                    <a16:creationId xmlns:a16="http://schemas.microsoft.com/office/drawing/2014/main" id="{E9835C50-1ACE-BE7D-DE00-2FB068FBF418}"/>
                  </a:ext>
                </a:extLst>
              </p:cNvPr>
              <p:cNvPicPr/>
              <p:nvPr/>
            </p:nvPicPr>
            <p:blipFill>
              <a:blip r:embed="rId8"/>
              <a:stretch>
                <a:fillRect/>
              </a:stretch>
            </p:blipFill>
            <p:spPr>
              <a:xfrm>
                <a:off x="4921773" y="1867813"/>
                <a:ext cx="310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حبر 13">
                <a:extLst>
                  <a:ext uri="{FF2B5EF4-FFF2-40B4-BE49-F238E27FC236}">
                    <a16:creationId xmlns:a16="http://schemas.microsoft.com/office/drawing/2014/main" id="{95864383-4C11-1BE7-C703-398D1C8CAF3A}"/>
                  </a:ext>
                </a:extLst>
              </p14:cNvPr>
              <p14:cNvContentPartPr/>
              <p14:nvPr/>
            </p14:nvContentPartPr>
            <p14:xfrm>
              <a:off x="4737453" y="1735693"/>
              <a:ext cx="2883600" cy="74520"/>
            </p14:xfrm>
          </p:contentPart>
        </mc:Choice>
        <mc:Fallback xmlns="">
          <p:pic>
            <p:nvPicPr>
              <p:cNvPr id="14" name="حبر 13">
                <a:extLst>
                  <a:ext uri="{FF2B5EF4-FFF2-40B4-BE49-F238E27FC236}">
                    <a16:creationId xmlns:a16="http://schemas.microsoft.com/office/drawing/2014/main" id="{95864383-4C11-1BE7-C703-398D1C8CAF3A}"/>
                  </a:ext>
                </a:extLst>
              </p:cNvPr>
              <p:cNvPicPr/>
              <p:nvPr/>
            </p:nvPicPr>
            <p:blipFill>
              <a:blip r:embed="rId10"/>
              <a:stretch>
                <a:fillRect/>
              </a:stretch>
            </p:blipFill>
            <p:spPr>
              <a:xfrm>
                <a:off x="4719813" y="1717693"/>
                <a:ext cx="2919240" cy="110160"/>
              </a:xfrm>
              <a:prstGeom prst="rect">
                <a:avLst/>
              </a:prstGeom>
            </p:spPr>
          </p:pic>
        </mc:Fallback>
      </mc:AlternateContent>
      <p:grpSp>
        <p:nvGrpSpPr>
          <p:cNvPr id="18" name="مجموعة 17">
            <a:extLst>
              <a:ext uri="{FF2B5EF4-FFF2-40B4-BE49-F238E27FC236}">
                <a16:creationId xmlns:a16="http://schemas.microsoft.com/office/drawing/2014/main" id="{DF94DBC5-D2DC-D3CE-C02E-44B3E8124D41}"/>
              </a:ext>
            </a:extLst>
          </p:cNvPr>
          <p:cNvGrpSpPr/>
          <p:nvPr/>
        </p:nvGrpSpPr>
        <p:grpSpPr>
          <a:xfrm>
            <a:off x="9093040" y="1730653"/>
            <a:ext cx="1391760" cy="428760"/>
            <a:chOff x="9093040" y="1730653"/>
            <a:chExt cx="1391760" cy="428760"/>
          </a:xfrm>
        </p:grpSpPr>
        <mc:AlternateContent xmlns:mc="http://schemas.openxmlformats.org/markup-compatibility/2006" xmlns:p14="http://schemas.microsoft.com/office/powerpoint/2010/main">
          <mc:Choice Requires="p14">
            <p:contentPart p14:bwMode="auto" r:id="rId11">
              <p14:nvContentPartPr>
                <p14:cNvPr id="15" name="حبر 14">
                  <a:extLst>
                    <a:ext uri="{FF2B5EF4-FFF2-40B4-BE49-F238E27FC236}">
                      <a16:creationId xmlns:a16="http://schemas.microsoft.com/office/drawing/2014/main" id="{518B954E-EBE5-1A2C-C4BC-EC9ED583A6FD}"/>
                    </a:ext>
                  </a:extLst>
                </p14:cNvPr>
                <p14:cNvContentPartPr/>
                <p14:nvPr/>
              </p14:nvContentPartPr>
              <p14:xfrm>
                <a:off x="9230920" y="1730653"/>
                <a:ext cx="1253880" cy="68760"/>
              </p14:xfrm>
            </p:contentPart>
          </mc:Choice>
          <mc:Fallback xmlns="">
            <p:pic>
              <p:nvPicPr>
                <p:cNvPr id="15" name="حبر 14">
                  <a:extLst>
                    <a:ext uri="{FF2B5EF4-FFF2-40B4-BE49-F238E27FC236}">
                      <a16:creationId xmlns:a16="http://schemas.microsoft.com/office/drawing/2014/main" id="{518B954E-EBE5-1A2C-C4BC-EC9ED583A6FD}"/>
                    </a:ext>
                  </a:extLst>
                </p:cNvPr>
                <p:cNvPicPr/>
                <p:nvPr/>
              </p:nvPicPr>
              <p:blipFill>
                <a:blip r:embed="rId12"/>
                <a:stretch>
                  <a:fillRect/>
                </a:stretch>
              </p:blipFill>
              <p:spPr>
                <a:xfrm>
                  <a:off x="9213280" y="1712653"/>
                  <a:ext cx="1289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حبر 15">
                  <a:extLst>
                    <a:ext uri="{FF2B5EF4-FFF2-40B4-BE49-F238E27FC236}">
                      <a16:creationId xmlns:a16="http://schemas.microsoft.com/office/drawing/2014/main" id="{91F87FF2-57EA-76FE-AF8C-D2097A6F5E6E}"/>
                    </a:ext>
                  </a:extLst>
                </p14:cNvPr>
                <p14:cNvContentPartPr/>
                <p14:nvPr/>
              </p14:nvContentPartPr>
              <p14:xfrm>
                <a:off x="9244960" y="1943413"/>
                <a:ext cx="156600" cy="200520"/>
              </p14:xfrm>
            </p:contentPart>
          </mc:Choice>
          <mc:Fallback xmlns="">
            <p:pic>
              <p:nvPicPr>
                <p:cNvPr id="16" name="حبر 15">
                  <a:extLst>
                    <a:ext uri="{FF2B5EF4-FFF2-40B4-BE49-F238E27FC236}">
                      <a16:creationId xmlns:a16="http://schemas.microsoft.com/office/drawing/2014/main" id="{91F87FF2-57EA-76FE-AF8C-D2097A6F5E6E}"/>
                    </a:ext>
                  </a:extLst>
                </p:cNvPr>
                <p:cNvPicPr/>
                <p:nvPr/>
              </p:nvPicPr>
              <p:blipFill>
                <a:blip r:embed="rId14"/>
                <a:stretch>
                  <a:fillRect/>
                </a:stretch>
              </p:blipFill>
              <p:spPr>
                <a:xfrm>
                  <a:off x="9226960" y="1925773"/>
                  <a:ext cx="1922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حبر 16">
                  <a:extLst>
                    <a:ext uri="{FF2B5EF4-FFF2-40B4-BE49-F238E27FC236}">
                      <a16:creationId xmlns:a16="http://schemas.microsoft.com/office/drawing/2014/main" id="{B7C93EAB-D56F-34FF-5E41-2E3715907547}"/>
                    </a:ext>
                  </a:extLst>
                </p14:cNvPr>
                <p14:cNvContentPartPr/>
                <p14:nvPr/>
              </p14:nvContentPartPr>
              <p14:xfrm>
                <a:off x="9093040" y="1832893"/>
                <a:ext cx="453600" cy="326520"/>
              </p14:xfrm>
            </p:contentPart>
          </mc:Choice>
          <mc:Fallback xmlns="">
            <p:pic>
              <p:nvPicPr>
                <p:cNvPr id="17" name="حبر 16">
                  <a:extLst>
                    <a:ext uri="{FF2B5EF4-FFF2-40B4-BE49-F238E27FC236}">
                      <a16:creationId xmlns:a16="http://schemas.microsoft.com/office/drawing/2014/main" id="{B7C93EAB-D56F-34FF-5E41-2E3715907547}"/>
                    </a:ext>
                  </a:extLst>
                </p:cNvPr>
                <p:cNvPicPr/>
                <p:nvPr/>
              </p:nvPicPr>
              <p:blipFill>
                <a:blip r:embed="rId16"/>
                <a:stretch>
                  <a:fillRect/>
                </a:stretch>
              </p:blipFill>
              <p:spPr>
                <a:xfrm>
                  <a:off x="9075040" y="1814893"/>
                  <a:ext cx="489240" cy="36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B846FCB7-6AF7-4461-8D4F-ABFD0297C6A0}"/>
                  </a:ext>
                </a:extLst>
              </p14:cNvPr>
              <p14:cNvContentPartPr/>
              <p14:nvPr/>
            </p14:nvContentPartPr>
            <p14:xfrm>
              <a:off x="5812000" y="6200413"/>
              <a:ext cx="360" cy="26280"/>
            </p14:xfrm>
          </p:contentPart>
        </mc:Choice>
        <mc:Fallback xmlns="">
          <p:pic>
            <p:nvPicPr>
              <p:cNvPr id="19" name="حبر 18">
                <a:extLst>
                  <a:ext uri="{FF2B5EF4-FFF2-40B4-BE49-F238E27FC236}">
                    <a16:creationId xmlns:a16="http://schemas.microsoft.com/office/drawing/2014/main" id="{B846FCB7-6AF7-4461-8D4F-ABFD0297C6A0}"/>
                  </a:ext>
                </a:extLst>
              </p:cNvPr>
              <p:cNvPicPr/>
              <p:nvPr/>
            </p:nvPicPr>
            <p:blipFill>
              <a:blip r:embed="rId18"/>
              <a:stretch>
                <a:fillRect/>
              </a:stretch>
            </p:blipFill>
            <p:spPr>
              <a:xfrm>
                <a:off x="5794360" y="6182413"/>
                <a:ext cx="36000" cy="61920"/>
              </a:xfrm>
              <a:prstGeom prst="rect">
                <a:avLst/>
              </a:prstGeom>
            </p:spPr>
          </p:pic>
        </mc:Fallback>
      </mc:AlternateContent>
      <p:grpSp>
        <p:nvGrpSpPr>
          <p:cNvPr id="25" name="مجموعة 24">
            <a:extLst>
              <a:ext uri="{FF2B5EF4-FFF2-40B4-BE49-F238E27FC236}">
                <a16:creationId xmlns:a16="http://schemas.microsoft.com/office/drawing/2014/main" id="{E376511D-5871-5D2F-E73A-AAA474E470B0}"/>
              </a:ext>
            </a:extLst>
          </p:cNvPr>
          <p:cNvGrpSpPr/>
          <p:nvPr/>
        </p:nvGrpSpPr>
        <p:grpSpPr>
          <a:xfrm>
            <a:off x="1790747" y="1737853"/>
            <a:ext cx="1975680" cy="484920"/>
            <a:chOff x="1790747" y="1737853"/>
            <a:chExt cx="1975680" cy="484920"/>
          </a:xfrm>
        </p:grpSpPr>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DACCE917-A733-E6B7-2C1F-EE62862CB68A}"/>
                    </a:ext>
                  </a:extLst>
                </p14:cNvPr>
                <p14:cNvContentPartPr/>
                <p14:nvPr/>
              </p14:nvContentPartPr>
              <p14:xfrm>
                <a:off x="3732947" y="2136733"/>
                <a:ext cx="360" cy="360"/>
              </p14:xfrm>
            </p:contentPart>
          </mc:Choice>
          <mc:Fallback xmlns="">
            <p:pic>
              <p:nvPicPr>
                <p:cNvPr id="20" name="حبر 19">
                  <a:extLst>
                    <a:ext uri="{FF2B5EF4-FFF2-40B4-BE49-F238E27FC236}">
                      <a16:creationId xmlns:a16="http://schemas.microsoft.com/office/drawing/2014/main" id="{DACCE917-A733-E6B7-2C1F-EE62862CB68A}"/>
                    </a:ext>
                  </a:extLst>
                </p:cNvPr>
                <p:cNvPicPr/>
                <p:nvPr/>
              </p:nvPicPr>
              <p:blipFill>
                <a:blip r:embed="rId6"/>
                <a:stretch>
                  <a:fillRect/>
                </a:stretch>
              </p:blipFill>
              <p:spPr>
                <a:xfrm>
                  <a:off x="3714947" y="211909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حبر 20">
                  <a:extLst>
                    <a:ext uri="{FF2B5EF4-FFF2-40B4-BE49-F238E27FC236}">
                      <a16:creationId xmlns:a16="http://schemas.microsoft.com/office/drawing/2014/main" id="{2A8B120B-0539-0D81-9302-1CB8A641F0FF}"/>
                    </a:ext>
                  </a:extLst>
                </p14:cNvPr>
                <p14:cNvContentPartPr/>
                <p14:nvPr/>
              </p14:nvContentPartPr>
              <p14:xfrm>
                <a:off x="2317427" y="2121973"/>
                <a:ext cx="1449000" cy="54720"/>
              </p14:xfrm>
            </p:contentPart>
          </mc:Choice>
          <mc:Fallback xmlns="">
            <p:pic>
              <p:nvPicPr>
                <p:cNvPr id="21" name="حبر 20">
                  <a:extLst>
                    <a:ext uri="{FF2B5EF4-FFF2-40B4-BE49-F238E27FC236}">
                      <a16:creationId xmlns:a16="http://schemas.microsoft.com/office/drawing/2014/main" id="{2A8B120B-0539-0D81-9302-1CB8A641F0FF}"/>
                    </a:ext>
                  </a:extLst>
                </p:cNvPr>
                <p:cNvPicPr/>
                <p:nvPr/>
              </p:nvPicPr>
              <p:blipFill>
                <a:blip r:embed="rId21"/>
                <a:stretch>
                  <a:fillRect/>
                </a:stretch>
              </p:blipFill>
              <p:spPr>
                <a:xfrm>
                  <a:off x="2299787" y="2104333"/>
                  <a:ext cx="14846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حبر 22">
                  <a:extLst>
                    <a:ext uri="{FF2B5EF4-FFF2-40B4-BE49-F238E27FC236}">
                      <a16:creationId xmlns:a16="http://schemas.microsoft.com/office/drawing/2014/main" id="{428C506E-3CE6-4894-A551-866B3A18DA17}"/>
                    </a:ext>
                  </a:extLst>
                </p14:cNvPr>
                <p14:cNvContentPartPr/>
                <p14:nvPr/>
              </p14:nvContentPartPr>
              <p14:xfrm>
                <a:off x="1841867" y="1960693"/>
                <a:ext cx="187200" cy="181440"/>
              </p14:xfrm>
            </p:contentPart>
          </mc:Choice>
          <mc:Fallback xmlns="">
            <p:pic>
              <p:nvPicPr>
                <p:cNvPr id="23" name="حبر 22">
                  <a:extLst>
                    <a:ext uri="{FF2B5EF4-FFF2-40B4-BE49-F238E27FC236}">
                      <a16:creationId xmlns:a16="http://schemas.microsoft.com/office/drawing/2014/main" id="{428C506E-3CE6-4894-A551-866B3A18DA17}"/>
                    </a:ext>
                  </a:extLst>
                </p:cNvPr>
                <p:cNvPicPr/>
                <p:nvPr/>
              </p:nvPicPr>
              <p:blipFill>
                <a:blip r:embed="rId23"/>
                <a:stretch>
                  <a:fillRect/>
                </a:stretch>
              </p:blipFill>
              <p:spPr>
                <a:xfrm>
                  <a:off x="1824227" y="1943053"/>
                  <a:ext cx="222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حبر 23">
                  <a:extLst>
                    <a:ext uri="{FF2B5EF4-FFF2-40B4-BE49-F238E27FC236}">
                      <a16:creationId xmlns:a16="http://schemas.microsoft.com/office/drawing/2014/main" id="{94610EE8-2153-65E3-F2D9-ACAB0483513A}"/>
                    </a:ext>
                  </a:extLst>
                </p14:cNvPr>
                <p14:cNvContentPartPr/>
                <p14:nvPr/>
              </p14:nvContentPartPr>
              <p14:xfrm>
                <a:off x="1790747" y="1737853"/>
                <a:ext cx="293760" cy="484920"/>
              </p14:xfrm>
            </p:contentPart>
          </mc:Choice>
          <mc:Fallback xmlns="">
            <p:pic>
              <p:nvPicPr>
                <p:cNvPr id="24" name="حبر 23">
                  <a:extLst>
                    <a:ext uri="{FF2B5EF4-FFF2-40B4-BE49-F238E27FC236}">
                      <a16:creationId xmlns:a16="http://schemas.microsoft.com/office/drawing/2014/main" id="{94610EE8-2153-65E3-F2D9-ACAB0483513A}"/>
                    </a:ext>
                  </a:extLst>
                </p:cNvPr>
                <p:cNvPicPr/>
                <p:nvPr/>
              </p:nvPicPr>
              <p:blipFill>
                <a:blip r:embed="rId25"/>
                <a:stretch>
                  <a:fillRect/>
                </a:stretch>
              </p:blipFill>
              <p:spPr>
                <a:xfrm>
                  <a:off x="1773107" y="1720213"/>
                  <a:ext cx="329400" cy="52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6" name="حبر 25">
                <a:extLst>
                  <a:ext uri="{FF2B5EF4-FFF2-40B4-BE49-F238E27FC236}">
                    <a16:creationId xmlns:a16="http://schemas.microsoft.com/office/drawing/2014/main" id="{3BDC869A-877E-08E4-0056-4EA7D6C78315}"/>
                  </a:ext>
                </a:extLst>
              </p14:cNvPr>
              <p14:cNvContentPartPr/>
              <p14:nvPr/>
            </p14:nvContentPartPr>
            <p14:xfrm>
              <a:off x="6564060" y="5446905"/>
              <a:ext cx="709560" cy="235440"/>
            </p14:xfrm>
          </p:contentPart>
        </mc:Choice>
        <mc:Fallback xmlns="">
          <p:pic>
            <p:nvPicPr>
              <p:cNvPr id="26" name="حبر 25">
                <a:extLst>
                  <a:ext uri="{FF2B5EF4-FFF2-40B4-BE49-F238E27FC236}">
                    <a16:creationId xmlns:a16="http://schemas.microsoft.com/office/drawing/2014/main" id="{3BDC869A-877E-08E4-0056-4EA7D6C78315}"/>
                  </a:ext>
                </a:extLst>
              </p:cNvPr>
              <p:cNvPicPr/>
              <p:nvPr/>
            </p:nvPicPr>
            <p:blipFill>
              <a:blip r:embed="rId27"/>
              <a:stretch>
                <a:fillRect/>
              </a:stretch>
            </p:blipFill>
            <p:spPr>
              <a:xfrm>
                <a:off x="6546420" y="5428905"/>
                <a:ext cx="745200" cy="271080"/>
              </a:xfrm>
              <a:prstGeom prst="rect">
                <a:avLst/>
              </a:prstGeom>
            </p:spPr>
          </p:pic>
        </mc:Fallback>
      </mc:AlternateContent>
      <p:sp>
        <p:nvSpPr>
          <p:cNvPr id="32" name="مربع نص 31">
            <a:extLst>
              <a:ext uri="{FF2B5EF4-FFF2-40B4-BE49-F238E27FC236}">
                <a16:creationId xmlns:a16="http://schemas.microsoft.com/office/drawing/2014/main" id="{89DA6BC1-659E-5F09-2610-4925B0091569}"/>
              </a:ext>
            </a:extLst>
          </p:cNvPr>
          <p:cNvSpPr txBox="1"/>
          <p:nvPr/>
        </p:nvSpPr>
        <p:spPr>
          <a:xfrm>
            <a:off x="7257814" y="5134233"/>
            <a:ext cx="4934185" cy="1477328"/>
          </a:xfrm>
          <a:prstGeom prst="rect">
            <a:avLst/>
          </a:prstGeom>
          <a:noFill/>
        </p:spPr>
        <p:txBody>
          <a:bodyPr wrap="square">
            <a:spAutoFit/>
          </a:bodyPr>
          <a:lstStyle/>
          <a:p>
            <a:pPr algn="l" rtl="0"/>
            <a:r>
              <a:rPr lang="ar-SA" dirty="0"/>
              <a:t>The value streams and processes dimension is concerned with how the various parts of the organization work </a:t>
            </a:r>
            <a:r>
              <a:rPr lang="ar-SA" dirty="0" err="1"/>
              <a:t>in</a:t>
            </a:r>
            <a:r>
              <a:rPr lang="ar-SA" dirty="0"/>
              <a:t> an integrated and coordinated way to enable value creation through products and services.</a:t>
            </a:r>
          </a:p>
        </p:txBody>
      </p:sp>
      <p:sp>
        <p:nvSpPr>
          <p:cNvPr id="34" name="مربع نص 33">
            <a:extLst>
              <a:ext uri="{FF2B5EF4-FFF2-40B4-BE49-F238E27FC236}">
                <a16:creationId xmlns:a16="http://schemas.microsoft.com/office/drawing/2014/main" id="{190BE4DD-B57D-6C1E-465D-DAB8B78B1B37}"/>
              </a:ext>
            </a:extLst>
          </p:cNvPr>
          <p:cNvSpPr txBox="1"/>
          <p:nvPr/>
        </p:nvSpPr>
        <p:spPr>
          <a:xfrm>
            <a:off x="-137160" y="5780965"/>
            <a:ext cx="7359820" cy="923330"/>
          </a:xfrm>
          <a:prstGeom prst="rect">
            <a:avLst/>
          </a:prstGeom>
          <a:noFill/>
        </p:spPr>
        <p:txBody>
          <a:bodyPr wrap="square">
            <a:spAutoFit/>
          </a:bodyPr>
          <a:lstStyle/>
          <a:p>
            <a:r>
              <a:rPr lang="ar-SA" dirty="0"/>
              <a:t>تدفقات القيمة والعمليات.</a:t>
            </a:r>
          </a:p>
          <a:p>
            <a:r>
              <a:rPr lang="ar-SA" dirty="0"/>
              <a:t>يهتم بُعد تدفقات القيمة والعمليات بكيفية عمل الأجزاء المختلفة للمؤسسة بطريقة متكاملة ومنسقة لتمكين خلق القيمة من خلال المنتجات والخدمات.</a:t>
            </a:r>
          </a:p>
        </p:txBody>
      </p:sp>
      <mc:AlternateContent xmlns:mc="http://schemas.openxmlformats.org/markup-compatibility/2006" xmlns:p14="http://schemas.microsoft.com/office/powerpoint/2010/main">
        <mc:Choice Requires="p14">
          <p:contentPart p14:bwMode="auto" r:id="rId28">
            <p14:nvContentPartPr>
              <p14:cNvPr id="35" name="حبر 34">
                <a:extLst>
                  <a:ext uri="{FF2B5EF4-FFF2-40B4-BE49-F238E27FC236}">
                    <a16:creationId xmlns:a16="http://schemas.microsoft.com/office/drawing/2014/main" id="{4253BA67-334E-A27E-D343-49143EEB12B2}"/>
                  </a:ext>
                </a:extLst>
              </p14:cNvPr>
              <p14:cNvContentPartPr/>
              <p14:nvPr/>
            </p14:nvContentPartPr>
            <p14:xfrm>
              <a:off x="7659915" y="5418465"/>
              <a:ext cx="2767320" cy="89280"/>
            </p14:xfrm>
          </p:contentPart>
        </mc:Choice>
        <mc:Fallback xmlns="">
          <p:pic>
            <p:nvPicPr>
              <p:cNvPr id="35" name="حبر 34">
                <a:extLst>
                  <a:ext uri="{FF2B5EF4-FFF2-40B4-BE49-F238E27FC236}">
                    <a16:creationId xmlns:a16="http://schemas.microsoft.com/office/drawing/2014/main" id="{4253BA67-334E-A27E-D343-49143EEB12B2}"/>
                  </a:ext>
                </a:extLst>
              </p:cNvPr>
              <p:cNvPicPr/>
              <p:nvPr/>
            </p:nvPicPr>
            <p:blipFill>
              <a:blip r:embed="rId29"/>
              <a:stretch>
                <a:fillRect/>
              </a:stretch>
            </p:blipFill>
            <p:spPr>
              <a:xfrm>
                <a:off x="7642275" y="5400825"/>
                <a:ext cx="280296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حبر 35">
                <a:extLst>
                  <a:ext uri="{FF2B5EF4-FFF2-40B4-BE49-F238E27FC236}">
                    <a16:creationId xmlns:a16="http://schemas.microsoft.com/office/drawing/2014/main" id="{87E00656-D159-BFDB-C29A-E983FDCAED61}"/>
                  </a:ext>
                </a:extLst>
              </p14:cNvPr>
              <p14:cNvContentPartPr/>
              <p14:nvPr/>
            </p14:nvContentPartPr>
            <p14:xfrm>
              <a:off x="9592395" y="5966385"/>
              <a:ext cx="999360" cy="51120"/>
            </p14:xfrm>
          </p:contentPart>
        </mc:Choice>
        <mc:Fallback xmlns="">
          <p:pic>
            <p:nvPicPr>
              <p:cNvPr id="36" name="حبر 35">
                <a:extLst>
                  <a:ext uri="{FF2B5EF4-FFF2-40B4-BE49-F238E27FC236}">
                    <a16:creationId xmlns:a16="http://schemas.microsoft.com/office/drawing/2014/main" id="{87E00656-D159-BFDB-C29A-E983FDCAED61}"/>
                  </a:ext>
                </a:extLst>
              </p:cNvPr>
              <p:cNvPicPr/>
              <p:nvPr/>
            </p:nvPicPr>
            <p:blipFill>
              <a:blip r:embed="rId31"/>
              <a:stretch>
                <a:fillRect/>
              </a:stretch>
            </p:blipFill>
            <p:spPr>
              <a:xfrm>
                <a:off x="9574755" y="5948385"/>
                <a:ext cx="10350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حبر 36">
                <a:extLst>
                  <a:ext uri="{FF2B5EF4-FFF2-40B4-BE49-F238E27FC236}">
                    <a16:creationId xmlns:a16="http://schemas.microsoft.com/office/drawing/2014/main" id="{F90FDC78-FEE0-E9C9-8492-90C4BA2F460A}"/>
                  </a:ext>
                </a:extLst>
              </p14:cNvPr>
              <p14:cNvContentPartPr/>
              <p14:nvPr/>
            </p14:nvContentPartPr>
            <p14:xfrm>
              <a:off x="9946995" y="5675865"/>
              <a:ext cx="182160" cy="139320"/>
            </p14:xfrm>
          </p:contentPart>
        </mc:Choice>
        <mc:Fallback xmlns="">
          <p:pic>
            <p:nvPicPr>
              <p:cNvPr id="37" name="حبر 36">
                <a:extLst>
                  <a:ext uri="{FF2B5EF4-FFF2-40B4-BE49-F238E27FC236}">
                    <a16:creationId xmlns:a16="http://schemas.microsoft.com/office/drawing/2014/main" id="{F90FDC78-FEE0-E9C9-8492-90C4BA2F460A}"/>
                  </a:ext>
                </a:extLst>
              </p:cNvPr>
              <p:cNvPicPr/>
              <p:nvPr/>
            </p:nvPicPr>
            <p:blipFill>
              <a:blip r:embed="rId33"/>
              <a:stretch>
                <a:fillRect/>
              </a:stretch>
            </p:blipFill>
            <p:spPr>
              <a:xfrm>
                <a:off x="9929355" y="5657865"/>
                <a:ext cx="217800" cy="174960"/>
              </a:xfrm>
              <a:prstGeom prst="rect">
                <a:avLst/>
              </a:prstGeom>
            </p:spPr>
          </p:pic>
        </mc:Fallback>
      </mc:AlternateContent>
      <p:grpSp>
        <p:nvGrpSpPr>
          <p:cNvPr id="41" name="مجموعة 40">
            <a:extLst>
              <a:ext uri="{FF2B5EF4-FFF2-40B4-BE49-F238E27FC236}">
                <a16:creationId xmlns:a16="http://schemas.microsoft.com/office/drawing/2014/main" id="{3FCD5940-4ACA-E761-8985-19D14D38DD9B}"/>
              </a:ext>
            </a:extLst>
          </p:cNvPr>
          <p:cNvGrpSpPr/>
          <p:nvPr/>
        </p:nvGrpSpPr>
        <p:grpSpPr>
          <a:xfrm>
            <a:off x="7352835" y="6251145"/>
            <a:ext cx="1603080" cy="77400"/>
            <a:chOff x="7352835" y="6251145"/>
            <a:chExt cx="1603080" cy="77400"/>
          </a:xfrm>
        </p:grpSpPr>
        <mc:AlternateContent xmlns:mc="http://schemas.openxmlformats.org/markup-compatibility/2006" xmlns:p14="http://schemas.microsoft.com/office/powerpoint/2010/main">
          <mc:Choice Requires="p14">
            <p:contentPart p14:bwMode="auto" r:id="rId34">
              <p14:nvContentPartPr>
                <p14:cNvPr id="38" name="حبر 37">
                  <a:extLst>
                    <a:ext uri="{FF2B5EF4-FFF2-40B4-BE49-F238E27FC236}">
                      <a16:creationId xmlns:a16="http://schemas.microsoft.com/office/drawing/2014/main" id="{96697F5D-C193-1F50-A06E-CD955BD56ABB}"/>
                    </a:ext>
                  </a:extLst>
                </p14:cNvPr>
                <p14:cNvContentPartPr/>
                <p14:nvPr/>
              </p14:nvContentPartPr>
              <p14:xfrm>
                <a:off x="7356795" y="6251145"/>
                <a:ext cx="1599120" cy="77400"/>
              </p14:xfrm>
            </p:contentPart>
          </mc:Choice>
          <mc:Fallback xmlns="">
            <p:pic>
              <p:nvPicPr>
                <p:cNvPr id="38" name="حبر 37">
                  <a:extLst>
                    <a:ext uri="{FF2B5EF4-FFF2-40B4-BE49-F238E27FC236}">
                      <a16:creationId xmlns:a16="http://schemas.microsoft.com/office/drawing/2014/main" id="{96697F5D-C193-1F50-A06E-CD955BD56ABB}"/>
                    </a:ext>
                  </a:extLst>
                </p:cNvPr>
                <p:cNvPicPr/>
                <p:nvPr/>
              </p:nvPicPr>
              <p:blipFill>
                <a:blip r:embed="rId35"/>
                <a:stretch>
                  <a:fillRect/>
                </a:stretch>
              </p:blipFill>
              <p:spPr>
                <a:xfrm>
                  <a:off x="7339155" y="6233145"/>
                  <a:ext cx="16347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حبر 38">
                  <a:extLst>
                    <a:ext uri="{FF2B5EF4-FFF2-40B4-BE49-F238E27FC236}">
                      <a16:creationId xmlns:a16="http://schemas.microsoft.com/office/drawing/2014/main" id="{3E0E0270-B573-8F7D-33A6-C9AD67AF644C}"/>
                    </a:ext>
                  </a:extLst>
                </p14:cNvPr>
                <p14:cNvContentPartPr/>
                <p14:nvPr/>
              </p14:nvContentPartPr>
              <p14:xfrm>
                <a:off x="7352835" y="6258705"/>
                <a:ext cx="633600" cy="49320"/>
              </p14:xfrm>
            </p:contentPart>
          </mc:Choice>
          <mc:Fallback xmlns="">
            <p:pic>
              <p:nvPicPr>
                <p:cNvPr id="39" name="حبر 38">
                  <a:extLst>
                    <a:ext uri="{FF2B5EF4-FFF2-40B4-BE49-F238E27FC236}">
                      <a16:creationId xmlns:a16="http://schemas.microsoft.com/office/drawing/2014/main" id="{3E0E0270-B573-8F7D-33A6-C9AD67AF644C}"/>
                    </a:ext>
                  </a:extLst>
                </p:cNvPr>
                <p:cNvPicPr/>
                <p:nvPr/>
              </p:nvPicPr>
              <p:blipFill>
                <a:blip r:embed="rId37"/>
                <a:stretch>
                  <a:fillRect/>
                </a:stretch>
              </p:blipFill>
              <p:spPr>
                <a:xfrm>
                  <a:off x="7335195" y="6241065"/>
                  <a:ext cx="6692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حبر 39">
                  <a:extLst>
                    <a:ext uri="{FF2B5EF4-FFF2-40B4-BE49-F238E27FC236}">
                      <a16:creationId xmlns:a16="http://schemas.microsoft.com/office/drawing/2014/main" id="{A4368024-6EA7-47FD-500F-6C8F02930CC7}"/>
                    </a:ext>
                  </a:extLst>
                </p14:cNvPr>
                <p14:cNvContentPartPr/>
                <p14:nvPr/>
              </p14:nvContentPartPr>
              <p14:xfrm>
                <a:off x="7439955" y="6298305"/>
                <a:ext cx="304560" cy="3240"/>
              </p14:xfrm>
            </p:contentPart>
          </mc:Choice>
          <mc:Fallback xmlns="">
            <p:pic>
              <p:nvPicPr>
                <p:cNvPr id="40" name="حبر 39">
                  <a:extLst>
                    <a:ext uri="{FF2B5EF4-FFF2-40B4-BE49-F238E27FC236}">
                      <a16:creationId xmlns:a16="http://schemas.microsoft.com/office/drawing/2014/main" id="{A4368024-6EA7-47FD-500F-6C8F02930CC7}"/>
                    </a:ext>
                  </a:extLst>
                </p:cNvPr>
                <p:cNvPicPr/>
                <p:nvPr/>
              </p:nvPicPr>
              <p:blipFill>
                <a:blip r:embed="rId39"/>
                <a:stretch>
                  <a:fillRect/>
                </a:stretch>
              </p:blipFill>
              <p:spPr>
                <a:xfrm>
                  <a:off x="7421955" y="6280305"/>
                  <a:ext cx="340200" cy="3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2" name="حبر 41">
                <a:extLst>
                  <a:ext uri="{FF2B5EF4-FFF2-40B4-BE49-F238E27FC236}">
                    <a16:creationId xmlns:a16="http://schemas.microsoft.com/office/drawing/2014/main" id="{B608F0D6-66EA-9A22-FF79-927E5B8ED842}"/>
                  </a:ext>
                </a:extLst>
              </p14:cNvPr>
              <p14:cNvContentPartPr/>
              <p14:nvPr/>
            </p14:nvContentPartPr>
            <p14:xfrm>
              <a:off x="7273635" y="6499905"/>
              <a:ext cx="2043360" cy="60480"/>
            </p14:xfrm>
          </p:contentPart>
        </mc:Choice>
        <mc:Fallback xmlns="">
          <p:pic>
            <p:nvPicPr>
              <p:cNvPr id="42" name="حبر 41">
                <a:extLst>
                  <a:ext uri="{FF2B5EF4-FFF2-40B4-BE49-F238E27FC236}">
                    <a16:creationId xmlns:a16="http://schemas.microsoft.com/office/drawing/2014/main" id="{B608F0D6-66EA-9A22-FF79-927E5B8ED842}"/>
                  </a:ext>
                </a:extLst>
              </p:cNvPr>
              <p:cNvPicPr/>
              <p:nvPr/>
            </p:nvPicPr>
            <p:blipFill>
              <a:blip r:embed="rId41"/>
              <a:stretch>
                <a:fillRect/>
              </a:stretch>
            </p:blipFill>
            <p:spPr>
              <a:xfrm>
                <a:off x="7255995" y="6481905"/>
                <a:ext cx="20790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3" name="حبر 42">
                <a:extLst>
                  <a:ext uri="{FF2B5EF4-FFF2-40B4-BE49-F238E27FC236}">
                    <a16:creationId xmlns:a16="http://schemas.microsoft.com/office/drawing/2014/main" id="{67564387-562F-C367-4D40-E45023B220CC}"/>
                  </a:ext>
                </a:extLst>
              </p14:cNvPr>
              <p14:cNvContentPartPr/>
              <p14:nvPr/>
            </p14:nvContentPartPr>
            <p14:xfrm>
              <a:off x="11058100" y="4697300"/>
              <a:ext cx="59760" cy="6120"/>
            </p14:xfrm>
          </p:contentPart>
        </mc:Choice>
        <mc:Fallback xmlns="">
          <p:pic>
            <p:nvPicPr>
              <p:cNvPr id="43" name="حبر 42">
                <a:extLst>
                  <a:ext uri="{FF2B5EF4-FFF2-40B4-BE49-F238E27FC236}">
                    <a16:creationId xmlns:a16="http://schemas.microsoft.com/office/drawing/2014/main" id="{67564387-562F-C367-4D40-E45023B220CC}"/>
                  </a:ext>
                </a:extLst>
              </p:cNvPr>
              <p:cNvPicPr/>
              <p:nvPr/>
            </p:nvPicPr>
            <p:blipFill>
              <a:blip r:embed="rId43"/>
              <a:stretch>
                <a:fillRect/>
              </a:stretch>
            </p:blipFill>
            <p:spPr>
              <a:xfrm>
                <a:off x="11004460" y="4589300"/>
                <a:ext cx="1674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 name="حبر 43">
                <a:extLst>
                  <a:ext uri="{FF2B5EF4-FFF2-40B4-BE49-F238E27FC236}">
                    <a16:creationId xmlns:a16="http://schemas.microsoft.com/office/drawing/2014/main" id="{C02DE78C-1218-B235-88EA-431D1D000103}"/>
                  </a:ext>
                </a:extLst>
              </p14:cNvPr>
              <p14:cNvContentPartPr/>
              <p14:nvPr/>
            </p14:nvContentPartPr>
            <p14:xfrm>
              <a:off x="5764660" y="5542220"/>
              <a:ext cx="752760" cy="72360"/>
            </p14:xfrm>
          </p:contentPart>
        </mc:Choice>
        <mc:Fallback xmlns="">
          <p:pic>
            <p:nvPicPr>
              <p:cNvPr id="44" name="حبر 43">
                <a:extLst>
                  <a:ext uri="{FF2B5EF4-FFF2-40B4-BE49-F238E27FC236}">
                    <a16:creationId xmlns:a16="http://schemas.microsoft.com/office/drawing/2014/main" id="{C02DE78C-1218-B235-88EA-431D1D000103}"/>
                  </a:ext>
                </a:extLst>
              </p:cNvPr>
              <p:cNvPicPr/>
              <p:nvPr/>
            </p:nvPicPr>
            <p:blipFill>
              <a:blip r:embed="rId45"/>
              <a:stretch>
                <a:fillRect/>
              </a:stretch>
            </p:blipFill>
            <p:spPr>
              <a:xfrm>
                <a:off x="5710660" y="5434220"/>
                <a:ext cx="860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حبر 44">
                <a:extLst>
                  <a:ext uri="{FF2B5EF4-FFF2-40B4-BE49-F238E27FC236}">
                    <a16:creationId xmlns:a16="http://schemas.microsoft.com/office/drawing/2014/main" id="{E3BC010B-9E58-63D3-2B94-0B485D911879}"/>
                  </a:ext>
                </a:extLst>
              </p14:cNvPr>
              <p14:cNvContentPartPr/>
              <p14:nvPr/>
            </p14:nvContentPartPr>
            <p14:xfrm>
              <a:off x="4476940" y="5485340"/>
              <a:ext cx="2045160" cy="243000"/>
            </p14:xfrm>
          </p:contentPart>
        </mc:Choice>
        <mc:Fallback xmlns="">
          <p:pic>
            <p:nvPicPr>
              <p:cNvPr id="45" name="حبر 44">
                <a:extLst>
                  <a:ext uri="{FF2B5EF4-FFF2-40B4-BE49-F238E27FC236}">
                    <a16:creationId xmlns:a16="http://schemas.microsoft.com/office/drawing/2014/main" id="{E3BC010B-9E58-63D3-2B94-0B485D911879}"/>
                  </a:ext>
                </a:extLst>
              </p:cNvPr>
              <p:cNvPicPr/>
              <p:nvPr/>
            </p:nvPicPr>
            <p:blipFill>
              <a:blip r:embed="rId47"/>
              <a:stretch>
                <a:fillRect/>
              </a:stretch>
            </p:blipFill>
            <p:spPr>
              <a:xfrm>
                <a:off x="4423300" y="5377700"/>
                <a:ext cx="21528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حبر 45">
                <a:extLst>
                  <a:ext uri="{FF2B5EF4-FFF2-40B4-BE49-F238E27FC236}">
                    <a16:creationId xmlns:a16="http://schemas.microsoft.com/office/drawing/2014/main" id="{1F3CDE73-52E2-9D34-141C-6796254D1861}"/>
                  </a:ext>
                </a:extLst>
              </p14:cNvPr>
              <p14:cNvContentPartPr/>
              <p14:nvPr/>
            </p14:nvContentPartPr>
            <p14:xfrm>
              <a:off x="3419260" y="5428820"/>
              <a:ext cx="3078720" cy="194400"/>
            </p14:xfrm>
          </p:contentPart>
        </mc:Choice>
        <mc:Fallback xmlns="">
          <p:pic>
            <p:nvPicPr>
              <p:cNvPr id="46" name="حبر 45">
                <a:extLst>
                  <a:ext uri="{FF2B5EF4-FFF2-40B4-BE49-F238E27FC236}">
                    <a16:creationId xmlns:a16="http://schemas.microsoft.com/office/drawing/2014/main" id="{1F3CDE73-52E2-9D34-141C-6796254D1861}"/>
                  </a:ext>
                </a:extLst>
              </p:cNvPr>
              <p:cNvPicPr/>
              <p:nvPr/>
            </p:nvPicPr>
            <p:blipFill>
              <a:blip r:embed="rId49"/>
              <a:stretch>
                <a:fillRect/>
              </a:stretch>
            </p:blipFill>
            <p:spPr>
              <a:xfrm>
                <a:off x="3365260" y="5320820"/>
                <a:ext cx="31863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حبر 46">
                <a:extLst>
                  <a:ext uri="{FF2B5EF4-FFF2-40B4-BE49-F238E27FC236}">
                    <a16:creationId xmlns:a16="http://schemas.microsoft.com/office/drawing/2014/main" id="{F82A5416-156F-FD11-98B6-73B99B8AC03E}"/>
                  </a:ext>
                </a:extLst>
              </p14:cNvPr>
              <p14:cNvContentPartPr/>
              <p14:nvPr/>
            </p14:nvContentPartPr>
            <p14:xfrm>
              <a:off x="4610500" y="5570660"/>
              <a:ext cx="920160" cy="26280"/>
            </p14:xfrm>
          </p:contentPart>
        </mc:Choice>
        <mc:Fallback xmlns="">
          <p:pic>
            <p:nvPicPr>
              <p:cNvPr id="47" name="حبر 46">
                <a:extLst>
                  <a:ext uri="{FF2B5EF4-FFF2-40B4-BE49-F238E27FC236}">
                    <a16:creationId xmlns:a16="http://schemas.microsoft.com/office/drawing/2014/main" id="{F82A5416-156F-FD11-98B6-73B99B8AC03E}"/>
                  </a:ext>
                </a:extLst>
              </p:cNvPr>
              <p:cNvPicPr/>
              <p:nvPr/>
            </p:nvPicPr>
            <p:blipFill>
              <a:blip r:embed="rId51"/>
              <a:stretch>
                <a:fillRect/>
              </a:stretch>
            </p:blipFill>
            <p:spPr>
              <a:xfrm>
                <a:off x="4556860" y="5463020"/>
                <a:ext cx="1027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حبر 47">
                <a:extLst>
                  <a:ext uri="{FF2B5EF4-FFF2-40B4-BE49-F238E27FC236}">
                    <a16:creationId xmlns:a16="http://schemas.microsoft.com/office/drawing/2014/main" id="{140A30EF-58A9-490B-A40F-8CF61A092E41}"/>
                  </a:ext>
                </a:extLst>
              </p14:cNvPr>
              <p14:cNvContentPartPr/>
              <p14:nvPr/>
            </p14:nvContentPartPr>
            <p14:xfrm>
              <a:off x="2509180" y="5475260"/>
              <a:ext cx="2892600" cy="273240"/>
            </p14:xfrm>
          </p:contentPart>
        </mc:Choice>
        <mc:Fallback xmlns="">
          <p:pic>
            <p:nvPicPr>
              <p:cNvPr id="48" name="حبر 47">
                <a:extLst>
                  <a:ext uri="{FF2B5EF4-FFF2-40B4-BE49-F238E27FC236}">
                    <a16:creationId xmlns:a16="http://schemas.microsoft.com/office/drawing/2014/main" id="{140A30EF-58A9-490B-A40F-8CF61A092E41}"/>
                  </a:ext>
                </a:extLst>
              </p:cNvPr>
              <p:cNvPicPr/>
              <p:nvPr/>
            </p:nvPicPr>
            <p:blipFill>
              <a:blip r:embed="rId53"/>
              <a:stretch>
                <a:fillRect/>
              </a:stretch>
            </p:blipFill>
            <p:spPr>
              <a:xfrm>
                <a:off x="2455180" y="5367620"/>
                <a:ext cx="300024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9" name="حبر 48">
                <a:extLst>
                  <a:ext uri="{FF2B5EF4-FFF2-40B4-BE49-F238E27FC236}">
                    <a16:creationId xmlns:a16="http://schemas.microsoft.com/office/drawing/2014/main" id="{447274A4-3702-280A-DC8A-33CDA050B377}"/>
                  </a:ext>
                </a:extLst>
              </p14:cNvPr>
              <p14:cNvContentPartPr/>
              <p14:nvPr/>
            </p14:nvContentPartPr>
            <p14:xfrm>
              <a:off x="3777100" y="5488220"/>
              <a:ext cx="316440" cy="21960"/>
            </p14:xfrm>
          </p:contentPart>
        </mc:Choice>
        <mc:Fallback xmlns="">
          <p:pic>
            <p:nvPicPr>
              <p:cNvPr id="49" name="حبر 48">
                <a:extLst>
                  <a:ext uri="{FF2B5EF4-FFF2-40B4-BE49-F238E27FC236}">
                    <a16:creationId xmlns:a16="http://schemas.microsoft.com/office/drawing/2014/main" id="{447274A4-3702-280A-DC8A-33CDA050B377}"/>
                  </a:ext>
                </a:extLst>
              </p:cNvPr>
              <p:cNvPicPr/>
              <p:nvPr/>
            </p:nvPicPr>
            <p:blipFill>
              <a:blip r:embed="rId55"/>
              <a:stretch>
                <a:fillRect/>
              </a:stretch>
            </p:blipFill>
            <p:spPr>
              <a:xfrm>
                <a:off x="3723100" y="5380580"/>
                <a:ext cx="424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حبر 49">
                <a:extLst>
                  <a:ext uri="{FF2B5EF4-FFF2-40B4-BE49-F238E27FC236}">
                    <a16:creationId xmlns:a16="http://schemas.microsoft.com/office/drawing/2014/main" id="{7BE77D0F-70CE-8E0F-6925-EA19F1DC75E4}"/>
                  </a:ext>
                </a:extLst>
              </p14:cNvPr>
              <p14:cNvContentPartPr/>
              <p14:nvPr/>
            </p14:nvContentPartPr>
            <p14:xfrm>
              <a:off x="3603940" y="5416220"/>
              <a:ext cx="2097000" cy="107280"/>
            </p14:xfrm>
          </p:contentPart>
        </mc:Choice>
        <mc:Fallback xmlns="">
          <p:pic>
            <p:nvPicPr>
              <p:cNvPr id="50" name="حبر 49">
                <a:extLst>
                  <a:ext uri="{FF2B5EF4-FFF2-40B4-BE49-F238E27FC236}">
                    <a16:creationId xmlns:a16="http://schemas.microsoft.com/office/drawing/2014/main" id="{7BE77D0F-70CE-8E0F-6925-EA19F1DC75E4}"/>
                  </a:ext>
                </a:extLst>
              </p:cNvPr>
              <p:cNvPicPr/>
              <p:nvPr/>
            </p:nvPicPr>
            <p:blipFill>
              <a:blip r:embed="rId57"/>
              <a:stretch>
                <a:fillRect/>
              </a:stretch>
            </p:blipFill>
            <p:spPr>
              <a:xfrm>
                <a:off x="3549940" y="5308220"/>
                <a:ext cx="22046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حبر 50">
                <a:extLst>
                  <a:ext uri="{FF2B5EF4-FFF2-40B4-BE49-F238E27FC236}">
                    <a16:creationId xmlns:a16="http://schemas.microsoft.com/office/drawing/2014/main" id="{ED9BA5AA-2F8E-7D18-5AFA-3AF3EF819C94}"/>
                  </a:ext>
                </a:extLst>
              </p14:cNvPr>
              <p14:cNvContentPartPr/>
              <p14:nvPr/>
            </p14:nvContentPartPr>
            <p14:xfrm>
              <a:off x="2440780" y="5386700"/>
              <a:ext cx="3991680" cy="174240"/>
            </p14:xfrm>
          </p:contentPart>
        </mc:Choice>
        <mc:Fallback xmlns="">
          <p:pic>
            <p:nvPicPr>
              <p:cNvPr id="51" name="حبر 50">
                <a:extLst>
                  <a:ext uri="{FF2B5EF4-FFF2-40B4-BE49-F238E27FC236}">
                    <a16:creationId xmlns:a16="http://schemas.microsoft.com/office/drawing/2014/main" id="{ED9BA5AA-2F8E-7D18-5AFA-3AF3EF819C94}"/>
                  </a:ext>
                </a:extLst>
              </p:cNvPr>
              <p:cNvPicPr/>
              <p:nvPr/>
            </p:nvPicPr>
            <p:blipFill>
              <a:blip r:embed="rId59"/>
              <a:stretch>
                <a:fillRect/>
              </a:stretch>
            </p:blipFill>
            <p:spPr>
              <a:xfrm>
                <a:off x="2386780" y="5278700"/>
                <a:ext cx="40993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حبر 51">
                <a:extLst>
                  <a:ext uri="{FF2B5EF4-FFF2-40B4-BE49-F238E27FC236}">
                    <a16:creationId xmlns:a16="http://schemas.microsoft.com/office/drawing/2014/main" id="{97C370A7-0056-397E-B9F6-804B6673B102}"/>
                  </a:ext>
                </a:extLst>
              </p14:cNvPr>
              <p14:cNvContentPartPr/>
              <p14:nvPr/>
            </p14:nvContentPartPr>
            <p14:xfrm>
              <a:off x="2320540" y="5411900"/>
              <a:ext cx="545760" cy="40680"/>
            </p14:xfrm>
          </p:contentPart>
        </mc:Choice>
        <mc:Fallback xmlns="">
          <p:pic>
            <p:nvPicPr>
              <p:cNvPr id="52" name="حبر 51">
                <a:extLst>
                  <a:ext uri="{FF2B5EF4-FFF2-40B4-BE49-F238E27FC236}">
                    <a16:creationId xmlns:a16="http://schemas.microsoft.com/office/drawing/2014/main" id="{97C370A7-0056-397E-B9F6-804B6673B102}"/>
                  </a:ext>
                </a:extLst>
              </p:cNvPr>
              <p:cNvPicPr/>
              <p:nvPr/>
            </p:nvPicPr>
            <p:blipFill>
              <a:blip r:embed="rId61"/>
              <a:stretch>
                <a:fillRect/>
              </a:stretch>
            </p:blipFill>
            <p:spPr>
              <a:xfrm>
                <a:off x="2266900" y="5303900"/>
                <a:ext cx="6534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حبر 52">
                <a:extLst>
                  <a:ext uri="{FF2B5EF4-FFF2-40B4-BE49-F238E27FC236}">
                    <a16:creationId xmlns:a16="http://schemas.microsoft.com/office/drawing/2014/main" id="{CE1DF518-6E22-C75C-5D80-72260B18FF0E}"/>
                  </a:ext>
                </a:extLst>
              </p14:cNvPr>
              <p14:cNvContentPartPr/>
              <p14:nvPr/>
            </p14:nvContentPartPr>
            <p14:xfrm>
              <a:off x="2231980" y="5319380"/>
              <a:ext cx="1585080" cy="342360"/>
            </p14:xfrm>
          </p:contentPart>
        </mc:Choice>
        <mc:Fallback xmlns="">
          <p:pic>
            <p:nvPicPr>
              <p:cNvPr id="53" name="حبر 52">
                <a:extLst>
                  <a:ext uri="{FF2B5EF4-FFF2-40B4-BE49-F238E27FC236}">
                    <a16:creationId xmlns:a16="http://schemas.microsoft.com/office/drawing/2014/main" id="{CE1DF518-6E22-C75C-5D80-72260B18FF0E}"/>
                  </a:ext>
                </a:extLst>
              </p:cNvPr>
              <p:cNvPicPr/>
              <p:nvPr/>
            </p:nvPicPr>
            <p:blipFill>
              <a:blip r:embed="rId63"/>
              <a:stretch>
                <a:fillRect/>
              </a:stretch>
            </p:blipFill>
            <p:spPr>
              <a:xfrm>
                <a:off x="2177980" y="5211740"/>
                <a:ext cx="169272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حبر 53">
                <a:extLst>
                  <a:ext uri="{FF2B5EF4-FFF2-40B4-BE49-F238E27FC236}">
                    <a16:creationId xmlns:a16="http://schemas.microsoft.com/office/drawing/2014/main" id="{9FA772FD-974A-EBE4-ABCA-F610A3A2E6B5}"/>
                  </a:ext>
                </a:extLst>
              </p14:cNvPr>
              <p14:cNvContentPartPr/>
              <p14:nvPr/>
            </p14:nvContentPartPr>
            <p14:xfrm>
              <a:off x="2298220" y="5333780"/>
              <a:ext cx="4218480" cy="463680"/>
            </p14:xfrm>
          </p:contentPart>
        </mc:Choice>
        <mc:Fallback xmlns="">
          <p:pic>
            <p:nvPicPr>
              <p:cNvPr id="54" name="حبر 53">
                <a:extLst>
                  <a:ext uri="{FF2B5EF4-FFF2-40B4-BE49-F238E27FC236}">
                    <a16:creationId xmlns:a16="http://schemas.microsoft.com/office/drawing/2014/main" id="{9FA772FD-974A-EBE4-ABCA-F610A3A2E6B5}"/>
                  </a:ext>
                </a:extLst>
              </p:cNvPr>
              <p:cNvPicPr/>
              <p:nvPr/>
            </p:nvPicPr>
            <p:blipFill>
              <a:blip r:embed="rId65"/>
              <a:stretch>
                <a:fillRect/>
              </a:stretch>
            </p:blipFill>
            <p:spPr>
              <a:xfrm>
                <a:off x="2244220" y="5226140"/>
                <a:ext cx="4326120" cy="679320"/>
              </a:xfrm>
              <a:prstGeom prst="rect">
                <a:avLst/>
              </a:prstGeom>
            </p:spPr>
          </p:pic>
        </mc:Fallback>
      </mc:AlternateContent>
      <p:sp>
        <p:nvSpPr>
          <p:cNvPr id="9" name="مربع نص 8">
            <a:extLst>
              <a:ext uri="{FF2B5EF4-FFF2-40B4-BE49-F238E27FC236}">
                <a16:creationId xmlns:a16="http://schemas.microsoft.com/office/drawing/2014/main" id="{0B54625F-D1AC-78C8-5869-2E2AB45B53AC}"/>
              </a:ext>
            </a:extLst>
          </p:cNvPr>
          <p:cNvSpPr txBox="1"/>
          <p:nvPr/>
        </p:nvSpPr>
        <p:spPr>
          <a:xfrm>
            <a:off x="3361063" y="1093318"/>
            <a:ext cx="6405994" cy="369332"/>
          </a:xfrm>
          <a:prstGeom prst="rect">
            <a:avLst/>
          </a:prstGeom>
          <a:noFill/>
        </p:spPr>
        <p:txBody>
          <a:bodyPr wrap="square">
            <a:spAutoFit/>
          </a:bodyPr>
          <a:lstStyle/>
          <a:p>
            <a:r>
              <a:rPr lang="ar-SA" b="0" i="0" dirty="0">
                <a:solidFill>
                  <a:srgbClr val="FFC000"/>
                </a:solidFill>
                <a:effectLst/>
                <a:latin typeface="TwitterChirp"/>
              </a:rPr>
              <a:t>إنِقريتد</a:t>
            </a:r>
            <a:endParaRPr lang="ar-SA" dirty="0">
              <a:solidFill>
                <a:srgbClr val="FFC000"/>
              </a:solidFill>
            </a:endParaRPr>
          </a:p>
        </p:txBody>
      </p:sp>
      <p:sp>
        <p:nvSpPr>
          <p:cNvPr id="22" name="مربع نص 21">
            <a:extLst>
              <a:ext uri="{FF2B5EF4-FFF2-40B4-BE49-F238E27FC236}">
                <a16:creationId xmlns:a16="http://schemas.microsoft.com/office/drawing/2014/main" id="{02BFA995-F0B2-A970-39E1-7AD89CD95B1A}"/>
              </a:ext>
            </a:extLst>
          </p:cNvPr>
          <p:cNvSpPr txBox="1"/>
          <p:nvPr/>
        </p:nvSpPr>
        <p:spPr>
          <a:xfrm>
            <a:off x="-1062336" y="2112973"/>
            <a:ext cx="6405994" cy="369332"/>
          </a:xfrm>
          <a:prstGeom prst="rect">
            <a:avLst/>
          </a:prstGeom>
          <a:noFill/>
        </p:spPr>
        <p:txBody>
          <a:bodyPr wrap="square">
            <a:spAutoFit/>
          </a:bodyPr>
          <a:lstStyle/>
          <a:p>
            <a:r>
              <a:rPr lang="ar-SA" b="0" i="0" dirty="0">
                <a:solidFill>
                  <a:srgbClr val="C00000"/>
                </a:solidFill>
                <a:effectLst/>
                <a:latin typeface="TwitterChirp"/>
              </a:rPr>
              <a:t>ديليفر</a:t>
            </a:r>
            <a:endParaRPr lang="ar-SA" dirty="0">
              <a:solidFill>
                <a:srgbClr val="C00000"/>
              </a:solidFill>
            </a:endParaRPr>
          </a:p>
        </p:txBody>
      </p:sp>
    </p:spTree>
    <p:extLst>
      <p:ext uri="{BB962C8B-B14F-4D97-AF65-F5344CB8AC3E}">
        <p14:creationId xmlns:p14="http://schemas.microsoft.com/office/powerpoint/2010/main" val="232878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3</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4018088"/>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Identify the missing word(s) in the following sentence. </a:t>
            </a:r>
          </a:p>
          <a:p>
            <a:pPr marL="12700" algn="l" rtl="0">
              <a:lnSpc>
                <a:spcPct val="100000"/>
              </a:lnSpc>
              <a:spcBef>
                <a:spcPts val="100"/>
              </a:spcBef>
            </a:pPr>
            <a:r>
              <a:rPr lang="en-US" sz="2400" b="1" spc="-140" dirty="0">
                <a:latin typeface="Arial"/>
                <a:cs typeface="Arial"/>
              </a:rPr>
              <a:t>A service is a means of enabling value co-creation by facilitating [???] that customers want to achieve?</a:t>
            </a:r>
          </a:p>
          <a:p>
            <a:pPr marL="12700" algn="l" rtl="0">
              <a:lnSpc>
                <a:spcPct val="200000"/>
              </a:lnSpc>
              <a:spcBef>
                <a:spcPts val="100"/>
              </a:spcBef>
            </a:pPr>
            <a:r>
              <a:rPr lang="en-US" sz="2400" dirty="0">
                <a:latin typeface="Tahoma"/>
                <a:cs typeface="Tahoma"/>
              </a:rPr>
              <a:t>A) the warranty</a:t>
            </a:r>
          </a:p>
          <a:p>
            <a:pPr marL="12700" algn="l" rtl="0">
              <a:lnSpc>
                <a:spcPct val="200000"/>
              </a:lnSpc>
              <a:spcBef>
                <a:spcPts val="100"/>
              </a:spcBef>
            </a:pPr>
            <a:r>
              <a:rPr lang="en-US" sz="2400" dirty="0">
                <a:latin typeface="Tahoma"/>
                <a:cs typeface="Tahoma"/>
              </a:rPr>
              <a:t>B) outcomes</a:t>
            </a:r>
          </a:p>
          <a:p>
            <a:pPr marL="12700" algn="l" rtl="0">
              <a:lnSpc>
                <a:spcPct val="200000"/>
              </a:lnSpc>
              <a:spcBef>
                <a:spcPts val="100"/>
              </a:spcBef>
            </a:pPr>
            <a:r>
              <a:rPr lang="en-US" sz="2400" dirty="0">
                <a:latin typeface="Tahoma"/>
                <a:cs typeface="Tahoma"/>
              </a:rPr>
              <a:t>C) the utility</a:t>
            </a:r>
          </a:p>
          <a:p>
            <a:pPr marL="12700" algn="l" rtl="0">
              <a:lnSpc>
                <a:spcPct val="200000"/>
              </a:lnSpc>
              <a:spcBef>
                <a:spcPts val="100"/>
              </a:spcBef>
            </a:pPr>
            <a:r>
              <a:rPr lang="en-US" sz="2400" dirty="0">
                <a:latin typeface="Tahoma"/>
                <a:cs typeface="Tahoma"/>
              </a:rPr>
              <a:t>D) outputs</a:t>
            </a:r>
          </a:p>
        </p:txBody>
      </p:sp>
      <p:sp>
        <p:nvSpPr>
          <p:cNvPr id="3" name="مربع نص 2">
            <a:extLst>
              <a:ext uri="{FF2B5EF4-FFF2-40B4-BE49-F238E27FC236}">
                <a16:creationId xmlns:a16="http://schemas.microsoft.com/office/drawing/2014/main" id="{3271671E-4384-8F0A-FFE2-48C9611DC58D}"/>
              </a:ext>
            </a:extLst>
          </p:cNvPr>
          <p:cNvSpPr txBox="1"/>
          <p:nvPr/>
        </p:nvSpPr>
        <p:spPr>
          <a:xfrm>
            <a:off x="0" y="-8483"/>
            <a:ext cx="12192000" cy="1477328"/>
          </a:xfrm>
          <a:prstGeom prst="rect">
            <a:avLst/>
          </a:prstGeom>
          <a:noFill/>
        </p:spPr>
        <p:txBody>
          <a:bodyPr wrap="square">
            <a:spAutoFit/>
          </a:bodyPr>
          <a:lstStyle/>
          <a:p>
            <a:r>
              <a:rPr lang="ar-SA" dirty="0"/>
              <a:t>حدد الكلمة (الكلمات) المفقودة في الجملة التالية. الخدمة هي وسيلة لتمكين الإبداع المشترك للقيمة من خلال تسهيل [؟؟؟] الذي يريد العملاء تحقيقه؟</a:t>
            </a:r>
          </a:p>
          <a:p>
            <a:r>
              <a:rPr lang="ar-SA" dirty="0"/>
              <a:t>أ) الضمان</a:t>
            </a:r>
          </a:p>
          <a:p>
            <a:r>
              <a:rPr lang="ar-SA" dirty="0"/>
              <a:t>ب) النتائج</a:t>
            </a:r>
          </a:p>
          <a:p>
            <a:r>
              <a:rPr lang="ar-SA" dirty="0"/>
              <a:t>ج) المنفعة</a:t>
            </a:r>
          </a:p>
          <a:p>
            <a:r>
              <a:rPr lang="ar-SA" dirty="0"/>
              <a:t>د) النواتج</a:t>
            </a:r>
          </a:p>
        </p:txBody>
      </p:sp>
      <p:grpSp>
        <p:nvGrpSpPr>
          <p:cNvPr id="14" name="مجموعة 13">
            <a:extLst>
              <a:ext uri="{FF2B5EF4-FFF2-40B4-BE49-F238E27FC236}">
                <a16:creationId xmlns:a16="http://schemas.microsoft.com/office/drawing/2014/main" id="{387D5766-438A-8349-7199-4819A77753BD}"/>
              </a:ext>
            </a:extLst>
          </p:cNvPr>
          <p:cNvGrpSpPr/>
          <p:nvPr/>
        </p:nvGrpSpPr>
        <p:grpSpPr>
          <a:xfrm>
            <a:off x="2315640" y="2118180"/>
            <a:ext cx="1191960" cy="76320"/>
            <a:chOff x="2315640" y="2118180"/>
            <a:chExt cx="1191960" cy="76320"/>
          </a:xfrm>
        </p:grpSpPr>
        <mc:AlternateContent xmlns:mc="http://schemas.openxmlformats.org/markup-compatibility/2006" xmlns:p14="http://schemas.microsoft.com/office/powerpoint/2010/main">
          <mc:Choice Requires="p14">
            <p:contentPart p14:bwMode="auto" r:id="rId3">
              <p14:nvContentPartPr>
                <p14:cNvPr id="9" name="حبر 8">
                  <a:extLst>
                    <a:ext uri="{FF2B5EF4-FFF2-40B4-BE49-F238E27FC236}">
                      <a16:creationId xmlns:a16="http://schemas.microsoft.com/office/drawing/2014/main" id="{95ACE4AF-F99E-9586-5C91-3E5913791E62}"/>
                    </a:ext>
                  </a:extLst>
                </p14:cNvPr>
                <p14:cNvContentPartPr/>
                <p14:nvPr/>
              </p14:nvContentPartPr>
              <p14:xfrm>
                <a:off x="2993880" y="2128260"/>
                <a:ext cx="513720" cy="38520"/>
              </p14:xfrm>
            </p:contentPart>
          </mc:Choice>
          <mc:Fallback xmlns="">
            <p:pic>
              <p:nvPicPr>
                <p:cNvPr id="9" name="حبر 8">
                  <a:extLst>
                    <a:ext uri="{FF2B5EF4-FFF2-40B4-BE49-F238E27FC236}">
                      <a16:creationId xmlns:a16="http://schemas.microsoft.com/office/drawing/2014/main" id="{95ACE4AF-F99E-9586-5C91-3E5913791E62}"/>
                    </a:ext>
                  </a:extLst>
                </p:cNvPr>
                <p:cNvPicPr/>
                <p:nvPr/>
              </p:nvPicPr>
              <p:blipFill>
                <a:blip r:embed="rId4"/>
                <a:stretch>
                  <a:fillRect/>
                </a:stretch>
              </p:blipFill>
              <p:spPr>
                <a:xfrm>
                  <a:off x="2975880" y="2110620"/>
                  <a:ext cx="549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0">
                  <a:extLst>
                    <a:ext uri="{FF2B5EF4-FFF2-40B4-BE49-F238E27FC236}">
                      <a16:creationId xmlns:a16="http://schemas.microsoft.com/office/drawing/2014/main" id="{F3145FD7-FBB1-6E30-CCBC-14B1E3B4DA1C}"/>
                    </a:ext>
                  </a:extLst>
                </p14:cNvPr>
                <p14:cNvContentPartPr/>
                <p14:nvPr/>
              </p14:nvContentPartPr>
              <p14:xfrm>
                <a:off x="2791560" y="2138700"/>
                <a:ext cx="557640" cy="55080"/>
              </p14:xfrm>
            </p:contentPart>
          </mc:Choice>
          <mc:Fallback xmlns="">
            <p:pic>
              <p:nvPicPr>
                <p:cNvPr id="11" name="حبر 10">
                  <a:extLst>
                    <a:ext uri="{FF2B5EF4-FFF2-40B4-BE49-F238E27FC236}">
                      <a16:creationId xmlns:a16="http://schemas.microsoft.com/office/drawing/2014/main" id="{F3145FD7-FBB1-6E30-CCBC-14B1E3B4DA1C}"/>
                    </a:ext>
                  </a:extLst>
                </p:cNvPr>
                <p:cNvPicPr/>
                <p:nvPr/>
              </p:nvPicPr>
              <p:blipFill>
                <a:blip r:embed="rId6"/>
                <a:stretch>
                  <a:fillRect/>
                </a:stretch>
              </p:blipFill>
              <p:spPr>
                <a:xfrm>
                  <a:off x="2773920" y="2121060"/>
                  <a:ext cx="5932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1">
                  <a:extLst>
                    <a:ext uri="{FF2B5EF4-FFF2-40B4-BE49-F238E27FC236}">
                      <a16:creationId xmlns:a16="http://schemas.microsoft.com/office/drawing/2014/main" id="{9B00A26C-C8A3-FA87-DA04-4302810B3A9A}"/>
                    </a:ext>
                  </a:extLst>
                </p14:cNvPr>
                <p14:cNvContentPartPr/>
                <p14:nvPr/>
              </p14:nvContentPartPr>
              <p14:xfrm>
                <a:off x="2967960" y="2140500"/>
                <a:ext cx="371880" cy="29880"/>
              </p14:xfrm>
            </p:contentPart>
          </mc:Choice>
          <mc:Fallback xmlns="">
            <p:pic>
              <p:nvPicPr>
                <p:cNvPr id="12" name="حبر 11">
                  <a:extLst>
                    <a:ext uri="{FF2B5EF4-FFF2-40B4-BE49-F238E27FC236}">
                      <a16:creationId xmlns:a16="http://schemas.microsoft.com/office/drawing/2014/main" id="{9B00A26C-C8A3-FA87-DA04-4302810B3A9A}"/>
                    </a:ext>
                  </a:extLst>
                </p:cNvPr>
                <p:cNvPicPr/>
                <p:nvPr/>
              </p:nvPicPr>
              <p:blipFill>
                <a:blip r:embed="rId8"/>
                <a:stretch>
                  <a:fillRect/>
                </a:stretch>
              </p:blipFill>
              <p:spPr>
                <a:xfrm>
                  <a:off x="2949960" y="2122860"/>
                  <a:ext cx="4075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حبر 12">
                  <a:extLst>
                    <a:ext uri="{FF2B5EF4-FFF2-40B4-BE49-F238E27FC236}">
                      <a16:creationId xmlns:a16="http://schemas.microsoft.com/office/drawing/2014/main" id="{D829A10B-CA16-DB96-A059-F745C62391EF}"/>
                    </a:ext>
                  </a:extLst>
                </p14:cNvPr>
                <p14:cNvContentPartPr/>
                <p14:nvPr/>
              </p14:nvContentPartPr>
              <p14:xfrm>
                <a:off x="2315640" y="2118180"/>
                <a:ext cx="1162800" cy="76320"/>
              </p14:xfrm>
            </p:contentPart>
          </mc:Choice>
          <mc:Fallback xmlns="">
            <p:pic>
              <p:nvPicPr>
                <p:cNvPr id="13" name="حبر 12">
                  <a:extLst>
                    <a:ext uri="{FF2B5EF4-FFF2-40B4-BE49-F238E27FC236}">
                      <a16:creationId xmlns:a16="http://schemas.microsoft.com/office/drawing/2014/main" id="{D829A10B-CA16-DB96-A059-F745C62391EF}"/>
                    </a:ext>
                  </a:extLst>
                </p:cNvPr>
                <p:cNvPicPr/>
                <p:nvPr/>
              </p:nvPicPr>
              <p:blipFill>
                <a:blip r:embed="rId10"/>
                <a:stretch>
                  <a:fillRect/>
                </a:stretch>
              </p:blipFill>
              <p:spPr>
                <a:xfrm>
                  <a:off x="2297640" y="2100180"/>
                  <a:ext cx="1198440" cy="11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5" name="حبر 14">
                <a:extLst>
                  <a:ext uri="{FF2B5EF4-FFF2-40B4-BE49-F238E27FC236}">
                    <a16:creationId xmlns:a16="http://schemas.microsoft.com/office/drawing/2014/main" id="{79E0CE54-27F2-6D0A-340A-8D60F559A26D}"/>
                  </a:ext>
                </a:extLst>
              </p14:cNvPr>
              <p14:cNvContentPartPr/>
              <p14:nvPr/>
            </p14:nvContentPartPr>
            <p14:xfrm>
              <a:off x="6462840" y="2150940"/>
              <a:ext cx="2205360" cy="85320"/>
            </p14:xfrm>
          </p:contentPart>
        </mc:Choice>
        <mc:Fallback xmlns="">
          <p:pic>
            <p:nvPicPr>
              <p:cNvPr id="15" name="حبر 14">
                <a:extLst>
                  <a:ext uri="{FF2B5EF4-FFF2-40B4-BE49-F238E27FC236}">
                    <a16:creationId xmlns:a16="http://schemas.microsoft.com/office/drawing/2014/main" id="{79E0CE54-27F2-6D0A-340A-8D60F559A26D}"/>
                  </a:ext>
                </a:extLst>
              </p:cNvPr>
              <p:cNvPicPr/>
              <p:nvPr/>
            </p:nvPicPr>
            <p:blipFill>
              <a:blip r:embed="rId12"/>
              <a:stretch>
                <a:fillRect/>
              </a:stretch>
            </p:blipFill>
            <p:spPr>
              <a:xfrm>
                <a:off x="6444840" y="2132940"/>
                <a:ext cx="22410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حبر 15">
                <a:extLst>
                  <a:ext uri="{FF2B5EF4-FFF2-40B4-BE49-F238E27FC236}">
                    <a16:creationId xmlns:a16="http://schemas.microsoft.com/office/drawing/2014/main" id="{75B22DAC-989B-603D-93C1-07148A70B44E}"/>
                  </a:ext>
                </a:extLst>
              </p14:cNvPr>
              <p14:cNvContentPartPr/>
              <p14:nvPr/>
            </p14:nvContentPartPr>
            <p14:xfrm>
              <a:off x="2316360" y="2484300"/>
              <a:ext cx="1281600" cy="78480"/>
            </p14:xfrm>
          </p:contentPart>
        </mc:Choice>
        <mc:Fallback xmlns="">
          <p:pic>
            <p:nvPicPr>
              <p:cNvPr id="16" name="حبر 15">
                <a:extLst>
                  <a:ext uri="{FF2B5EF4-FFF2-40B4-BE49-F238E27FC236}">
                    <a16:creationId xmlns:a16="http://schemas.microsoft.com/office/drawing/2014/main" id="{75B22DAC-989B-603D-93C1-07148A70B44E}"/>
                  </a:ext>
                </a:extLst>
              </p:cNvPr>
              <p:cNvPicPr/>
              <p:nvPr/>
            </p:nvPicPr>
            <p:blipFill>
              <a:blip r:embed="rId14"/>
              <a:stretch>
                <a:fillRect/>
              </a:stretch>
            </p:blipFill>
            <p:spPr>
              <a:xfrm>
                <a:off x="2298720" y="2466660"/>
                <a:ext cx="13172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حبر 17">
                <a:extLst>
                  <a:ext uri="{FF2B5EF4-FFF2-40B4-BE49-F238E27FC236}">
                    <a16:creationId xmlns:a16="http://schemas.microsoft.com/office/drawing/2014/main" id="{A29D3680-3F27-CAC0-B71C-B63B9CFCF3C7}"/>
                  </a:ext>
                </a:extLst>
              </p14:cNvPr>
              <p14:cNvContentPartPr/>
              <p14:nvPr/>
            </p14:nvContentPartPr>
            <p14:xfrm>
              <a:off x="3493800" y="3728580"/>
              <a:ext cx="420480" cy="27360"/>
            </p14:xfrm>
          </p:contentPart>
        </mc:Choice>
        <mc:Fallback xmlns="">
          <p:pic>
            <p:nvPicPr>
              <p:cNvPr id="18" name="حبر 17">
                <a:extLst>
                  <a:ext uri="{FF2B5EF4-FFF2-40B4-BE49-F238E27FC236}">
                    <a16:creationId xmlns:a16="http://schemas.microsoft.com/office/drawing/2014/main" id="{A29D3680-3F27-CAC0-B71C-B63B9CFCF3C7}"/>
                  </a:ext>
                </a:extLst>
              </p:cNvPr>
              <p:cNvPicPr/>
              <p:nvPr/>
            </p:nvPicPr>
            <p:blipFill>
              <a:blip r:embed="rId16"/>
              <a:stretch>
                <a:fillRect/>
              </a:stretch>
            </p:blipFill>
            <p:spPr>
              <a:xfrm>
                <a:off x="3440160" y="3620940"/>
                <a:ext cx="528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6579E47A-E3AF-D016-A951-35AFE77FB88B}"/>
                  </a:ext>
                </a:extLst>
              </p14:cNvPr>
              <p14:cNvContentPartPr/>
              <p14:nvPr/>
            </p14:nvContentPartPr>
            <p14:xfrm>
              <a:off x="3096360" y="3756300"/>
              <a:ext cx="873000" cy="75600"/>
            </p14:xfrm>
          </p:contentPart>
        </mc:Choice>
        <mc:Fallback xmlns="">
          <p:pic>
            <p:nvPicPr>
              <p:cNvPr id="19" name="حبر 18">
                <a:extLst>
                  <a:ext uri="{FF2B5EF4-FFF2-40B4-BE49-F238E27FC236}">
                    <a16:creationId xmlns:a16="http://schemas.microsoft.com/office/drawing/2014/main" id="{6579E47A-E3AF-D016-A951-35AFE77FB88B}"/>
                  </a:ext>
                </a:extLst>
              </p:cNvPr>
              <p:cNvPicPr/>
              <p:nvPr/>
            </p:nvPicPr>
            <p:blipFill>
              <a:blip r:embed="rId18"/>
              <a:stretch>
                <a:fillRect/>
              </a:stretch>
            </p:blipFill>
            <p:spPr>
              <a:xfrm>
                <a:off x="3042720" y="3648660"/>
                <a:ext cx="9806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1376D3E7-96C8-0079-C3BE-6E0C63A5DF85}"/>
                  </a:ext>
                </a:extLst>
              </p14:cNvPr>
              <p14:cNvContentPartPr/>
              <p14:nvPr/>
            </p14:nvContentPartPr>
            <p14:xfrm>
              <a:off x="2828880" y="3770700"/>
              <a:ext cx="769680" cy="39960"/>
            </p14:xfrm>
          </p:contentPart>
        </mc:Choice>
        <mc:Fallback xmlns="">
          <p:pic>
            <p:nvPicPr>
              <p:cNvPr id="20" name="حبر 19">
                <a:extLst>
                  <a:ext uri="{FF2B5EF4-FFF2-40B4-BE49-F238E27FC236}">
                    <a16:creationId xmlns:a16="http://schemas.microsoft.com/office/drawing/2014/main" id="{1376D3E7-96C8-0079-C3BE-6E0C63A5DF85}"/>
                  </a:ext>
                </a:extLst>
              </p:cNvPr>
              <p:cNvPicPr/>
              <p:nvPr/>
            </p:nvPicPr>
            <p:blipFill>
              <a:blip r:embed="rId20"/>
              <a:stretch>
                <a:fillRect/>
              </a:stretch>
            </p:blipFill>
            <p:spPr>
              <a:xfrm>
                <a:off x="2774880" y="3662700"/>
                <a:ext cx="8773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حبر 20">
                <a:extLst>
                  <a:ext uri="{FF2B5EF4-FFF2-40B4-BE49-F238E27FC236}">
                    <a16:creationId xmlns:a16="http://schemas.microsoft.com/office/drawing/2014/main" id="{7B74C146-B7FB-10C6-842E-2E240E32E4DD}"/>
                  </a:ext>
                </a:extLst>
              </p14:cNvPr>
              <p14:cNvContentPartPr/>
              <p14:nvPr/>
            </p14:nvContentPartPr>
            <p14:xfrm>
              <a:off x="2227680" y="3787980"/>
              <a:ext cx="1707120" cy="113040"/>
            </p14:xfrm>
          </p:contentPart>
        </mc:Choice>
        <mc:Fallback xmlns="">
          <p:pic>
            <p:nvPicPr>
              <p:cNvPr id="21" name="حبر 20">
                <a:extLst>
                  <a:ext uri="{FF2B5EF4-FFF2-40B4-BE49-F238E27FC236}">
                    <a16:creationId xmlns:a16="http://schemas.microsoft.com/office/drawing/2014/main" id="{7B74C146-B7FB-10C6-842E-2E240E32E4DD}"/>
                  </a:ext>
                </a:extLst>
              </p:cNvPr>
              <p:cNvPicPr/>
              <p:nvPr/>
            </p:nvPicPr>
            <p:blipFill>
              <a:blip r:embed="rId22"/>
              <a:stretch>
                <a:fillRect/>
              </a:stretch>
            </p:blipFill>
            <p:spPr>
              <a:xfrm>
                <a:off x="2174040" y="3680340"/>
                <a:ext cx="18147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حبر 21">
                <a:extLst>
                  <a:ext uri="{FF2B5EF4-FFF2-40B4-BE49-F238E27FC236}">
                    <a16:creationId xmlns:a16="http://schemas.microsoft.com/office/drawing/2014/main" id="{E113AB7F-1183-12EE-BB7D-3A3EE4373D86}"/>
                  </a:ext>
                </a:extLst>
              </p14:cNvPr>
              <p14:cNvContentPartPr/>
              <p14:nvPr/>
            </p14:nvContentPartPr>
            <p14:xfrm>
              <a:off x="2226960" y="3811020"/>
              <a:ext cx="419040" cy="17640"/>
            </p14:xfrm>
          </p:contentPart>
        </mc:Choice>
        <mc:Fallback xmlns="">
          <p:pic>
            <p:nvPicPr>
              <p:cNvPr id="22" name="حبر 21">
                <a:extLst>
                  <a:ext uri="{FF2B5EF4-FFF2-40B4-BE49-F238E27FC236}">
                    <a16:creationId xmlns:a16="http://schemas.microsoft.com/office/drawing/2014/main" id="{E113AB7F-1183-12EE-BB7D-3A3EE4373D86}"/>
                  </a:ext>
                </a:extLst>
              </p:cNvPr>
              <p:cNvPicPr/>
              <p:nvPr/>
            </p:nvPicPr>
            <p:blipFill>
              <a:blip r:embed="rId24"/>
              <a:stretch>
                <a:fillRect/>
              </a:stretch>
            </p:blipFill>
            <p:spPr>
              <a:xfrm>
                <a:off x="2172960" y="3703020"/>
                <a:ext cx="526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حبر 22">
                <a:extLst>
                  <a:ext uri="{FF2B5EF4-FFF2-40B4-BE49-F238E27FC236}">
                    <a16:creationId xmlns:a16="http://schemas.microsoft.com/office/drawing/2014/main" id="{9336FD10-8B99-A366-258A-7F1ABB7FFAFC}"/>
                  </a:ext>
                </a:extLst>
              </p14:cNvPr>
              <p14:cNvContentPartPr/>
              <p14:nvPr/>
            </p14:nvContentPartPr>
            <p14:xfrm>
              <a:off x="2272680" y="3814620"/>
              <a:ext cx="376920" cy="41040"/>
            </p14:xfrm>
          </p:contentPart>
        </mc:Choice>
        <mc:Fallback xmlns="">
          <p:pic>
            <p:nvPicPr>
              <p:cNvPr id="23" name="حبر 22">
                <a:extLst>
                  <a:ext uri="{FF2B5EF4-FFF2-40B4-BE49-F238E27FC236}">
                    <a16:creationId xmlns:a16="http://schemas.microsoft.com/office/drawing/2014/main" id="{9336FD10-8B99-A366-258A-7F1ABB7FFAFC}"/>
                  </a:ext>
                </a:extLst>
              </p:cNvPr>
              <p:cNvPicPr/>
              <p:nvPr/>
            </p:nvPicPr>
            <p:blipFill>
              <a:blip r:embed="rId26"/>
              <a:stretch>
                <a:fillRect/>
              </a:stretch>
            </p:blipFill>
            <p:spPr>
              <a:xfrm>
                <a:off x="2218680" y="3706620"/>
                <a:ext cx="4845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حبر 23">
                <a:extLst>
                  <a:ext uri="{FF2B5EF4-FFF2-40B4-BE49-F238E27FC236}">
                    <a16:creationId xmlns:a16="http://schemas.microsoft.com/office/drawing/2014/main" id="{11B8EABA-5237-9183-C778-06801A77C4CB}"/>
                  </a:ext>
                </a:extLst>
              </p14:cNvPr>
              <p14:cNvContentPartPr/>
              <p14:nvPr/>
            </p14:nvContentPartPr>
            <p14:xfrm>
              <a:off x="2154960" y="3757020"/>
              <a:ext cx="831960" cy="127800"/>
            </p14:xfrm>
          </p:contentPart>
        </mc:Choice>
        <mc:Fallback xmlns="">
          <p:pic>
            <p:nvPicPr>
              <p:cNvPr id="24" name="حبر 23">
                <a:extLst>
                  <a:ext uri="{FF2B5EF4-FFF2-40B4-BE49-F238E27FC236}">
                    <a16:creationId xmlns:a16="http://schemas.microsoft.com/office/drawing/2014/main" id="{11B8EABA-5237-9183-C778-06801A77C4CB}"/>
                  </a:ext>
                </a:extLst>
              </p:cNvPr>
              <p:cNvPicPr/>
              <p:nvPr/>
            </p:nvPicPr>
            <p:blipFill>
              <a:blip r:embed="rId28"/>
              <a:stretch>
                <a:fillRect/>
              </a:stretch>
            </p:blipFill>
            <p:spPr>
              <a:xfrm>
                <a:off x="2101320" y="3649380"/>
                <a:ext cx="93960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حبر 24">
                <a:extLst>
                  <a:ext uri="{FF2B5EF4-FFF2-40B4-BE49-F238E27FC236}">
                    <a16:creationId xmlns:a16="http://schemas.microsoft.com/office/drawing/2014/main" id="{07504433-FCA1-A729-172B-54446E6E28B6}"/>
                  </a:ext>
                </a:extLst>
              </p14:cNvPr>
              <p14:cNvContentPartPr/>
              <p14:nvPr/>
            </p14:nvContentPartPr>
            <p14:xfrm>
              <a:off x="2167560" y="3599700"/>
              <a:ext cx="1789200" cy="208080"/>
            </p14:xfrm>
          </p:contentPart>
        </mc:Choice>
        <mc:Fallback xmlns="">
          <p:pic>
            <p:nvPicPr>
              <p:cNvPr id="25" name="حبر 24">
                <a:extLst>
                  <a:ext uri="{FF2B5EF4-FFF2-40B4-BE49-F238E27FC236}">
                    <a16:creationId xmlns:a16="http://schemas.microsoft.com/office/drawing/2014/main" id="{07504433-FCA1-A729-172B-54446E6E28B6}"/>
                  </a:ext>
                </a:extLst>
              </p:cNvPr>
              <p:cNvPicPr/>
              <p:nvPr/>
            </p:nvPicPr>
            <p:blipFill>
              <a:blip r:embed="rId30"/>
              <a:stretch>
                <a:fillRect/>
              </a:stretch>
            </p:blipFill>
            <p:spPr>
              <a:xfrm>
                <a:off x="2113560" y="3491700"/>
                <a:ext cx="1896840" cy="423720"/>
              </a:xfrm>
              <a:prstGeom prst="rect">
                <a:avLst/>
              </a:prstGeom>
            </p:spPr>
          </p:pic>
        </mc:Fallback>
      </mc:AlternateContent>
      <p:sp>
        <p:nvSpPr>
          <p:cNvPr id="28" name="مربع نص 27">
            <a:extLst>
              <a:ext uri="{FF2B5EF4-FFF2-40B4-BE49-F238E27FC236}">
                <a16:creationId xmlns:a16="http://schemas.microsoft.com/office/drawing/2014/main" id="{35BAE9BC-2A7D-21BD-E806-5DC924F06FA1}"/>
              </a:ext>
            </a:extLst>
          </p:cNvPr>
          <p:cNvSpPr txBox="1"/>
          <p:nvPr/>
        </p:nvSpPr>
        <p:spPr>
          <a:xfrm>
            <a:off x="4739636" y="4365037"/>
            <a:ext cx="7452364" cy="523220"/>
          </a:xfrm>
          <a:prstGeom prst="rect">
            <a:avLst/>
          </a:prstGeom>
          <a:noFill/>
        </p:spPr>
        <p:txBody>
          <a:bodyPr wrap="square">
            <a:spAutoFit/>
          </a:bodyPr>
          <a:lstStyle/>
          <a:p>
            <a:r>
              <a:rPr lang="ar-SA" sz="1400" dirty="0"/>
              <a:t>تعريف الخدمة هو "وسيلة لتمكين خلق القيمة المشتركة من خلال تسهيل النتائج التي يرغب العملاء في تحقيقها ، دون أن يضطر العميل إلى إدارة تكاليف ومخاطر محددة."</a:t>
            </a:r>
          </a:p>
        </p:txBody>
      </p:sp>
      <p:sp>
        <p:nvSpPr>
          <p:cNvPr id="30" name="مربع نص 29">
            <a:extLst>
              <a:ext uri="{FF2B5EF4-FFF2-40B4-BE49-F238E27FC236}">
                <a16:creationId xmlns:a16="http://schemas.microsoft.com/office/drawing/2014/main" id="{F08A0A33-329B-C29E-2A6B-BBAA222DCAD1}"/>
              </a:ext>
            </a:extLst>
          </p:cNvPr>
          <p:cNvSpPr txBox="1"/>
          <p:nvPr/>
        </p:nvSpPr>
        <p:spPr>
          <a:xfrm>
            <a:off x="4386300" y="3439355"/>
            <a:ext cx="7805700" cy="923330"/>
          </a:xfrm>
          <a:prstGeom prst="rect">
            <a:avLst/>
          </a:prstGeom>
          <a:noFill/>
        </p:spPr>
        <p:txBody>
          <a:bodyPr wrap="square">
            <a:spAutoFit/>
          </a:bodyPr>
          <a:lstStyle/>
          <a:p>
            <a:pPr algn="l" rtl="0"/>
            <a:r>
              <a:rPr lang="ar-SA" dirty="0"/>
              <a:t>The definition of service is "a means of enabling value co-creation by facilitating outcomes that customers want to achieve, without the customer having to manage specific costs and risks."</a:t>
            </a:r>
          </a:p>
        </p:txBody>
      </p:sp>
      <mc:AlternateContent xmlns:mc="http://schemas.openxmlformats.org/markup-compatibility/2006" xmlns:p14="http://schemas.microsoft.com/office/powerpoint/2010/main">
        <mc:Choice Requires="p14">
          <p:contentPart p14:bwMode="auto" r:id="rId31">
            <p14:nvContentPartPr>
              <p14:cNvPr id="35" name="حبر 34">
                <a:extLst>
                  <a:ext uri="{FF2B5EF4-FFF2-40B4-BE49-F238E27FC236}">
                    <a16:creationId xmlns:a16="http://schemas.microsoft.com/office/drawing/2014/main" id="{CD086768-48EA-0E66-B59F-40F864D9CF05}"/>
                  </a:ext>
                </a:extLst>
              </p14:cNvPr>
              <p14:cNvContentPartPr/>
              <p14:nvPr/>
            </p14:nvContentPartPr>
            <p14:xfrm>
              <a:off x="4002856" y="3621960"/>
              <a:ext cx="422658" cy="181180"/>
            </p14:xfrm>
          </p:contentPart>
        </mc:Choice>
        <mc:Fallback xmlns="">
          <p:pic>
            <p:nvPicPr>
              <p:cNvPr id="35" name="حبر 34">
                <a:extLst>
                  <a:ext uri="{FF2B5EF4-FFF2-40B4-BE49-F238E27FC236}">
                    <a16:creationId xmlns:a16="http://schemas.microsoft.com/office/drawing/2014/main" id="{CD086768-48EA-0E66-B59F-40F864D9CF05}"/>
                  </a:ext>
                </a:extLst>
              </p:cNvPr>
              <p:cNvPicPr/>
              <p:nvPr/>
            </p:nvPicPr>
            <p:blipFill>
              <a:blip r:embed="rId32"/>
              <a:stretch>
                <a:fillRect/>
              </a:stretch>
            </p:blipFill>
            <p:spPr>
              <a:xfrm>
                <a:off x="3984855" y="3603986"/>
                <a:ext cx="458300" cy="21676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حبر 35">
                <a:extLst>
                  <a:ext uri="{FF2B5EF4-FFF2-40B4-BE49-F238E27FC236}">
                    <a16:creationId xmlns:a16="http://schemas.microsoft.com/office/drawing/2014/main" id="{8B016793-0446-31A6-3B38-90127C3F3B76}"/>
                  </a:ext>
                </a:extLst>
              </p14:cNvPr>
              <p14:cNvContentPartPr/>
              <p14:nvPr/>
            </p14:nvContentPartPr>
            <p14:xfrm>
              <a:off x="10083613" y="5452360"/>
              <a:ext cx="360" cy="360"/>
            </p14:xfrm>
          </p:contentPart>
        </mc:Choice>
        <mc:Fallback xmlns="">
          <p:pic>
            <p:nvPicPr>
              <p:cNvPr id="36" name="حبر 35">
                <a:extLst>
                  <a:ext uri="{FF2B5EF4-FFF2-40B4-BE49-F238E27FC236}">
                    <a16:creationId xmlns:a16="http://schemas.microsoft.com/office/drawing/2014/main" id="{8B016793-0446-31A6-3B38-90127C3F3B76}"/>
                  </a:ext>
                </a:extLst>
              </p:cNvPr>
              <p:cNvPicPr/>
              <p:nvPr/>
            </p:nvPicPr>
            <p:blipFill>
              <a:blip r:embed="rId34"/>
              <a:stretch>
                <a:fillRect/>
              </a:stretch>
            </p:blipFill>
            <p:spPr>
              <a:xfrm>
                <a:off x="10065973" y="54347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حبر 36">
                <a:extLst>
                  <a:ext uri="{FF2B5EF4-FFF2-40B4-BE49-F238E27FC236}">
                    <a16:creationId xmlns:a16="http://schemas.microsoft.com/office/drawing/2014/main" id="{6922951B-63FE-FBC4-C6A7-8605C714F631}"/>
                  </a:ext>
                </a:extLst>
              </p14:cNvPr>
              <p14:cNvContentPartPr/>
              <p14:nvPr/>
            </p14:nvContentPartPr>
            <p14:xfrm>
              <a:off x="6044413" y="3713200"/>
              <a:ext cx="665640" cy="76320"/>
            </p14:xfrm>
          </p:contentPart>
        </mc:Choice>
        <mc:Fallback xmlns="">
          <p:pic>
            <p:nvPicPr>
              <p:cNvPr id="37" name="حبر 36">
                <a:extLst>
                  <a:ext uri="{FF2B5EF4-FFF2-40B4-BE49-F238E27FC236}">
                    <a16:creationId xmlns:a16="http://schemas.microsoft.com/office/drawing/2014/main" id="{6922951B-63FE-FBC4-C6A7-8605C714F631}"/>
                  </a:ext>
                </a:extLst>
              </p:cNvPr>
              <p:cNvPicPr/>
              <p:nvPr/>
            </p:nvPicPr>
            <p:blipFill>
              <a:blip r:embed="rId36"/>
              <a:stretch>
                <a:fillRect/>
              </a:stretch>
            </p:blipFill>
            <p:spPr>
              <a:xfrm>
                <a:off x="6026773" y="3695200"/>
                <a:ext cx="7012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حبر 37">
                <a:extLst>
                  <a:ext uri="{FF2B5EF4-FFF2-40B4-BE49-F238E27FC236}">
                    <a16:creationId xmlns:a16="http://schemas.microsoft.com/office/drawing/2014/main" id="{779C70D8-1FB5-CFC5-35BB-16DE720C844B}"/>
                  </a:ext>
                </a:extLst>
              </p14:cNvPr>
              <p14:cNvContentPartPr/>
              <p14:nvPr/>
            </p14:nvContentPartPr>
            <p14:xfrm>
              <a:off x="5397493" y="4031800"/>
              <a:ext cx="360" cy="360"/>
            </p14:xfrm>
          </p:contentPart>
        </mc:Choice>
        <mc:Fallback xmlns="">
          <p:pic>
            <p:nvPicPr>
              <p:cNvPr id="38" name="حبر 37">
                <a:extLst>
                  <a:ext uri="{FF2B5EF4-FFF2-40B4-BE49-F238E27FC236}">
                    <a16:creationId xmlns:a16="http://schemas.microsoft.com/office/drawing/2014/main" id="{779C70D8-1FB5-CFC5-35BB-16DE720C844B}"/>
                  </a:ext>
                </a:extLst>
              </p:cNvPr>
              <p:cNvPicPr/>
              <p:nvPr/>
            </p:nvPicPr>
            <p:blipFill>
              <a:blip r:embed="rId34"/>
              <a:stretch>
                <a:fillRect/>
              </a:stretch>
            </p:blipFill>
            <p:spPr>
              <a:xfrm>
                <a:off x="5379493" y="40138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حبر 38">
                <a:extLst>
                  <a:ext uri="{FF2B5EF4-FFF2-40B4-BE49-F238E27FC236}">
                    <a16:creationId xmlns:a16="http://schemas.microsoft.com/office/drawing/2014/main" id="{08D911FE-0A95-411E-66BD-866D32DBE2BB}"/>
                  </a:ext>
                </a:extLst>
              </p14:cNvPr>
              <p14:cNvContentPartPr/>
              <p14:nvPr/>
            </p14:nvContentPartPr>
            <p14:xfrm>
              <a:off x="4573093" y="4005880"/>
              <a:ext cx="909000" cy="48240"/>
            </p14:xfrm>
          </p:contentPart>
        </mc:Choice>
        <mc:Fallback xmlns="">
          <p:pic>
            <p:nvPicPr>
              <p:cNvPr id="39" name="حبر 38">
                <a:extLst>
                  <a:ext uri="{FF2B5EF4-FFF2-40B4-BE49-F238E27FC236}">
                    <a16:creationId xmlns:a16="http://schemas.microsoft.com/office/drawing/2014/main" id="{08D911FE-0A95-411E-66BD-866D32DBE2BB}"/>
                  </a:ext>
                </a:extLst>
              </p:cNvPr>
              <p:cNvPicPr/>
              <p:nvPr/>
            </p:nvPicPr>
            <p:blipFill>
              <a:blip r:embed="rId39"/>
              <a:stretch>
                <a:fillRect/>
              </a:stretch>
            </p:blipFill>
            <p:spPr>
              <a:xfrm>
                <a:off x="4555453" y="3987880"/>
                <a:ext cx="944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حبر 39">
                <a:extLst>
                  <a:ext uri="{FF2B5EF4-FFF2-40B4-BE49-F238E27FC236}">
                    <a16:creationId xmlns:a16="http://schemas.microsoft.com/office/drawing/2014/main" id="{3E9BA02E-AA22-73F5-A3F9-A63718DA8883}"/>
                  </a:ext>
                </a:extLst>
              </p14:cNvPr>
              <p14:cNvContentPartPr/>
              <p14:nvPr/>
            </p14:nvContentPartPr>
            <p14:xfrm>
              <a:off x="4417185" y="3804294"/>
              <a:ext cx="1056960" cy="292320"/>
            </p14:xfrm>
          </p:contentPart>
        </mc:Choice>
        <mc:Fallback xmlns="">
          <p:pic>
            <p:nvPicPr>
              <p:cNvPr id="40" name="حبر 39">
                <a:extLst>
                  <a:ext uri="{FF2B5EF4-FFF2-40B4-BE49-F238E27FC236}">
                    <a16:creationId xmlns:a16="http://schemas.microsoft.com/office/drawing/2014/main" id="{3E9BA02E-AA22-73F5-A3F9-A63718DA8883}"/>
                  </a:ext>
                </a:extLst>
              </p:cNvPr>
              <p:cNvPicPr/>
              <p:nvPr/>
            </p:nvPicPr>
            <p:blipFill>
              <a:blip r:embed="rId41"/>
              <a:stretch>
                <a:fillRect/>
              </a:stretch>
            </p:blipFill>
            <p:spPr>
              <a:xfrm>
                <a:off x="4399545" y="3786294"/>
                <a:ext cx="1092600" cy="327960"/>
              </a:xfrm>
              <a:prstGeom prst="rect">
                <a:avLst/>
              </a:prstGeom>
            </p:spPr>
          </p:pic>
        </mc:Fallback>
      </mc:AlternateContent>
      <p:grpSp>
        <p:nvGrpSpPr>
          <p:cNvPr id="43" name="مجموعة 42">
            <a:extLst>
              <a:ext uri="{FF2B5EF4-FFF2-40B4-BE49-F238E27FC236}">
                <a16:creationId xmlns:a16="http://schemas.microsoft.com/office/drawing/2014/main" id="{9D9F1EE7-F97E-5933-7AF1-22170B785008}"/>
              </a:ext>
            </a:extLst>
          </p:cNvPr>
          <p:cNvGrpSpPr/>
          <p:nvPr/>
        </p:nvGrpSpPr>
        <p:grpSpPr>
          <a:xfrm>
            <a:off x="5988613" y="4287760"/>
            <a:ext cx="1369440" cy="23760"/>
            <a:chOff x="5988613" y="4287760"/>
            <a:chExt cx="1369440" cy="23760"/>
          </a:xfrm>
        </p:grpSpPr>
        <mc:AlternateContent xmlns:mc="http://schemas.openxmlformats.org/markup-compatibility/2006" xmlns:p14="http://schemas.microsoft.com/office/powerpoint/2010/main">
          <mc:Choice Requires="p14">
            <p:contentPart p14:bwMode="auto" r:id="rId42">
              <p14:nvContentPartPr>
                <p14:cNvPr id="41" name="حبر 40">
                  <a:extLst>
                    <a:ext uri="{FF2B5EF4-FFF2-40B4-BE49-F238E27FC236}">
                      <a16:creationId xmlns:a16="http://schemas.microsoft.com/office/drawing/2014/main" id="{5EE48631-F941-BB65-CF82-FC3A04186EDF}"/>
                    </a:ext>
                  </a:extLst>
                </p14:cNvPr>
                <p14:cNvContentPartPr/>
                <p14:nvPr/>
              </p14:nvContentPartPr>
              <p14:xfrm>
                <a:off x="6892933" y="4287760"/>
                <a:ext cx="465120" cy="12600"/>
              </p14:xfrm>
            </p:contentPart>
          </mc:Choice>
          <mc:Fallback xmlns="">
            <p:pic>
              <p:nvPicPr>
                <p:cNvPr id="41" name="حبر 40">
                  <a:extLst>
                    <a:ext uri="{FF2B5EF4-FFF2-40B4-BE49-F238E27FC236}">
                      <a16:creationId xmlns:a16="http://schemas.microsoft.com/office/drawing/2014/main" id="{5EE48631-F941-BB65-CF82-FC3A04186EDF}"/>
                    </a:ext>
                  </a:extLst>
                </p:cNvPr>
                <p:cNvPicPr/>
                <p:nvPr/>
              </p:nvPicPr>
              <p:blipFill>
                <a:blip r:embed="rId43"/>
                <a:stretch>
                  <a:fillRect/>
                </a:stretch>
              </p:blipFill>
              <p:spPr>
                <a:xfrm>
                  <a:off x="6875293" y="4269760"/>
                  <a:ext cx="500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حبر 41">
                  <a:extLst>
                    <a:ext uri="{FF2B5EF4-FFF2-40B4-BE49-F238E27FC236}">
                      <a16:creationId xmlns:a16="http://schemas.microsoft.com/office/drawing/2014/main" id="{26FFF736-6176-B8CE-CF77-BFF44B085BC7}"/>
                    </a:ext>
                  </a:extLst>
                </p14:cNvPr>
                <p14:cNvContentPartPr/>
                <p14:nvPr/>
              </p14:nvContentPartPr>
              <p14:xfrm>
                <a:off x="5988613" y="4293520"/>
                <a:ext cx="541080" cy="18000"/>
              </p14:xfrm>
            </p:contentPart>
          </mc:Choice>
          <mc:Fallback xmlns="">
            <p:pic>
              <p:nvPicPr>
                <p:cNvPr id="42" name="حبر 41">
                  <a:extLst>
                    <a:ext uri="{FF2B5EF4-FFF2-40B4-BE49-F238E27FC236}">
                      <a16:creationId xmlns:a16="http://schemas.microsoft.com/office/drawing/2014/main" id="{26FFF736-6176-B8CE-CF77-BFF44B085BC7}"/>
                    </a:ext>
                  </a:extLst>
                </p:cNvPr>
                <p:cNvPicPr/>
                <p:nvPr/>
              </p:nvPicPr>
              <p:blipFill>
                <a:blip r:embed="rId45"/>
                <a:stretch>
                  <a:fillRect/>
                </a:stretch>
              </p:blipFill>
              <p:spPr>
                <a:xfrm>
                  <a:off x="5970613" y="4275520"/>
                  <a:ext cx="576720" cy="53640"/>
                </a:xfrm>
                <a:prstGeom prst="rect">
                  <a:avLst/>
                </a:prstGeom>
              </p:spPr>
            </p:pic>
          </mc:Fallback>
        </mc:AlternateContent>
      </p:grpSp>
      <p:sp>
        <p:nvSpPr>
          <p:cNvPr id="7" name="مربع نص 6">
            <a:extLst>
              <a:ext uri="{FF2B5EF4-FFF2-40B4-BE49-F238E27FC236}">
                <a16:creationId xmlns:a16="http://schemas.microsoft.com/office/drawing/2014/main" id="{9C589547-22B8-A0AA-7118-D4FFA9B4BC2D}"/>
              </a:ext>
            </a:extLst>
          </p:cNvPr>
          <p:cNvSpPr txBox="1"/>
          <p:nvPr/>
        </p:nvSpPr>
        <p:spPr>
          <a:xfrm>
            <a:off x="3914280" y="2076934"/>
            <a:ext cx="6338454" cy="369332"/>
          </a:xfrm>
          <a:prstGeom prst="rect">
            <a:avLst/>
          </a:prstGeom>
          <a:noFill/>
        </p:spPr>
        <p:txBody>
          <a:bodyPr wrap="square">
            <a:spAutoFit/>
          </a:bodyPr>
          <a:lstStyle/>
          <a:p>
            <a:r>
              <a:rPr lang="ar-SA" b="0" i="0" dirty="0">
                <a:solidFill>
                  <a:srgbClr val="0F1419"/>
                </a:solidFill>
                <a:effectLst/>
                <a:latin typeface="TwitterChirp"/>
              </a:rPr>
              <a:t>فاسيلتيتينق</a:t>
            </a:r>
            <a:endParaRPr lang="ar-SA" dirty="0"/>
          </a:p>
        </p:txBody>
      </p:sp>
    </p:spTree>
    <p:extLst>
      <p:ext uri="{BB962C8B-B14F-4D97-AF65-F5344CB8AC3E}">
        <p14:creationId xmlns:p14="http://schemas.microsoft.com/office/powerpoint/2010/main" val="6177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4</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395909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the definition of a user?</a:t>
            </a:r>
          </a:p>
          <a:p>
            <a:pPr marL="12700" algn="l" rtl="0">
              <a:lnSpc>
                <a:spcPct val="250000"/>
              </a:lnSpc>
              <a:spcBef>
                <a:spcPts val="100"/>
              </a:spcBef>
            </a:pPr>
            <a:r>
              <a:rPr lang="en-US" sz="2400" dirty="0">
                <a:latin typeface="Tahoma"/>
                <a:cs typeface="Tahoma"/>
              </a:rPr>
              <a:t>A) A person who uses services</a:t>
            </a:r>
          </a:p>
          <a:p>
            <a:pPr marL="12700" algn="l" rtl="0">
              <a:lnSpc>
                <a:spcPct val="250000"/>
              </a:lnSpc>
              <a:spcBef>
                <a:spcPts val="100"/>
              </a:spcBef>
            </a:pPr>
            <a:r>
              <a:rPr lang="en-US" sz="2400" dirty="0">
                <a:latin typeface="Tahoma"/>
                <a:cs typeface="Tahoma"/>
              </a:rPr>
              <a:t>B) A person who defines the requirements for a service</a:t>
            </a:r>
          </a:p>
          <a:p>
            <a:pPr marL="12700" algn="l" rtl="0">
              <a:lnSpc>
                <a:spcPct val="250000"/>
              </a:lnSpc>
              <a:spcBef>
                <a:spcPts val="100"/>
              </a:spcBef>
            </a:pPr>
            <a:r>
              <a:rPr lang="en-US" sz="2400" dirty="0">
                <a:latin typeface="Tahoma"/>
                <a:cs typeface="Tahoma"/>
              </a:rPr>
              <a:t>C) A person who uses suppliers</a:t>
            </a:r>
          </a:p>
          <a:p>
            <a:pPr marL="12700" algn="l" rtl="0">
              <a:lnSpc>
                <a:spcPct val="250000"/>
              </a:lnSpc>
              <a:spcBef>
                <a:spcPts val="100"/>
              </a:spcBef>
            </a:pPr>
            <a:r>
              <a:rPr lang="en-US" sz="2400" dirty="0">
                <a:latin typeface="Tahoma"/>
                <a:cs typeface="Tahoma"/>
              </a:rPr>
              <a:t>D) A person who authorizes budget for service consumption</a:t>
            </a:r>
          </a:p>
        </p:txBody>
      </p:sp>
      <p:sp>
        <p:nvSpPr>
          <p:cNvPr id="7" name="مربع نص 6">
            <a:extLst>
              <a:ext uri="{FF2B5EF4-FFF2-40B4-BE49-F238E27FC236}">
                <a16:creationId xmlns:a16="http://schemas.microsoft.com/office/drawing/2014/main" id="{F9EDF2B0-445E-725E-6FDE-866E4086BB73}"/>
              </a:ext>
            </a:extLst>
          </p:cNvPr>
          <p:cNvSpPr txBox="1"/>
          <p:nvPr/>
        </p:nvSpPr>
        <p:spPr>
          <a:xfrm>
            <a:off x="1554480" y="95823"/>
            <a:ext cx="10637520" cy="1477328"/>
          </a:xfrm>
          <a:prstGeom prst="rect">
            <a:avLst/>
          </a:prstGeom>
          <a:noFill/>
        </p:spPr>
        <p:txBody>
          <a:bodyPr wrap="square">
            <a:spAutoFit/>
          </a:bodyPr>
          <a:lstStyle/>
          <a:p>
            <a:r>
              <a:rPr lang="ar-SA" dirty="0"/>
              <a:t>ما هو تعريف المستخدم؟</a:t>
            </a:r>
          </a:p>
          <a:p>
            <a:r>
              <a:rPr lang="ar-SA" dirty="0"/>
              <a:t>أ) الشخص الذي يستخدم الخدمات</a:t>
            </a:r>
          </a:p>
          <a:p>
            <a:r>
              <a:rPr lang="ar-SA" dirty="0"/>
              <a:t>ب) الشخص الذي يحدد متطلبات الخدمة</a:t>
            </a:r>
          </a:p>
          <a:p>
            <a:r>
              <a:rPr lang="ar-SA" dirty="0"/>
              <a:t>ج) الشخص الذي يستخدم الموردين</a:t>
            </a:r>
          </a:p>
          <a:p>
            <a:r>
              <a:rPr lang="ar-SA" dirty="0"/>
              <a:t>د) الشخص الذي يصرح بميزانية استهلاك الخدمة</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71005D70-942B-DDE3-A43E-A3F35D71BC73}"/>
                  </a:ext>
                </a:extLst>
              </p14:cNvPr>
              <p14:cNvContentPartPr/>
              <p14:nvPr/>
            </p14:nvContentPartPr>
            <p14:xfrm>
              <a:off x="5435520" y="1776309"/>
              <a:ext cx="863640" cy="62280"/>
            </p14:xfrm>
          </p:contentPart>
        </mc:Choice>
        <mc:Fallback xmlns="">
          <p:pic>
            <p:nvPicPr>
              <p:cNvPr id="2" name="حبر 1">
                <a:extLst>
                  <a:ext uri="{FF2B5EF4-FFF2-40B4-BE49-F238E27FC236}">
                    <a16:creationId xmlns:a16="http://schemas.microsoft.com/office/drawing/2014/main" id="{71005D70-942B-DDE3-A43E-A3F35D71BC73}"/>
                  </a:ext>
                </a:extLst>
              </p:cNvPr>
              <p:cNvPicPr/>
              <p:nvPr/>
            </p:nvPicPr>
            <p:blipFill>
              <a:blip r:embed="rId4"/>
              <a:stretch>
                <a:fillRect/>
              </a:stretch>
            </p:blipFill>
            <p:spPr>
              <a:xfrm>
                <a:off x="5417880" y="1758669"/>
                <a:ext cx="8992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FF5CCDA1-C1A7-4CCB-28B0-655924177103}"/>
                  </a:ext>
                </a:extLst>
              </p14:cNvPr>
              <p14:cNvContentPartPr/>
              <p14:nvPr/>
            </p14:nvContentPartPr>
            <p14:xfrm>
              <a:off x="5458200" y="2432229"/>
              <a:ext cx="745200" cy="67320"/>
            </p14:xfrm>
          </p:contentPart>
        </mc:Choice>
        <mc:Fallback xmlns="">
          <p:pic>
            <p:nvPicPr>
              <p:cNvPr id="3" name="حبر 2">
                <a:extLst>
                  <a:ext uri="{FF2B5EF4-FFF2-40B4-BE49-F238E27FC236}">
                    <a16:creationId xmlns:a16="http://schemas.microsoft.com/office/drawing/2014/main" id="{FF5CCDA1-C1A7-4CCB-28B0-655924177103}"/>
                  </a:ext>
                </a:extLst>
              </p:cNvPr>
              <p:cNvPicPr/>
              <p:nvPr/>
            </p:nvPicPr>
            <p:blipFill>
              <a:blip r:embed="rId6"/>
              <a:stretch>
                <a:fillRect/>
              </a:stretch>
            </p:blipFill>
            <p:spPr>
              <a:xfrm>
                <a:off x="5404200" y="2324589"/>
                <a:ext cx="8528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E27F4335-3491-06D7-BFEF-DDA1B41FBAD9}"/>
                  </a:ext>
                </a:extLst>
              </p14:cNvPr>
              <p14:cNvContentPartPr/>
              <p14:nvPr/>
            </p14:nvContentPartPr>
            <p14:xfrm>
              <a:off x="2586840" y="2283189"/>
              <a:ext cx="3753000" cy="268200"/>
            </p14:xfrm>
          </p:contentPart>
        </mc:Choice>
        <mc:Fallback xmlns="">
          <p:pic>
            <p:nvPicPr>
              <p:cNvPr id="9" name="حبر 8">
                <a:extLst>
                  <a:ext uri="{FF2B5EF4-FFF2-40B4-BE49-F238E27FC236}">
                    <a16:creationId xmlns:a16="http://schemas.microsoft.com/office/drawing/2014/main" id="{E27F4335-3491-06D7-BFEF-DDA1B41FBAD9}"/>
                  </a:ext>
                </a:extLst>
              </p:cNvPr>
              <p:cNvPicPr/>
              <p:nvPr/>
            </p:nvPicPr>
            <p:blipFill>
              <a:blip r:embed="rId8"/>
              <a:stretch>
                <a:fillRect/>
              </a:stretch>
            </p:blipFill>
            <p:spPr>
              <a:xfrm>
                <a:off x="2532840" y="2175189"/>
                <a:ext cx="3860640" cy="483840"/>
              </a:xfrm>
              <a:prstGeom prst="rect">
                <a:avLst/>
              </a:prstGeom>
            </p:spPr>
          </p:pic>
        </mc:Fallback>
      </mc:AlternateContent>
      <p:sp>
        <p:nvSpPr>
          <p:cNvPr id="12" name="مربع نص 11">
            <a:extLst>
              <a:ext uri="{FF2B5EF4-FFF2-40B4-BE49-F238E27FC236}">
                <a16:creationId xmlns:a16="http://schemas.microsoft.com/office/drawing/2014/main" id="{128A0C62-F94B-DFD8-D35C-95F9B4499B2A}"/>
              </a:ext>
            </a:extLst>
          </p:cNvPr>
          <p:cNvSpPr txBox="1"/>
          <p:nvPr/>
        </p:nvSpPr>
        <p:spPr>
          <a:xfrm>
            <a:off x="5686060" y="3140889"/>
            <a:ext cx="6340928" cy="46166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en-US" sz="2400" b="1" i="0" dirty="0">
                <a:ln/>
                <a:solidFill>
                  <a:schemeClr val="accent4"/>
                </a:solidFill>
                <a:latin typeface="Helvetica Neue"/>
              </a:rPr>
              <a:t>Customer</a:t>
            </a:r>
            <a:r>
              <a:rPr lang="en-US" b="1" i="0" dirty="0">
                <a:ln/>
                <a:solidFill>
                  <a:schemeClr val="accent4"/>
                </a:solidFill>
                <a:latin typeface="Helvetica Neue"/>
              </a:rPr>
              <a:t> </a:t>
            </a:r>
            <a:endParaRPr lang="ar-SA" b="1" dirty="0">
              <a:ln/>
              <a:solidFill>
                <a:schemeClr val="accent4"/>
              </a:solidFill>
            </a:endParaRPr>
          </a:p>
        </p:txBody>
      </p:sp>
      <p:sp>
        <p:nvSpPr>
          <p:cNvPr id="14" name="مربع نص 13">
            <a:extLst>
              <a:ext uri="{FF2B5EF4-FFF2-40B4-BE49-F238E27FC236}">
                <a16:creationId xmlns:a16="http://schemas.microsoft.com/office/drawing/2014/main" id="{721406F0-AD2E-2EC1-ADEF-AF2ECEE24C34}"/>
              </a:ext>
            </a:extLst>
          </p:cNvPr>
          <p:cNvSpPr txBox="1"/>
          <p:nvPr/>
        </p:nvSpPr>
        <p:spPr>
          <a:xfrm>
            <a:off x="10335640" y="4905086"/>
            <a:ext cx="1856360" cy="46166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ar-SA" sz="2400" b="1" dirty="0">
                <a:ln/>
                <a:solidFill>
                  <a:schemeClr val="accent4"/>
                </a:solidFill>
                <a:latin typeface="Helvetica Neue"/>
              </a:rPr>
              <a:t>Sponsor</a:t>
            </a:r>
            <a:endParaRPr lang="ar-SA" sz="1600" b="1" dirty="0">
              <a:ln/>
              <a:solidFill>
                <a:schemeClr val="accent4"/>
              </a:solidFill>
              <a:latin typeface="Helvetica Neue"/>
            </a:endParaRPr>
          </a:p>
        </p:txBody>
      </p:sp>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80E73514-4B1A-CFBC-2072-B655B5FC382B}"/>
                  </a:ext>
                </a:extLst>
              </p14:cNvPr>
              <p14:cNvContentPartPr/>
              <p14:nvPr/>
            </p14:nvContentPartPr>
            <p14:xfrm>
              <a:off x="9767416" y="3284536"/>
              <a:ext cx="422658" cy="181180"/>
            </p14:xfrm>
          </p:contentPart>
        </mc:Choice>
        <mc:Fallback xmlns="">
          <p:pic>
            <p:nvPicPr>
              <p:cNvPr id="15" name="حبر 14">
                <a:extLst>
                  <a:ext uri="{FF2B5EF4-FFF2-40B4-BE49-F238E27FC236}">
                    <a16:creationId xmlns:a16="http://schemas.microsoft.com/office/drawing/2014/main" id="{80E73514-4B1A-CFBC-2072-B655B5FC382B}"/>
                  </a:ext>
                </a:extLst>
              </p:cNvPr>
              <p:cNvPicPr/>
              <p:nvPr/>
            </p:nvPicPr>
            <p:blipFill>
              <a:blip r:embed="rId10"/>
              <a:stretch>
                <a:fillRect/>
              </a:stretch>
            </p:blipFill>
            <p:spPr>
              <a:xfrm>
                <a:off x="9749415" y="3266562"/>
                <a:ext cx="458300" cy="21676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حبر 15">
                <a:extLst>
                  <a:ext uri="{FF2B5EF4-FFF2-40B4-BE49-F238E27FC236}">
                    <a16:creationId xmlns:a16="http://schemas.microsoft.com/office/drawing/2014/main" id="{A319FCD3-6CF1-FDBA-9374-7493B231463E}"/>
                  </a:ext>
                </a:extLst>
              </p14:cNvPr>
              <p14:cNvContentPartPr/>
              <p14:nvPr/>
            </p14:nvContentPartPr>
            <p14:xfrm>
              <a:off x="10371069" y="5078420"/>
              <a:ext cx="422658" cy="181180"/>
            </p14:xfrm>
          </p:contentPart>
        </mc:Choice>
        <mc:Fallback>
          <p:pic>
            <p:nvPicPr>
              <p:cNvPr id="16" name="حبر 15">
                <a:extLst>
                  <a:ext uri="{FF2B5EF4-FFF2-40B4-BE49-F238E27FC236}">
                    <a16:creationId xmlns:a16="http://schemas.microsoft.com/office/drawing/2014/main" id="{A319FCD3-6CF1-FDBA-9374-7493B231463E}"/>
                  </a:ext>
                </a:extLst>
              </p:cNvPr>
              <p:cNvPicPr/>
              <p:nvPr/>
            </p:nvPicPr>
            <p:blipFill>
              <a:blip r:embed="rId12"/>
              <a:stretch>
                <a:fillRect/>
              </a:stretch>
            </p:blipFill>
            <p:spPr>
              <a:xfrm>
                <a:off x="10353084" y="5060446"/>
                <a:ext cx="458269" cy="21676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حبر 16">
                <a:extLst>
                  <a:ext uri="{FF2B5EF4-FFF2-40B4-BE49-F238E27FC236}">
                    <a16:creationId xmlns:a16="http://schemas.microsoft.com/office/drawing/2014/main" id="{FC1FC521-7BD8-6C88-EE07-47E82FC7BE1F}"/>
                  </a:ext>
                </a:extLst>
              </p14:cNvPr>
              <p14:cNvContentPartPr/>
              <p14:nvPr/>
            </p14:nvContentPartPr>
            <p14:xfrm>
              <a:off x="5305834" y="2549949"/>
              <a:ext cx="968400" cy="40680"/>
            </p14:xfrm>
          </p:contentPart>
        </mc:Choice>
        <mc:Fallback xmlns="">
          <p:pic>
            <p:nvPicPr>
              <p:cNvPr id="17" name="حبر 16">
                <a:extLst>
                  <a:ext uri="{FF2B5EF4-FFF2-40B4-BE49-F238E27FC236}">
                    <a16:creationId xmlns:a16="http://schemas.microsoft.com/office/drawing/2014/main" id="{FC1FC521-7BD8-6C88-EE07-47E82FC7BE1F}"/>
                  </a:ext>
                </a:extLst>
              </p:cNvPr>
              <p:cNvPicPr/>
              <p:nvPr/>
            </p:nvPicPr>
            <p:blipFill>
              <a:blip r:embed="rId14"/>
              <a:stretch>
                <a:fillRect/>
              </a:stretch>
            </p:blipFill>
            <p:spPr>
              <a:xfrm>
                <a:off x="5288194" y="2531949"/>
                <a:ext cx="10040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حبر 17">
                <a:extLst>
                  <a:ext uri="{FF2B5EF4-FFF2-40B4-BE49-F238E27FC236}">
                    <a16:creationId xmlns:a16="http://schemas.microsoft.com/office/drawing/2014/main" id="{FB418C50-5A59-8010-1437-B75B60549E57}"/>
                  </a:ext>
                </a:extLst>
              </p14:cNvPr>
              <p14:cNvContentPartPr/>
              <p14:nvPr/>
            </p14:nvContentPartPr>
            <p14:xfrm>
              <a:off x="4569274" y="3472989"/>
              <a:ext cx="859320" cy="31320"/>
            </p14:xfrm>
          </p:contentPart>
        </mc:Choice>
        <mc:Fallback xmlns="">
          <p:pic>
            <p:nvPicPr>
              <p:cNvPr id="18" name="حبر 17">
                <a:extLst>
                  <a:ext uri="{FF2B5EF4-FFF2-40B4-BE49-F238E27FC236}">
                    <a16:creationId xmlns:a16="http://schemas.microsoft.com/office/drawing/2014/main" id="{FB418C50-5A59-8010-1437-B75B60549E57}"/>
                  </a:ext>
                </a:extLst>
              </p:cNvPr>
              <p:cNvPicPr/>
              <p:nvPr/>
            </p:nvPicPr>
            <p:blipFill>
              <a:blip r:embed="rId16"/>
              <a:stretch>
                <a:fillRect/>
              </a:stretch>
            </p:blipFill>
            <p:spPr>
              <a:xfrm>
                <a:off x="4551274" y="3454989"/>
                <a:ext cx="8949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حبر 21">
                <a:extLst>
                  <a:ext uri="{FF2B5EF4-FFF2-40B4-BE49-F238E27FC236}">
                    <a16:creationId xmlns:a16="http://schemas.microsoft.com/office/drawing/2014/main" id="{9881324A-A7ED-B88B-6475-F3A2BEF0F8F2}"/>
                  </a:ext>
                </a:extLst>
              </p14:cNvPr>
              <p14:cNvContentPartPr/>
              <p14:nvPr/>
            </p14:nvContentPartPr>
            <p14:xfrm>
              <a:off x="6123034" y="3464349"/>
              <a:ext cx="1794600" cy="80640"/>
            </p14:xfrm>
          </p:contentPart>
        </mc:Choice>
        <mc:Fallback xmlns="">
          <p:pic>
            <p:nvPicPr>
              <p:cNvPr id="22" name="حبر 21">
                <a:extLst>
                  <a:ext uri="{FF2B5EF4-FFF2-40B4-BE49-F238E27FC236}">
                    <a16:creationId xmlns:a16="http://schemas.microsoft.com/office/drawing/2014/main" id="{9881324A-A7ED-B88B-6475-F3A2BEF0F8F2}"/>
                  </a:ext>
                </a:extLst>
              </p:cNvPr>
              <p:cNvPicPr/>
              <p:nvPr/>
            </p:nvPicPr>
            <p:blipFill>
              <a:blip r:embed="rId18"/>
              <a:stretch>
                <a:fillRect/>
              </a:stretch>
            </p:blipFill>
            <p:spPr>
              <a:xfrm>
                <a:off x="6105034" y="3446349"/>
                <a:ext cx="1830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حبر 22">
                <a:extLst>
                  <a:ext uri="{FF2B5EF4-FFF2-40B4-BE49-F238E27FC236}">
                    <a16:creationId xmlns:a16="http://schemas.microsoft.com/office/drawing/2014/main" id="{FC563436-7483-F256-7202-F394FB029D25}"/>
                  </a:ext>
                </a:extLst>
              </p14:cNvPr>
              <p14:cNvContentPartPr/>
              <p14:nvPr/>
            </p14:nvContentPartPr>
            <p14:xfrm>
              <a:off x="6940714" y="4027029"/>
              <a:ext cx="177120" cy="374400"/>
            </p14:xfrm>
          </p:contentPart>
        </mc:Choice>
        <mc:Fallback xmlns="">
          <p:pic>
            <p:nvPicPr>
              <p:cNvPr id="23" name="حبر 22">
                <a:extLst>
                  <a:ext uri="{FF2B5EF4-FFF2-40B4-BE49-F238E27FC236}">
                    <a16:creationId xmlns:a16="http://schemas.microsoft.com/office/drawing/2014/main" id="{FC563436-7483-F256-7202-F394FB029D25}"/>
                  </a:ext>
                </a:extLst>
              </p:cNvPr>
              <p:cNvPicPr/>
              <p:nvPr/>
            </p:nvPicPr>
            <p:blipFill>
              <a:blip r:embed="rId20"/>
              <a:stretch>
                <a:fillRect/>
              </a:stretch>
            </p:blipFill>
            <p:spPr>
              <a:xfrm>
                <a:off x="6922714" y="4009389"/>
                <a:ext cx="2127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حبر 28">
                <a:extLst>
                  <a:ext uri="{FF2B5EF4-FFF2-40B4-BE49-F238E27FC236}">
                    <a16:creationId xmlns:a16="http://schemas.microsoft.com/office/drawing/2014/main" id="{A4926782-AA85-B7BE-153E-CB19434BD304}"/>
                  </a:ext>
                </a:extLst>
              </p14:cNvPr>
              <p14:cNvContentPartPr/>
              <p14:nvPr/>
            </p14:nvContentPartPr>
            <p14:xfrm>
              <a:off x="6156994" y="5350029"/>
              <a:ext cx="954360" cy="55080"/>
            </p14:xfrm>
          </p:contentPart>
        </mc:Choice>
        <mc:Fallback xmlns="">
          <p:pic>
            <p:nvPicPr>
              <p:cNvPr id="29" name="حبر 28">
                <a:extLst>
                  <a:ext uri="{FF2B5EF4-FFF2-40B4-BE49-F238E27FC236}">
                    <a16:creationId xmlns:a16="http://schemas.microsoft.com/office/drawing/2014/main" id="{A4926782-AA85-B7BE-153E-CB19434BD304}"/>
                  </a:ext>
                </a:extLst>
              </p:cNvPr>
              <p:cNvPicPr/>
              <p:nvPr/>
            </p:nvPicPr>
            <p:blipFill>
              <a:blip r:embed="rId22"/>
              <a:stretch>
                <a:fillRect/>
              </a:stretch>
            </p:blipFill>
            <p:spPr>
              <a:xfrm>
                <a:off x="6139354" y="5332389"/>
                <a:ext cx="9900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حبر 29">
                <a:extLst>
                  <a:ext uri="{FF2B5EF4-FFF2-40B4-BE49-F238E27FC236}">
                    <a16:creationId xmlns:a16="http://schemas.microsoft.com/office/drawing/2014/main" id="{5B5C19A7-8D99-C07A-336B-39D403E90730}"/>
                  </a:ext>
                </a:extLst>
              </p14:cNvPr>
              <p14:cNvContentPartPr/>
              <p14:nvPr/>
            </p14:nvContentPartPr>
            <p14:xfrm>
              <a:off x="7596874" y="5296749"/>
              <a:ext cx="2653560" cy="33840"/>
            </p14:xfrm>
          </p:contentPart>
        </mc:Choice>
        <mc:Fallback xmlns="">
          <p:pic>
            <p:nvPicPr>
              <p:cNvPr id="30" name="حبر 29">
                <a:extLst>
                  <a:ext uri="{FF2B5EF4-FFF2-40B4-BE49-F238E27FC236}">
                    <a16:creationId xmlns:a16="http://schemas.microsoft.com/office/drawing/2014/main" id="{5B5C19A7-8D99-C07A-336B-39D403E90730}"/>
                  </a:ext>
                </a:extLst>
              </p:cNvPr>
              <p:cNvPicPr/>
              <p:nvPr/>
            </p:nvPicPr>
            <p:blipFill>
              <a:blip r:embed="rId24"/>
              <a:stretch>
                <a:fillRect/>
              </a:stretch>
            </p:blipFill>
            <p:spPr>
              <a:xfrm>
                <a:off x="7579234" y="5279109"/>
                <a:ext cx="2689200" cy="69480"/>
              </a:xfrm>
              <a:prstGeom prst="rect">
                <a:avLst/>
              </a:prstGeom>
            </p:spPr>
          </p:pic>
        </mc:Fallback>
      </mc:AlternateContent>
      <p:grpSp>
        <p:nvGrpSpPr>
          <p:cNvPr id="32" name="مجموعة 31">
            <a:extLst>
              <a:ext uri="{FF2B5EF4-FFF2-40B4-BE49-F238E27FC236}">
                <a16:creationId xmlns:a16="http://schemas.microsoft.com/office/drawing/2014/main" id="{FAAB72FF-2B4E-D30B-3E1A-A70FF0CCB600}"/>
              </a:ext>
            </a:extLst>
          </p:cNvPr>
          <p:cNvGrpSpPr/>
          <p:nvPr/>
        </p:nvGrpSpPr>
        <p:grpSpPr>
          <a:xfrm>
            <a:off x="6690352" y="4072667"/>
            <a:ext cx="360360" cy="474480"/>
            <a:chOff x="6788314" y="4027029"/>
            <a:chExt cx="360360" cy="474480"/>
          </a:xfrm>
        </p:grpSpPr>
        <mc:AlternateContent xmlns:mc="http://schemas.openxmlformats.org/markup-compatibility/2006" xmlns:p14="http://schemas.microsoft.com/office/powerpoint/2010/main">
          <mc:Choice Requires="p14">
            <p:contentPart p14:bwMode="auto" r:id="rId25">
              <p14:nvContentPartPr>
                <p14:cNvPr id="33" name="حبر 32">
                  <a:extLst>
                    <a:ext uri="{FF2B5EF4-FFF2-40B4-BE49-F238E27FC236}">
                      <a16:creationId xmlns:a16="http://schemas.microsoft.com/office/drawing/2014/main" id="{AE5588A9-C2F5-27F0-331C-F45FEAA724EF}"/>
                    </a:ext>
                  </a:extLst>
                </p14:cNvPr>
                <p14:cNvContentPartPr/>
                <p14:nvPr/>
              </p14:nvContentPartPr>
              <p14:xfrm>
                <a:off x="6788314" y="4027029"/>
                <a:ext cx="177120" cy="374400"/>
              </p14:xfrm>
            </p:contentPart>
          </mc:Choice>
          <mc:Fallback xmlns="">
            <p:pic>
              <p:nvPicPr>
                <p:cNvPr id="33" name="حبر 32">
                  <a:extLst>
                    <a:ext uri="{FF2B5EF4-FFF2-40B4-BE49-F238E27FC236}">
                      <a16:creationId xmlns:a16="http://schemas.microsoft.com/office/drawing/2014/main" id="{AE5588A9-C2F5-27F0-331C-F45FEAA724EF}"/>
                    </a:ext>
                  </a:extLst>
                </p:cNvPr>
                <p:cNvPicPr/>
                <p:nvPr/>
              </p:nvPicPr>
              <p:blipFill>
                <a:blip r:embed="rId20"/>
                <a:stretch>
                  <a:fillRect/>
                </a:stretch>
              </p:blipFill>
              <p:spPr>
                <a:xfrm>
                  <a:off x="6770314" y="4009389"/>
                  <a:ext cx="2127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حبر 33">
                  <a:extLst>
                    <a:ext uri="{FF2B5EF4-FFF2-40B4-BE49-F238E27FC236}">
                      <a16:creationId xmlns:a16="http://schemas.microsoft.com/office/drawing/2014/main" id="{F742B41B-F680-AB72-69F3-58AD8CD42394}"/>
                    </a:ext>
                  </a:extLst>
                </p14:cNvPr>
                <p14:cNvContentPartPr/>
                <p14:nvPr/>
              </p14:nvContentPartPr>
              <p14:xfrm>
                <a:off x="7056154" y="4430589"/>
                <a:ext cx="92520" cy="70920"/>
              </p14:xfrm>
            </p:contentPart>
          </mc:Choice>
          <mc:Fallback xmlns="">
            <p:pic>
              <p:nvPicPr>
                <p:cNvPr id="34" name="حبر 33">
                  <a:extLst>
                    <a:ext uri="{FF2B5EF4-FFF2-40B4-BE49-F238E27FC236}">
                      <a16:creationId xmlns:a16="http://schemas.microsoft.com/office/drawing/2014/main" id="{F742B41B-F680-AB72-69F3-58AD8CD42394}"/>
                    </a:ext>
                  </a:extLst>
                </p:cNvPr>
                <p:cNvPicPr/>
                <p:nvPr/>
              </p:nvPicPr>
              <p:blipFill>
                <a:blip r:embed="rId27"/>
                <a:stretch>
                  <a:fillRect/>
                </a:stretch>
              </p:blipFill>
              <p:spPr>
                <a:xfrm>
                  <a:off x="7038514" y="4412949"/>
                  <a:ext cx="128160" cy="10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37" name="حبر 36">
                <a:extLst>
                  <a:ext uri="{FF2B5EF4-FFF2-40B4-BE49-F238E27FC236}">
                    <a16:creationId xmlns:a16="http://schemas.microsoft.com/office/drawing/2014/main" id="{E6C0A1BE-EC3D-F77A-4B04-D554A12BE448}"/>
                  </a:ext>
                </a:extLst>
              </p14:cNvPr>
              <p14:cNvContentPartPr/>
              <p14:nvPr/>
            </p14:nvContentPartPr>
            <p14:xfrm>
              <a:off x="6686392" y="4531467"/>
              <a:ext cx="92520" cy="70920"/>
            </p14:xfrm>
          </p:contentPart>
        </mc:Choice>
        <mc:Fallback xmlns="">
          <p:pic>
            <p:nvPicPr>
              <p:cNvPr id="37" name="حبر 36">
                <a:extLst>
                  <a:ext uri="{FF2B5EF4-FFF2-40B4-BE49-F238E27FC236}">
                    <a16:creationId xmlns:a16="http://schemas.microsoft.com/office/drawing/2014/main" id="{E6C0A1BE-EC3D-F77A-4B04-D554A12BE448}"/>
                  </a:ext>
                </a:extLst>
              </p:cNvPr>
              <p:cNvPicPr/>
              <p:nvPr/>
            </p:nvPicPr>
            <p:blipFill>
              <a:blip r:embed="rId27"/>
              <a:stretch>
                <a:fillRect/>
              </a:stretch>
            </p:blipFill>
            <p:spPr>
              <a:xfrm>
                <a:off x="6668752" y="4513827"/>
                <a:ext cx="128160" cy="106560"/>
              </a:xfrm>
              <a:prstGeom prst="rect">
                <a:avLst/>
              </a:prstGeom>
            </p:spPr>
          </p:pic>
        </mc:Fallback>
      </mc:AlternateContent>
      <p:sp>
        <p:nvSpPr>
          <p:cNvPr id="13" name="مربع نص 12">
            <a:extLst>
              <a:ext uri="{FF2B5EF4-FFF2-40B4-BE49-F238E27FC236}">
                <a16:creationId xmlns:a16="http://schemas.microsoft.com/office/drawing/2014/main" id="{8DAEB645-5F79-E4B4-73B4-17FB229AD271}"/>
              </a:ext>
            </a:extLst>
          </p:cNvPr>
          <p:cNvSpPr txBox="1"/>
          <p:nvPr/>
        </p:nvSpPr>
        <p:spPr>
          <a:xfrm>
            <a:off x="3512427" y="4709088"/>
            <a:ext cx="6338454" cy="369332"/>
          </a:xfrm>
          <a:prstGeom prst="rect">
            <a:avLst/>
          </a:prstGeom>
          <a:noFill/>
        </p:spPr>
        <p:txBody>
          <a:bodyPr wrap="square">
            <a:spAutoFit/>
          </a:bodyPr>
          <a:lstStyle/>
          <a:p>
            <a:r>
              <a:rPr lang="ar-SA" b="0" i="0" dirty="0">
                <a:solidFill>
                  <a:srgbClr val="0F1419"/>
                </a:solidFill>
                <a:effectLst/>
                <a:latin typeface="TwitterChirp"/>
              </a:rPr>
              <a:t>كونسامشن</a:t>
            </a:r>
            <a:endParaRPr lang="ar-SA" dirty="0"/>
          </a:p>
        </p:txBody>
      </p:sp>
      <p:sp>
        <p:nvSpPr>
          <p:cNvPr id="20" name="مربع نص 19">
            <a:extLst>
              <a:ext uri="{FF2B5EF4-FFF2-40B4-BE49-F238E27FC236}">
                <a16:creationId xmlns:a16="http://schemas.microsoft.com/office/drawing/2014/main" id="{8D31F9FA-6382-3EF8-F38E-8A96BF026D88}"/>
              </a:ext>
            </a:extLst>
          </p:cNvPr>
          <p:cNvSpPr txBox="1"/>
          <p:nvPr/>
        </p:nvSpPr>
        <p:spPr>
          <a:xfrm>
            <a:off x="394198" y="4709088"/>
            <a:ext cx="6338454" cy="369332"/>
          </a:xfrm>
          <a:prstGeom prst="rect">
            <a:avLst/>
          </a:prstGeom>
          <a:noFill/>
        </p:spPr>
        <p:txBody>
          <a:bodyPr wrap="square">
            <a:spAutoFit/>
          </a:bodyPr>
          <a:lstStyle/>
          <a:p>
            <a:r>
              <a:rPr lang="ar-SA" b="0" i="0" dirty="0">
                <a:solidFill>
                  <a:srgbClr val="0F1419"/>
                </a:solidFill>
                <a:effectLst/>
                <a:latin typeface="TwitterChirp"/>
              </a:rPr>
              <a:t>بدجيت</a:t>
            </a:r>
            <a:endParaRPr lang="ar-SA" dirty="0"/>
          </a:p>
        </p:txBody>
      </p:sp>
    </p:spTree>
    <p:extLst>
      <p:ext uri="{BB962C8B-B14F-4D97-AF65-F5344CB8AC3E}">
        <p14:creationId xmlns:p14="http://schemas.microsoft.com/office/powerpoint/2010/main" val="236837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5</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395909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term describes what a service does?</a:t>
            </a:r>
          </a:p>
          <a:p>
            <a:pPr marL="12700" algn="l" rtl="0">
              <a:lnSpc>
                <a:spcPct val="250000"/>
              </a:lnSpc>
              <a:spcBef>
                <a:spcPts val="100"/>
              </a:spcBef>
            </a:pPr>
            <a:r>
              <a:rPr lang="en-US" sz="2400" dirty="0">
                <a:latin typeface="Tahoma"/>
                <a:cs typeface="Tahoma"/>
              </a:rPr>
              <a:t>A) Warranty</a:t>
            </a:r>
          </a:p>
          <a:p>
            <a:pPr marL="12700" algn="l" rtl="0">
              <a:lnSpc>
                <a:spcPct val="250000"/>
              </a:lnSpc>
              <a:spcBef>
                <a:spcPts val="100"/>
              </a:spcBef>
            </a:pPr>
            <a:r>
              <a:rPr lang="en-US" sz="2400" dirty="0">
                <a:latin typeface="Tahoma"/>
                <a:cs typeface="Tahoma"/>
              </a:rPr>
              <a:t>B) Value</a:t>
            </a:r>
          </a:p>
          <a:p>
            <a:pPr marL="12700" algn="l" rtl="0">
              <a:lnSpc>
                <a:spcPct val="250000"/>
              </a:lnSpc>
              <a:spcBef>
                <a:spcPts val="100"/>
              </a:spcBef>
            </a:pPr>
            <a:r>
              <a:rPr lang="en-US" sz="2400" dirty="0">
                <a:latin typeface="Tahoma"/>
                <a:cs typeface="Tahoma"/>
              </a:rPr>
              <a:t>C) Utility</a:t>
            </a:r>
          </a:p>
          <a:p>
            <a:pPr marL="12700" algn="l" rtl="0">
              <a:lnSpc>
                <a:spcPct val="250000"/>
              </a:lnSpc>
              <a:spcBef>
                <a:spcPts val="100"/>
              </a:spcBef>
            </a:pPr>
            <a:r>
              <a:rPr lang="en-US" sz="2400" dirty="0">
                <a:latin typeface="Tahoma"/>
                <a:cs typeface="Tahoma"/>
              </a:rPr>
              <a:t>D) Service relationships</a:t>
            </a:r>
          </a:p>
        </p:txBody>
      </p:sp>
      <p:sp>
        <p:nvSpPr>
          <p:cNvPr id="11" name="مربع نص 10">
            <a:extLst>
              <a:ext uri="{FF2B5EF4-FFF2-40B4-BE49-F238E27FC236}">
                <a16:creationId xmlns:a16="http://schemas.microsoft.com/office/drawing/2014/main" id="{87CEEDCD-8A91-6AF5-97E5-2046702EBEAC}"/>
              </a:ext>
            </a:extLst>
          </p:cNvPr>
          <p:cNvSpPr txBox="1"/>
          <p:nvPr/>
        </p:nvSpPr>
        <p:spPr>
          <a:xfrm>
            <a:off x="5852160" y="297656"/>
            <a:ext cx="6339840" cy="1477328"/>
          </a:xfrm>
          <a:prstGeom prst="rect">
            <a:avLst/>
          </a:prstGeom>
          <a:noFill/>
        </p:spPr>
        <p:txBody>
          <a:bodyPr wrap="square">
            <a:spAutoFit/>
          </a:bodyPr>
          <a:lstStyle/>
          <a:p>
            <a:r>
              <a:rPr lang="ar-SA" dirty="0"/>
              <a:t>ما المصطلح الذي يصف ما تفعله الخدمة؟</a:t>
            </a:r>
          </a:p>
          <a:p>
            <a:r>
              <a:rPr lang="ar-SA" dirty="0"/>
              <a:t>أ) الضمان</a:t>
            </a:r>
          </a:p>
          <a:p>
            <a:r>
              <a:rPr lang="ar-SA" dirty="0"/>
              <a:t>ب) القيمة</a:t>
            </a:r>
          </a:p>
          <a:p>
            <a:r>
              <a:rPr lang="ar-SA" dirty="0"/>
              <a:t>ج) المنفعة</a:t>
            </a:r>
          </a:p>
          <a:p>
            <a:r>
              <a:rPr lang="ar-SA" dirty="0"/>
              <a:t>د) علاقات الخدمة</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553EF58D-2276-F0EC-0CCE-EA196CF0588A}"/>
                  </a:ext>
                </a:extLst>
              </p14:cNvPr>
              <p14:cNvContentPartPr/>
              <p14:nvPr/>
            </p14:nvContentPartPr>
            <p14:xfrm>
              <a:off x="6211594" y="1701429"/>
              <a:ext cx="1580760" cy="195480"/>
            </p14:xfrm>
          </p:contentPart>
        </mc:Choice>
        <mc:Fallback xmlns="">
          <p:pic>
            <p:nvPicPr>
              <p:cNvPr id="2" name="حبر 1">
                <a:extLst>
                  <a:ext uri="{FF2B5EF4-FFF2-40B4-BE49-F238E27FC236}">
                    <a16:creationId xmlns:a16="http://schemas.microsoft.com/office/drawing/2014/main" id="{553EF58D-2276-F0EC-0CCE-EA196CF0588A}"/>
                  </a:ext>
                </a:extLst>
              </p:cNvPr>
              <p:cNvPicPr/>
              <p:nvPr/>
            </p:nvPicPr>
            <p:blipFill>
              <a:blip r:embed="rId4"/>
              <a:stretch>
                <a:fillRect/>
              </a:stretch>
            </p:blipFill>
            <p:spPr>
              <a:xfrm>
                <a:off x="6193594" y="1683789"/>
                <a:ext cx="16164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حبر 2">
                <a:extLst>
                  <a:ext uri="{FF2B5EF4-FFF2-40B4-BE49-F238E27FC236}">
                    <a16:creationId xmlns:a16="http://schemas.microsoft.com/office/drawing/2014/main" id="{6EEBF3C7-300C-62CA-BC09-294448D0EDFD}"/>
                  </a:ext>
                </a:extLst>
              </p14:cNvPr>
              <p14:cNvContentPartPr/>
              <p14:nvPr/>
            </p14:nvContentPartPr>
            <p14:xfrm>
              <a:off x="3962674" y="1786914"/>
              <a:ext cx="1158120" cy="144720"/>
            </p14:xfrm>
          </p:contentPart>
        </mc:Choice>
        <mc:Fallback>
          <p:pic>
            <p:nvPicPr>
              <p:cNvPr id="3" name="حبر 2">
                <a:extLst>
                  <a:ext uri="{FF2B5EF4-FFF2-40B4-BE49-F238E27FC236}">
                    <a16:creationId xmlns:a16="http://schemas.microsoft.com/office/drawing/2014/main" id="{6EEBF3C7-300C-62CA-BC09-294448D0EDFD}"/>
                  </a:ext>
                </a:extLst>
              </p:cNvPr>
              <p:cNvPicPr/>
              <p:nvPr/>
            </p:nvPicPr>
            <p:blipFill>
              <a:blip r:embed="rId6"/>
              <a:stretch>
                <a:fillRect/>
              </a:stretch>
            </p:blipFill>
            <p:spPr>
              <a:xfrm>
                <a:off x="3944674" y="1768914"/>
                <a:ext cx="1193760" cy="180360"/>
              </a:xfrm>
              <a:prstGeom prst="rect">
                <a:avLst/>
              </a:prstGeom>
            </p:spPr>
          </p:pic>
        </mc:Fallback>
      </mc:AlternateContent>
      <p:grpSp>
        <p:nvGrpSpPr>
          <p:cNvPr id="12" name="مجموعة 11">
            <a:extLst>
              <a:ext uri="{FF2B5EF4-FFF2-40B4-BE49-F238E27FC236}">
                <a16:creationId xmlns:a16="http://schemas.microsoft.com/office/drawing/2014/main" id="{4C4658A6-4865-A5C4-E706-C08EE0B04968}"/>
              </a:ext>
            </a:extLst>
          </p:cNvPr>
          <p:cNvGrpSpPr/>
          <p:nvPr/>
        </p:nvGrpSpPr>
        <p:grpSpPr>
          <a:xfrm>
            <a:off x="2501074" y="4403589"/>
            <a:ext cx="921600" cy="114120"/>
            <a:chOff x="2501074" y="4403589"/>
            <a:chExt cx="921600" cy="114120"/>
          </a:xfrm>
        </p:grpSpPr>
        <mc:AlternateContent xmlns:mc="http://schemas.openxmlformats.org/markup-compatibility/2006" xmlns:p14="http://schemas.microsoft.com/office/powerpoint/2010/main">
          <mc:Choice Requires="p14">
            <p:contentPart p14:bwMode="auto" r:id="rId7">
              <p14:nvContentPartPr>
                <p14:cNvPr id="7" name="حبر 6">
                  <a:extLst>
                    <a:ext uri="{FF2B5EF4-FFF2-40B4-BE49-F238E27FC236}">
                      <a16:creationId xmlns:a16="http://schemas.microsoft.com/office/drawing/2014/main" id="{D3B7A1E1-FD10-89F2-78C4-3AE231DFBC35}"/>
                    </a:ext>
                  </a:extLst>
                </p14:cNvPr>
                <p14:cNvContentPartPr/>
                <p14:nvPr/>
              </p14:nvContentPartPr>
              <p14:xfrm>
                <a:off x="2875834" y="4446789"/>
                <a:ext cx="546840" cy="53640"/>
              </p14:xfrm>
            </p:contentPart>
          </mc:Choice>
          <mc:Fallback xmlns="">
            <p:pic>
              <p:nvPicPr>
                <p:cNvPr id="7" name="حبر 6">
                  <a:extLst>
                    <a:ext uri="{FF2B5EF4-FFF2-40B4-BE49-F238E27FC236}">
                      <a16:creationId xmlns:a16="http://schemas.microsoft.com/office/drawing/2014/main" id="{D3B7A1E1-FD10-89F2-78C4-3AE231DFBC35}"/>
                    </a:ext>
                  </a:extLst>
                </p:cNvPr>
                <p:cNvPicPr/>
                <p:nvPr/>
              </p:nvPicPr>
              <p:blipFill>
                <a:blip r:embed="rId8"/>
                <a:stretch>
                  <a:fillRect/>
                </a:stretch>
              </p:blipFill>
              <p:spPr>
                <a:xfrm>
                  <a:off x="2857834" y="4428789"/>
                  <a:ext cx="582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حبر 8">
                  <a:extLst>
                    <a:ext uri="{FF2B5EF4-FFF2-40B4-BE49-F238E27FC236}">
                      <a16:creationId xmlns:a16="http://schemas.microsoft.com/office/drawing/2014/main" id="{570680C9-4918-3256-76DE-845678762AB2}"/>
                    </a:ext>
                  </a:extLst>
                </p14:cNvPr>
                <p14:cNvContentPartPr/>
                <p14:nvPr/>
              </p14:nvContentPartPr>
              <p14:xfrm>
                <a:off x="2501074" y="4403589"/>
                <a:ext cx="843120" cy="114120"/>
              </p14:xfrm>
            </p:contentPart>
          </mc:Choice>
          <mc:Fallback xmlns="">
            <p:pic>
              <p:nvPicPr>
                <p:cNvPr id="9" name="حبر 8">
                  <a:extLst>
                    <a:ext uri="{FF2B5EF4-FFF2-40B4-BE49-F238E27FC236}">
                      <a16:creationId xmlns:a16="http://schemas.microsoft.com/office/drawing/2014/main" id="{570680C9-4918-3256-76DE-845678762AB2}"/>
                    </a:ext>
                  </a:extLst>
                </p:cNvPr>
                <p:cNvPicPr/>
                <p:nvPr/>
              </p:nvPicPr>
              <p:blipFill>
                <a:blip r:embed="rId10"/>
                <a:stretch>
                  <a:fillRect/>
                </a:stretch>
              </p:blipFill>
              <p:spPr>
                <a:xfrm>
                  <a:off x="2483074" y="4385589"/>
                  <a:ext cx="878760" cy="149760"/>
                </a:xfrm>
                <a:prstGeom prst="rect">
                  <a:avLst/>
                </a:prstGeom>
              </p:spPr>
            </p:pic>
          </mc:Fallback>
        </mc:AlternateContent>
      </p:grpSp>
      <p:sp>
        <p:nvSpPr>
          <p:cNvPr id="16" name="مربع نص 15">
            <a:extLst>
              <a:ext uri="{FF2B5EF4-FFF2-40B4-BE49-F238E27FC236}">
                <a16:creationId xmlns:a16="http://schemas.microsoft.com/office/drawing/2014/main" id="{B44042A7-38B8-043F-57B7-BF211AE5CD4C}"/>
              </a:ext>
            </a:extLst>
          </p:cNvPr>
          <p:cNvSpPr txBox="1"/>
          <p:nvPr/>
        </p:nvSpPr>
        <p:spPr>
          <a:xfrm>
            <a:off x="4106635" y="3941924"/>
            <a:ext cx="7726135" cy="646331"/>
          </a:xfrm>
          <a:prstGeom prst="rect">
            <a:avLst/>
          </a:prstGeom>
          <a:noFill/>
        </p:spPr>
        <p:txBody>
          <a:bodyPr wrap="square">
            <a:spAutoFit/>
          </a:bodyPr>
          <a:lstStyle/>
          <a:p>
            <a:pPr algn="l" rtl="0"/>
            <a:r>
              <a:rPr lang="ar-SA" dirty="0"/>
              <a:t>Utility is defined as "the functionality offered by a product or service to meet a particular need. Utility can be summarized as 'what the service does.'"</a:t>
            </a:r>
          </a:p>
        </p:txBody>
      </p:sp>
      <p:sp>
        <p:nvSpPr>
          <p:cNvPr id="18" name="مربع نص 17">
            <a:extLst>
              <a:ext uri="{FF2B5EF4-FFF2-40B4-BE49-F238E27FC236}">
                <a16:creationId xmlns:a16="http://schemas.microsoft.com/office/drawing/2014/main" id="{1211D24F-B90B-2C5A-6476-F15777CBD833}"/>
              </a:ext>
            </a:extLst>
          </p:cNvPr>
          <p:cNvSpPr txBox="1"/>
          <p:nvPr/>
        </p:nvSpPr>
        <p:spPr>
          <a:xfrm>
            <a:off x="4680857" y="4653749"/>
            <a:ext cx="7151913" cy="307777"/>
          </a:xfrm>
          <a:prstGeom prst="rect">
            <a:avLst/>
          </a:prstGeom>
          <a:noFill/>
        </p:spPr>
        <p:txBody>
          <a:bodyPr wrap="square">
            <a:spAutoFit/>
          </a:bodyPr>
          <a:lstStyle/>
          <a:p>
            <a:r>
              <a:rPr lang="ar-SA" sz="1400" dirty="0"/>
              <a:t>تُعرّف الأداة بأنها "الوظيفة التي يقدمها منتج أو خدمة لتلبية حاجة معينة. يمكن تلخيص الأداة على أنها" ما تفعله الخدمة "."</a:t>
            </a:r>
          </a:p>
        </p:txBody>
      </p:sp>
      <mc:AlternateContent xmlns:mc="http://schemas.openxmlformats.org/markup-compatibility/2006" xmlns:p14="http://schemas.microsoft.com/office/powerpoint/2010/main">
        <mc:Choice Requires="p14">
          <p:contentPart p14:bwMode="auto" r:id="rId11">
            <p14:nvContentPartPr>
              <p14:cNvPr id="23" name="حبر 22">
                <a:extLst>
                  <a:ext uri="{FF2B5EF4-FFF2-40B4-BE49-F238E27FC236}">
                    <a16:creationId xmlns:a16="http://schemas.microsoft.com/office/drawing/2014/main" id="{06922B9D-6CBD-C553-B8CD-2385DDD67D57}"/>
                  </a:ext>
                </a:extLst>
              </p14:cNvPr>
              <p14:cNvContentPartPr/>
              <p14:nvPr/>
            </p14:nvContentPartPr>
            <p14:xfrm>
              <a:off x="8447914" y="4506189"/>
              <a:ext cx="2199960" cy="133200"/>
            </p14:xfrm>
          </p:contentPart>
        </mc:Choice>
        <mc:Fallback xmlns="">
          <p:pic>
            <p:nvPicPr>
              <p:cNvPr id="23" name="حبر 22">
                <a:extLst>
                  <a:ext uri="{FF2B5EF4-FFF2-40B4-BE49-F238E27FC236}">
                    <a16:creationId xmlns:a16="http://schemas.microsoft.com/office/drawing/2014/main" id="{06922B9D-6CBD-C553-B8CD-2385DDD67D57}"/>
                  </a:ext>
                </a:extLst>
              </p:cNvPr>
              <p:cNvPicPr/>
              <p:nvPr/>
            </p:nvPicPr>
            <p:blipFill>
              <a:blip r:embed="rId14"/>
              <a:stretch>
                <a:fillRect/>
              </a:stretch>
            </p:blipFill>
            <p:spPr>
              <a:xfrm>
                <a:off x="8430274" y="4488189"/>
                <a:ext cx="22356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حبر 23">
                <a:extLst>
                  <a:ext uri="{FF2B5EF4-FFF2-40B4-BE49-F238E27FC236}">
                    <a16:creationId xmlns:a16="http://schemas.microsoft.com/office/drawing/2014/main" id="{1563E4FD-F88A-A0CC-0B01-E3BD1CE83BA8}"/>
                  </a:ext>
                </a:extLst>
              </p14:cNvPr>
              <p14:cNvContentPartPr/>
              <p14:nvPr/>
            </p14:nvContentPartPr>
            <p14:xfrm>
              <a:off x="2450674" y="4102629"/>
              <a:ext cx="939600" cy="308520"/>
            </p14:xfrm>
          </p:contentPart>
        </mc:Choice>
        <mc:Fallback xmlns="">
          <p:pic>
            <p:nvPicPr>
              <p:cNvPr id="24" name="حبر 23">
                <a:extLst>
                  <a:ext uri="{FF2B5EF4-FFF2-40B4-BE49-F238E27FC236}">
                    <a16:creationId xmlns:a16="http://schemas.microsoft.com/office/drawing/2014/main" id="{1563E4FD-F88A-A0CC-0B01-E3BD1CE83BA8}"/>
                  </a:ext>
                </a:extLst>
              </p:cNvPr>
              <p:cNvPicPr/>
              <p:nvPr/>
            </p:nvPicPr>
            <p:blipFill>
              <a:blip r:embed="rId16"/>
              <a:stretch>
                <a:fillRect/>
              </a:stretch>
            </p:blipFill>
            <p:spPr>
              <a:xfrm>
                <a:off x="2396674" y="3994989"/>
                <a:ext cx="1047240" cy="524160"/>
              </a:xfrm>
              <a:prstGeom prst="rect">
                <a:avLst/>
              </a:prstGeom>
            </p:spPr>
          </p:pic>
        </mc:Fallback>
      </mc:AlternateContent>
      <p:sp>
        <p:nvSpPr>
          <p:cNvPr id="14" name="مربع نص 13">
            <a:extLst>
              <a:ext uri="{FF2B5EF4-FFF2-40B4-BE49-F238E27FC236}">
                <a16:creationId xmlns:a16="http://schemas.microsoft.com/office/drawing/2014/main" id="{2A2C8E42-CB9A-75DE-A81A-93637C010146}"/>
              </a:ext>
            </a:extLst>
          </p:cNvPr>
          <p:cNvSpPr txBox="1"/>
          <p:nvPr/>
        </p:nvSpPr>
        <p:spPr>
          <a:xfrm>
            <a:off x="-1417745" y="2202864"/>
            <a:ext cx="6338454" cy="369332"/>
          </a:xfrm>
          <a:prstGeom prst="rect">
            <a:avLst/>
          </a:prstGeom>
          <a:noFill/>
        </p:spPr>
        <p:txBody>
          <a:bodyPr wrap="square">
            <a:spAutoFit/>
          </a:bodyPr>
          <a:lstStyle/>
          <a:p>
            <a:r>
              <a:rPr lang="ar-SA" b="0" i="0" dirty="0">
                <a:solidFill>
                  <a:srgbClr val="0F1419"/>
                </a:solidFill>
                <a:effectLst/>
                <a:latin typeface="TwitterChirp"/>
              </a:rPr>
              <a:t>ورانتي</a:t>
            </a:r>
            <a:endParaRPr lang="ar-SA" dirty="0"/>
          </a:p>
        </p:txBody>
      </p:sp>
      <mc:AlternateContent xmlns:mc="http://schemas.openxmlformats.org/markup-compatibility/2006">
        <mc:Choice xmlns:p14="http://schemas.microsoft.com/office/powerpoint/2010/main" Requires="p14">
          <p:contentPart p14:bwMode="auto" r:id="rId17">
            <p14:nvContentPartPr>
              <p14:cNvPr id="15" name="حبر 14">
                <a:extLst>
                  <a:ext uri="{FF2B5EF4-FFF2-40B4-BE49-F238E27FC236}">
                    <a16:creationId xmlns:a16="http://schemas.microsoft.com/office/drawing/2014/main" id="{12F350E5-EBDA-85C1-67A2-B25DA0692EEE}"/>
                  </a:ext>
                </a:extLst>
              </p14:cNvPr>
              <p14:cNvContentPartPr/>
              <p14:nvPr/>
            </p14:nvContentPartPr>
            <p14:xfrm>
              <a:off x="8895274" y="4211683"/>
              <a:ext cx="734400" cy="84960"/>
            </p14:xfrm>
          </p:contentPart>
        </mc:Choice>
        <mc:Fallback>
          <p:pic>
            <p:nvPicPr>
              <p:cNvPr id="15" name="حبر 14">
                <a:extLst>
                  <a:ext uri="{FF2B5EF4-FFF2-40B4-BE49-F238E27FC236}">
                    <a16:creationId xmlns:a16="http://schemas.microsoft.com/office/drawing/2014/main" id="{12F350E5-EBDA-85C1-67A2-B25DA0692EEE}"/>
                  </a:ext>
                </a:extLst>
              </p:cNvPr>
              <p:cNvPicPr/>
              <p:nvPr/>
            </p:nvPicPr>
            <p:blipFill>
              <a:blip r:embed="rId18"/>
              <a:stretch>
                <a:fillRect/>
              </a:stretch>
            </p:blipFill>
            <p:spPr>
              <a:xfrm>
                <a:off x="8877274" y="4193683"/>
                <a:ext cx="770040" cy="120600"/>
              </a:xfrm>
              <a:prstGeom prst="rect">
                <a:avLst/>
              </a:prstGeom>
            </p:spPr>
          </p:pic>
        </mc:Fallback>
      </mc:AlternateContent>
      <p:grpSp>
        <p:nvGrpSpPr>
          <p:cNvPr id="21" name="مجموعة 20">
            <a:extLst>
              <a:ext uri="{FF2B5EF4-FFF2-40B4-BE49-F238E27FC236}">
                <a16:creationId xmlns:a16="http://schemas.microsoft.com/office/drawing/2014/main" id="{EDD41752-5DD9-A114-C95D-E9C51E8E0A64}"/>
              </a:ext>
            </a:extLst>
          </p:cNvPr>
          <p:cNvGrpSpPr/>
          <p:nvPr/>
        </p:nvGrpSpPr>
        <p:grpSpPr>
          <a:xfrm>
            <a:off x="9934594" y="4214563"/>
            <a:ext cx="718200" cy="93960"/>
            <a:chOff x="9934594" y="4214563"/>
            <a:chExt cx="718200" cy="93960"/>
          </a:xfrm>
        </p:grpSpPr>
        <mc:AlternateContent xmlns:mc="http://schemas.openxmlformats.org/markup-compatibility/2006">
          <mc:Choice xmlns:p14="http://schemas.microsoft.com/office/powerpoint/2010/main" Requires="p14">
            <p:contentPart p14:bwMode="auto" r:id="rId19">
              <p14:nvContentPartPr>
                <p14:cNvPr id="17" name="حبر 16">
                  <a:extLst>
                    <a:ext uri="{FF2B5EF4-FFF2-40B4-BE49-F238E27FC236}">
                      <a16:creationId xmlns:a16="http://schemas.microsoft.com/office/drawing/2014/main" id="{7AE6814C-04FC-0B99-3A25-0143871D339F}"/>
                    </a:ext>
                  </a:extLst>
                </p14:cNvPr>
                <p14:cNvContentPartPr/>
                <p14:nvPr/>
              </p14:nvContentPartPr>
              <p14:xfrm>
                <a:off x="10011274" y="4214563"/>
                <a:ext cx="641520" cy="93960"/>
              </p14:xfrm>
            </p:contentPart>
          </mc:Choice>
          <mc:Fallback>
            <p:pic>
              <p:nvPicPr>
                <p:cNvPr id="17" name="حبر 16">
                  <a:extLst>
                    <a:ext uri="{FF2B5EF4-FFF2-40B4-BE49-F238E27FC236}">
                      <a16:creationId xmlns:a16="http://schemas.microsoft.com/office/drawing/2014/main" id="{7AE6814C-04FC-0B99-3A25-0143871D339F}"/>
                    </a:ext>
                  </a:extLst>
                </p:cNvPr>
                <p:cNvPicPr/>
                <p:nvPr/>
              </p:nvPicPr>
              <p:blipFill>
                <a:blip r:embed="rId20"/>
                <a:stretch>
                  <a:fillRect/>
                </a:stretch>
              </p:blipFill>
              <p:spPr>
                <a:xfrm>
                  <a:off x="9993634" y="4196923"/>
                  <a:ext cx="677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حبر 19">
                  <a:extLst>
                    <a:ext uri="{FF2B5EF4-FFF2-40B4-BE49-F238E27FC236}">
                      <a16:creationId xmlns:a16="http://schemas.microsoft.com/office/drawing/2014/main" id="{132F50FD-A726-2622-806C-1CF37CB375C1}"/>
                    </a:ext>
                  </a:extLst>
                </p14:cNvPr>
                <p14:cNvContentPartPr/>
                <p14:nvPr/>
              </p14:nvContentPartPr>
              <p14:xfrm>
                <a:off x="9934594" y="4230763"/>
                <a:ext cx="462960" cy="36720"/>
              </p14:xfrm>
            </p:contentPart>
          </mc:Choice>
          <mc:Fallback>
            <p:pic>
              <p:nvPicPr>
                <p:cNvPr id="20" name="حبر 19">
                  <a:extLst>
                    <a:ext uri="{FF2B5EF4-FFF2-40B4-BE49-F238E27FC236}">
                      <a16:creationId xmlns:a16="http://schemas.microsoft.com/office/drawing/2014/main" id="{132F50FD-A726-2622-806C-1CF37CB375C1}"/>
                    </a:ext>
                  </a:extLst>
                </p:cNvPr>
                <p:cNvPicPr/>
                <p:nvPr/>
              </p:nvPicPr>
              <p:blipFill>
                <a:blip r:embed="rId22"/>
                <a:stretch>
                  <a:fillRect/>
                </a:stretch>
              </p:blipFill>
              <p:spPr>
                <a:xfrm>
                  <a:off x="9916594" y="4213123"/>
                  <a:ext cx="498600" cy="7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22" name="حبر 21">
                <a:extLst>
                  <a:ext uri="{FF2B5EF4-FFF2-40B4-BE49-F238E27FC236}">
                    <a16:creationId xmlns:a16="http://schemas.microsoft.com/office/drawing/2014/main" id="{A5181099-8C79-5823-9169-E2268E9A583D}"/>
                  </a:ext>
                </a:extLst>
              </p14:cNvPr>
              <p14:cNvContentPartPr/>
              <p14:nvPr/>
            </p14:nvContentPartPr>
            <p14:xfrm>
              <a:off x="4825114" y="3495283"/>
              <a:ext cx="4040640" cy="483840"/>
            </p14:xfrm>
          </p:contentPart>
        </mc:Choice>
        <mc:Fallback>
          <p:pic>
            <p:nvPicPr>
              <p:cNvPr id="22" name="حبر 21">
                <a:extLst>
                  <a:ext uri="{FF2B5EF4-FFF2-40B4-BE49-F238E27FC236}">
                    <a16:creationId xmlns:a16="http://schemas.microsoft.com/office/drawing/2014/main" id="{A5181099-8C79-5823-9169-E2268E9A583D}"/>
                  </a:ext>
                </a:extLst>
              </p:cNvPr>
              <p:cNvPicPr/>
              <p:nvPr/>
            </p:nvPicPr>
            <p:blipFill>
              <a:blip r:embed="rId24"/>
              <a:stretch>
                <a:fillRect/>
              </a:stretch>
            </p:blipFill>
            <p:spPr>
              <a:xfrm>
                <a:off x="4807474" y="3477283"/>
                <a:ext cx="407628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حبر 26">
                <a:extLst>
                  <a:ext uri="{FF2B5EF4-FFF2-40B4-BE49-F238E27FC236}">
                    <a16:creationId xmlns:a16="http://schemas.microsoft.com/office/drawing/2014/main" id="{31374D2C-4889-0071-93CB-33CCC66CF015}"/>
                  </a:ext>
                </a:extLst>
              </p14:cNvPr>
              <p14:cNvContentPartPr/>
              <p14:nvPr/>
            </p14:nvContentPartPr>
            <p14:xfrm>
              <a:off x="4839874" y="3265603"/>
              <a:ext cx="5164560" cy="748440"/>
            </p14:xfrm>
          </p:contentPart>
        </mc:Choice>
        <mc:Fallback>
          <p:pic>
            <p:nvPicPr>
              <p:cNvPr id="27" name="حبر 26">
                <a:extLst>
                  <a:ext uri="{FF2B5EF4-FFF2-40B4-BE49-F238E27FC236}">
                    <a16:creationId xmlns:a16="http://schemas.microsoft.com/office/drawing/2014/main" id="{31374D2C-4889-0071-93CB-33CCC66CF015}"/>
                  </a:ext>
                </a:extLst>
              </p:cNvPr>
              <p:cNvPicPr/>
              <p:nvPr/>
            </p:nvPicPr>
            <p:blipFill>
              <a:blip r:embed="rId26"/>
              <a:stretch>
                <a:fillRect/>
              </a:stretch>
            </p:blipFill>
            <p:spPr>
              <a:xfrm>
                <a:off x="4821874" y="3247603"/>
                <a:ext cx="520020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 name="حبر 27">
                <a:extLst>
                  <a:ext uri="{FF2B5EF4-FFF2-40B4-BE49-F238E27FC236}">
                    <a16:creationId xmlns:a16="http://schemas.microsoft.com/office/drawing/2014/main" id="{8B98B9CE-9649-BB4B-B53E-30C7C067F33C}"/>
                  </a:ext>
                </a:extLst>
              </p14:cNvPr>
              <p14:cNvContentPartPr/>
              <p14:nvPr/>
            </p14:nvContentPartPr>
            <p14:xfrm>
              <a:off x="4205194" y="4237603"/>
              <a:ext cx="579960" cy="65880"/>
            </p14:xfrm>
          </p:contentPart>
        </mc:Choice>
        <mc:Fallback>
          <p:pic>
            <p:nvPicPr>
              <p:cNvPr id="28" name="حبر 27">
                <a:extLst>
                  <a:ext uri="{FF2B5EF4-FFF2-40B4-BE49-F238E27FC236}">
                    <a16:creationId xmlns:a16="http://schemas.microsoft.com/office/drawing/2014/main" id="{8B98B9CE-9649-BB4B-B53E-30C7C067F33C}"/>
                  </a:ext>
                </a:extLst>
              </p:cNvPr>
              <p:cNvPicPr/>
              <p:nvPr/>
            </p:nvPicPr>
            <p:blipFill>
              <a:blip r:embed="rId28"/>
              <a:stretch>
                <a:fillRect/>
              </a:stretch>
            </p:blipFill>
            <p:spPr>
              <a:xfrm>
                <a:off x="4187194" y="4219963"/>
                <a:ext cx="615600" cy="101520"/>
              </a:xfrm>
              <a:prstGeom prst="rect">
                <a:avLst/>
              </a:prstGeom>
            </p:spPr>
          </p:pic>
        </mc:Fallback>
      </mc:AlternateContent>
      <p:grpSp>
        <p:nvGrpSpPr>
          <p:cNvPr id="33" name="مجموعة 32">
            <a:extLst>
              <a:ext uri="{FF2B5EF4-FFF2-40B4-BE49-F238E27FC236}">
                <a16:creationId xmlns:a16="http://schemas.microsoft.com/office/drawing/2014/main" id="{4105D8F1-F04E-6FDC-0825-165D8B5A2155}"/>
              </a:ext>
            </a:extLst>
          </p:cNvPr>
          <p:cNvGrpSpPr/>
          <p:nvPr/>
        </p:nvGrpSpPr>
        <p:grpSpPr>
          <a:xfrm>
            <a:off x="4210594" y="4498603"/>
            <a:ext cx="1403640" cy="44640"/>
            <a:chOff x="4210594" y="4498603"/>
            <a:chExt cx="1403640" cy="44640"/>
          </a:xfrm>
        </p:grpSpPr>
        <mc:AlternateContent xmlns:mc="http://schemas.openxmlformats.org/markup-compatibility/2006">
          <mc:Choice xmlns:p14="http://schemas.microsoft.com/office/powerpoint/2010/main" Requires="p14">
            <p:contentPart p14:bwMode="auto" r:id="rId29">
              <p14:nvContentPartPr>
                <p14:cNvPr id="29" name="حبر 28">
                  <a:extLst>
                    <a:ext uri="{FF2B5EF4-FFF2-40B4-BE49-F238E27FC236}">
                      <a16:creationId xmlns:a16="http://schemas.microsoft.com/office/drawing/2014/main" id="{A31FA0B2-FCBF-ADEA-A320-7B72399B23BD}"/>
                    </a:ext>
                  </a:extLst>
                </p14:cNvPr>
                <p14:cNvContentPartPr/>
                <p14:nvPr/>
              </p14:nvContentPartPr>
              <p14:xfrm>
                <a:off x="5461594" y="4513723"/>
                <a:ext cx="142560" cy="3960"/>
              </p14:xfrm>
            </p:contentPart>
          </mc:Choice>
          <mc:Fallback>
            <p:pic>
              <p:nvPicPr>
                <p:cNvPr id="29" name="حبر 28">
                  <a:extLst>
                    <a:ext uri="{FF2B5EF4-FFF2-40B4-BE49-F238E27FC236}">
                      <a16:creationId xmlns:a16="http://schemas.microsoft.com/office/drawing/2014/main" id="{A31FA0B2-FCBF-ADEA-A320-7B72399B23BD}"/>
                    </a:ext>
                  </a:extLst>
                </p:cNvPr>
                <p:cNvPicPr/>
                <p:nvPr/>
              </p:nvPicPr>
              <p:blipFill>
                <a:blip r:embed="rId30"/>
                <a:stretch>
                  <a:fillRect/>
                </a:stretch>
              </p:blipFill>
              <p:spPr>
                <a:xfrm>
                  <a:off x="5443954" y="4495723"/>
                  <a:ext cx="1782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حبر 29">
                  <a:extLst>
                    <a:ext uri="{FF2B5EF4-FFF2-40B4-BE49-F238E27FC236}">
                      <a16:creationId xmlns:a16="http://schemas.microsoft.com/office/drawing/2014/main" id="{53A4D7CA-3580-E7B5-D658-F9128B0CA987}"/>
                    </a:ext>
                  </a:extLst>
                </p14:cNvPr>
                <p14:cNvContentPartPr/>
                <p14:nvPr/>
              </p14:nvContentPartPr>
              <p14:xfrm>
                <a:off x="5295274" y="4498603"/>
                <a:ext cx="223920" cy="15840"/>
              </p14:xfrm>
            </p:contentPart>
          </mc:Choice>
          <mc:Fallback>
            <p:pic>
              <p:nvPicPr>
                <p:cNvPr id="30" name="حبر 29">
                  <a:extLst>
                    <a:ext uri="{FF2B5EF4-FFF2-40B4-BE49-F238E27FC236}">
                      <a16:creationId xmlns:a16="http://schemas.microsoft.com/office/drawing/2014/main" id="{53A4D7CA-3580-E7B5-D658-F9128B0CA987}"/>
                    </a:ext>
                  </a:extLst>
                </p:cNvPr>
                <p:cNvPicPr/>
                <p:nvPr/>
              </p:nvPicPr>
              <p:blipFill>
                <a:blip r:embed="rId32"/>
                <a:stretch>
                  <a:fillRect/>
                </a:stretch>
              </p:blipFill>
              <p:spPr>
                <a:xfrm>
                  <a:off x="5277634" y="4480963"/>
                  <a:ext cx="2595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2" name="حبر 31">
                  <a:extLst>
                    <a:ext uri="{FF2B5EF4-FFF2-40B4-BE49-F238E27FC236}">
                      <a16:creationId xmlns:a16="http://schemas.microsoft.com/office/drawing/2014/main" id="{90B72597-44E8-4A81-DBEF-2404623735A3}"/>
                    </a:ext>
                  </a:extLst>
                </p14:cNvPr>
                <p14:cNvContentPartPr/>
                <p14:nvPr/>
              </p14:nvContentPartPr>
              <p14:xfrm>
                <a:off x="4210594" y="4505083"/>
                <a:ext cx="1403640" cy="38160"/>
              </p14:xfrm>
            </p:contentPart>
          </mc:Choice>
          <mc:Fallback>
            <p:pic>
              <p:nvPicPr>
                <p:cNvPr id="32" name="حبر 31">
                  <a:extLst>
                    <a:ext uri="{FF2B5EF4-FFF2-40B4-BE49-F238E27FC236}">
                      <a16:creationId xmlns:a16="http://schemas.microsoft.com/office/drawing/2014/main" id="{90B72597-44E8-4A81-DBEF-2404623735A3}"/>
                    </a:ext>
                  </a:extLst>
                </p:cNvPr>
                <p:cNvPicPr/>
                <p:nvPr/>
              </p:nvPicPr>
              <p:blipFill>
                <a:blip r:embed="rId34"/>
                <a:stretch>
                  <a:fillRect/>
                </a:stretch>
              </p:blipFill>
              <p:spPr>
                <a:xfrm>
                  <a:off x="4192594" y="4487083"/>
                  <a:ext cx="1439280" cy="73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34" name="حبر 33">
                <a:extLst>
                  <a:ext uri="{FF2B5EF4-FFF2-40B4-BE49-F238E27FC236}">
                    <a16:creationId xmlns:a16="http://schemas.microsoft.com/office/drawing/2014/main" id="{D5F9ABDD-A19E-4D94-C719-1F21CBE8A10E}"/>
                  </a:ext>
                </a:extLst>
              </p14:cNvPr>
              <p14:cNvContentPartPr/>
              <p14:nvPr/>
            </p14:nvContentPartPr>
            <p14:xfrm>
              <a:off x="8449954" y="4357483"/>
              <a:ext cx="2216160" cy="151920"/>
            </p14:xfrm>
          </p:contentPart>
        </mc:Choice>
        <mc:Fallback>
          <p:pic>
            <p:nvPicPr>
              <p:cNvPr id="34" name="حبر 33">
                <a:extLst>
                  <a:ext uri="{FF2B5EF4-FFF2-40B4-BE49-F238E27FC236}">
                    <a16:creationId xmlns:a16="http://schemas.microsoft.com/office/drawing/2014/main" id="{D5F9ABDD-A19E-4D94-C719-1F21CBE8A10E}"/>
                  </a:ext>
                </a:extLst>
              </p:cNvPr>
              <p:cNvPicPr/>
              <p:nvPr/>
            </p:nvPicPr>
            <p:blipFill>
              <a:blip r:embed="rId36"/>
              <a:stretch>
                <a:fillRect/>
              </a:stretch>
            </p:blipFill>
            <p:spPr>
              <a:xfrm>
                <a:off x="8413954" y="4285843"/>
                <a:ext cx="2287800" cy="295560"/>
              </a:xfrm>
              <a:prstGeom prst="rect">
                <a:avLst/>
              </a:prstGeom>
            </p:spPr>
          </p:pic>
        </mc:Fallback>
      </mc:AlternateContent>
    </p:spTree>
    <p:extLst>
      <p:ext uri="{BB962C8B-B14F-4D97-AF65-F5344CB8AC3E}">
        <p14:creationId xmlns:p14="http://schemas.microsoft.com/office/powerpoint/2010/main" val="309900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6</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10463504" cy="3959097"/>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Which is the BEST description of an organization ?</a:t>
            </a:r>
            <a:endParaRPr lang="en-US" sz="2400" dirty="0">
              <a:latin typeface="Tahoma"/>
              <a:cs typeface="Tahoma"/>
            </a:endParaRPr>
          </a:p>
          <a:p>
            <a:pPr marL="12700" algn="l" rtl="0">
              <a:lnSpc>
                <a:spcPct val="250000"/>
              </a:lnSpc>
              <a:spcBef>
                <a:spcPts val="100"/>
              </a:spcBef>
            </a:pPr>
            <a:r>
              <a:rPr lang="en-US" sz="2400" dirty="0">
                <a:latin typeface="Tahoma"/>
                <a:cs typeface="Tahoma"/>
              </a:rPr>
              <a:t>A) Any private company that acts as a service provider</a:t>
            </a:r>
          </a:p>
          <a:p>
            <a:pPr marL="12700" algn="l" rtl="0">
              <a:lnSpc>
                <a:spcPct val="250000"/>
              </a:lnSpc>
              <a:spcBef>
                <a:spcPts val="100"/>
              </a:spcBef>
            </a:pPr>
            <a:r>
              <a:rPr lang="en-US" sz="2400" dirty="0">
                <a:latin typeface="Tahoma"/>
                <a:cs typeface="Tahoma"/>
              </a:rPr>
              <a:t>B) Any person or group of people that acts as a service consumer</a:t>
            </a:r>
          </a:p>
          <a:p>
            <a:pPr marL="12700" algn="l" rtl="0">
              <a:lnSpc>
                <a:spcPct val="250000"/>
              </a:lnSpc>
              <a:spcBef>
                <a:spcPts val="100"/>
              </a:spcBef>
            </a:pPr>
            <a:r>
              <a:rPr lang="en-US" sz="2400" dirty="0">
                <a:latin typeface="Tahoma"/>
                <a:cs typeface="Tahoma"/>
              </a:rPr>
              <a:t>C) Any person or group of people that is responsible for what it achieves</a:t>
            </a:r>
          </a:p>
          <a:p>
            <a:pPr marL="12700" algn="l" rtl="0">
              <a:lnSpc>
                <a:spcPct val="250000"/>
              </a:lnSpc>
              <a:spcBef>
                <a:spcPts val="100"/>
              </a:spcBef>
            </a:pPr>
            <a:r>
              <a:rPr lang="en-US" sz="2400" dirty="0">
                <a:latin typeface="Tahoma"/>
                <a:cs typeface="Tahoma"/>
              </a:rPr>
              <a:t>D) Any private company or public body</a:t>
            </a:r>
          </a:p>
        </p:txBody>
      </p:sp>
      <p:sp>
        <p:nvSpPr>
          <p:cNvPr id="3" name="مربع نص 2">
            <a:extLst>
              <a:ext uri="{FF2B5EF4-FFF2-40B4-BE49-F238E27FC236}">
                <a16:creationId xmlns:a16="http://schemas.microsoft.com/office/drawing/2014/main" id="{B57F2EB7-A47D-A6A2-D011-DD241FAF2E8A}"/>
              </a:ext>
            </a:extLst>
          </p:cNvPr>
          <p:cNvSpPr txBox="1"/>
          <p:nvPr/>
        </p:nvSpPr>
        <p:spPr>
          <a:xfrm>
            <a:off x="2362200" y="65343"/>
            <a:ext cx="9692640" cy="1477328"/>
          </a:xfrm>
          <a:prstGeom prst="rect">
            <a:avLst/>
          </a:prstGeom>
          <a:noFill/>
        </p:spPr>
        <p:txBody>
          <a:bodyPr wrap="square">
            <a:spAutoFit/>
          </a:bodyPr>
          <a:lstStyle/>
          <a:p>
            <a:r>
              <a:rPr lang="ar-SA" dirty="0"/>
              <a:t>ما هو أفضل وصف لمنظمة؟</a:t>
            </a:r>
          </a:p>
          <a:p>
            <a:r>
              <a:rPr lang="ar-SA" dirty="0"/>
              <a:t>أ) أي شركة خاصة تعمل كمزود خدمة</a:t>
            </a:r>
          </a:p>
          <a:p>
            <a:r>
              <a:rPr lang="ar-SA" dirty="0"/>
              <a:t>ب) أي شخص أو مجموعة من الناس تعمل كمستهلك خدمة</a:t>
            </a:r>
          </a:p>
          <a:p>
            <a:r>
              <a:rPr lang="ar-SA" dirty="0"/>
              <a:t>ج) أي شخص أو مجموعة من الأشخاص يكونون مسئولين عما يحققه</a:t>
            </a:r>
          </a:p>
          <a:p>
            <a:r>
              <a:rPr lang="ar-SA" dirty="0"/>
              <a:t>د) أي شركة خاصة أو هيئة عامة</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736DFE58-4F55-B390-B6C4-4F6CC961F09C}"/>
                  </a:ext>
                </a:extLst>
              </p14:cNvPr>
              <p14:cNvContentPartPr/>
              <p14:nvPr/>
            </p14:nvContentPartPr>
            <p14:xfrm>
              <a:off x="1503000" y="5606640"/>
              <a:ext cx="14040" cy="8640"/>
            </p14:xfrm>
          </p:contentPart>
        </mc:Choice>
        <mc:Fallback xmlns="">
          <p:pic>
            <p:nvPicPr>
              <p:cNvPr id="2" name="حبر 1">
                <a:extLst>
                  <a:ext uri="{FF2B5EF4-FFF2-40B4-BE49-F238E27FC236}">
                    <a16:creationId xmlns:a16="http://schemas.microsoft.com/office/drawing/2014/main" id="{736DFE58-4F55-B390-B6C4-4F6CC961F09C}"/>
                  </a:ext>
                </a:extLst>
              </p:cNvPr>
              <p:cNvPicPr/>
              <p:nvPr/>
            </p:nvPicPr>
            <p:blipFill>
              <a:blip r:embed="rId4"/>
              <a:stretch>
                <a:fillRect/>
              </a:stretch>
            </p:blipFill>
            <p:spPr>
              <a:xfrm>
                <a:off x="1493640" y="5597280"/>
                <a:ext cx="32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حبر 6">
                <a:extLst>
                  <a:ext uri="{FF2B5EF4-FFF2-40B4-BE49-F238E27FC236}">
                    <a16:creationId xmlns:a16="http://schemas.microsoft.com/office/drawing/2014/main" id="{95E116A0-1A39-A588-FC37-DDCE6CD7803B}"/>
                  </a:ext>
                </a:extLst>
              </p14:cNvPr>
              <p14:cNvContentPartPr/>
              <p14:nvPr/>
            </p14:nvContentPartPr>
            <p14:xfrm>
              <a:off x="4559120" y="-203020"/>
              <a:ext cx="360" cy="360"/>
            </p14:xfrm>
          </p:contentPart>
        </mc:Choice>
        <mc:Fallback xmlns="">
          <p:pic>
            <p:nvPicPr>
              <p:cNvPr id="7" name="حبر 6">
                <a:extLst>
                  <a:ext uri="{FF2B5EF4-FFF2-40B4-BE49-F238E27FC236}">
                    <a16:creationId xmlns:a16="http://schemas.microsoft.com/office/drawing/2014/main" id="{95E116A0-1A39-A588-FC37-DDCE6CD7803B}"/>
                  </a:ext>
                </a:extLst>
              </p:cNvPr>
              <p:cNvPicPr/>
              <p:nvPr/>
            </p:nvPicPr>
            <p:blipFill>
              <a:blip r:embed="rId6"/>
              <a:stretch>
                <a:fillRect/>
              </a:stretch>
            </p:blipFill>
            <p:spPr>
              <a:xfrm>
                <a:off x="4487120" y="-34702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7">
                <a:extLst>
                  <a:ext uri="{FF2B5EF4-FFF2-40B4-BE49-F238E27FC236}">
                    <a16:creationId xmlns:a16="http://schemas.microsoft.com/office/drawing/2014/main" id="{91475E4A-AF3E-6343-5A88-32CFC5580F56}"/>
                  </a:ext>
                </a:extLst>
              </p14:cNvPr>
              <p14:cNvContentPartPr/>
              <p14:nvPr/>
            </p14:nvContentPartPr>
            <p14:xfrm>
              <a:off x="7294040" y="4290140"/>
              <a:ext cx="297000" cy="12600"/>
            </p14:xfrm>
          </p:contentPart>
        </mc:Choice>
        <mc:Fallback xmlns="">
          <p:pic>
            <p:nvPicPr>
              <p:cNvPr id="18" name="حبر 17">
                <a:extLst>
                  <a:ext uri="{FF2B5EF4-FFF2-40B4-BE49-F238E27FC236}">
                    <a16:creationId xmlns:a16="http://schemas.microsoft.com/office/drawing/2014/main" id="{91475E4A-AF3E-6343-5A88-32CFC5580F56}"/>
                  </a:ext>
                </a:extLst>
              </p:cNvPr>
              <p:cNvPicPr/>
              <p:nvPr/>
            </p:nvPicPr>
            <p:blipFill>
              <a:blip r:embed="rId8"/>
              <a:stretch>
                <a:fillRect/>
              </a:stretch>
            </p:blipFill>
            <p:spPr>
              <a:xfrm>
                <a:off x="7204400" y="4110500"/>
                <a:ext cx="4766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حبر 39">
                <a:extLst>
                  <a:ext uri="{FF2B5EF4-FFF2-40B4-BE49-F238E27FC236}">
                    <a16:creationId xmlns:a16="http://schemas.microsoft.com/office/drawing/2014/main" id="{D18039FA-AD96-9D15-FA2E-D1B622233605}"/>
                  </a:ext>
                </a:extLst>
              </p14:cNvPr>
              <p14:cNvContentPartPr/>
              <p14:nvPr/>
            </p14:nvContentPartPr>
            <p14:xfrm>
              <a:off x="2276360" y="4066580"/>
              <a:ext cx="9700200" cy="289080"/>
            </p14:xfrm>
          </p:contentPart>
        </mc:Choice>
        <mc:Fallback xmlns="">
          <p:pic>
            <p:nvPicPr>
              <p:cNvPr id="40" name="حبر 39">
                <a:extLst>
                  <a:ext uri="{FF2B5EF4-FFF2-40B4-BE49-F238E27FC236}">
                    <a16:creationId xmlns:a16="http://schemas.microsoft.com/office/drawing/2014/main" id="{D18039FA-AD96-9D15-FA2E-D1B622233605}"/>
                  </a:ext>
                </a:extLst>
              </p:cNvPr>
              <p:cNvPicPr/>
              <p:nvPr/>
            </p:nvPicPr>
            <p:blipFill>
              <a:blip r:embed="rId10"/>
              <a:stretch>
                <a:fillRect/>
              </a:stretch>
            </p:blipFill>
            <p:spPr>
              <a:xfrm>
                <a:off x="2186360" y="3886580"/>
                <a:ext cx="987984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0">
                <a:extLst>
                  <a:ext uri="{FF2B5EF4-FFF2-40B4-BE49-F238E27FC236}">
                    <a16:creationId xmlns:a16="http://schemas.microsoft.com/office/drawing/2014/main" id="{128D485E-179D-A1AF-D014-9699812FB34F}"/>
                  </a:ext>
                </a:extLst>
              </p14:cNvPr>
              <p14:cNvContentPartPr/>
              <p14:nvPr/>
            </p14:nvContentPartPr>
            <p14:xfrm>
              <a:off x="6536960" y="4091060"/>
              <a:ext cx="3715560" cy="160560"/>
            </p14:xfrm>
          </p:contentPart>
        </mc:Choice>
        <mc:Fallback xmlns="">
          <p:pic>
            <p:nvPicPr>
              <p:cNvPr id="41" name="حبر 40">
                <a:extLst>
                  <a:ext uri="{FF2B5EF4-FFF2-40B4-BE49-F238E27FC236}">
                    <a16:creationId xmlns:a16="http://schemas.microsoft.com/office/drawing/2014/main" id="{128D485E-179D-A1AF-D014-9699812FB34F}"/>
                  </a:ext>
                </a:extLst>
              </p:cNvPr>
              <p:cNvPicPr/>
              <p:nvPr/>
            </p:nvPicPr>
            <p:blipFill>
              <a:blip r:embed="rId12"/>
              <a:stretch>
                <a:fillRect/>
              </a:stretch>
            </p:blipFill>
            <p:spPr>
              <a:xfrm>
                <a:off x="6446960" y="3911060"/>
                <a:ext cx="38952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621FD347-AD6A-BEE2-D6A5-96F63DAB6D80}"/>
                  </a:ext>
                </a:extLst>
              </p14:cNvPr>
              <p14:cNvContentPartPr/>
              <p14:nvPr/>
            </p14:nvContentPartPr>
            <p14:xfrm>
              <a:off x="5552000" y="4031660"/>
              <a:ext cx="6375600" cy="221400"/>
            </p14:xfrm>
          </p:contentPart>
        </mc:Choice>
        <mc:Fallback xmlns="">
          <p:pic>
            <p:nvPicPr>
              <p:cNvPr id="42" name="حبر 41">
                <a:extLst>
                  <a:ext uri="{FF2B5EF4-FFF2-40B4-BE49-F238E27FC236}">
                    <a16:creationId xmlns:a16="http://schemas.microsoft.com/office/drawing/2014/main" id="{621FD347-AD6A-BEE2-D6A5-96F63DAB6D80}"/>
                  </a:ext>
                </a:extLst>
              </p:cNvPr>
              <p:cNvPicPr/>
              <p:nvPr/>
            </p:nvPicPr>
            <p:blipFill>
              <a:blip r:embed="rId14"/>
              <a:stretch>
                <a:fillRect/>
              </a:stretch>
            </p:blipFill>
            <p:spPr>
              <a:xfrm>
                <a:off x="5462000" y="3852020"/>
                <a:ext cx="655524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حبر 42">
                <a:extLst>
                  <a:ext uri="{FF2B5EF4-FFF2-40B4-BE49-F238E27FC236}">
                    <a16:creationId xmlns:a16="http://schemas.microsoft.com/office/drawing/2014/main" id="{395708A4-C1C0-D2C7-2F36-E307358DDD11}"/>
                  </a:ext>
                </a:extLst>
              </p14:cNvPr>
              <p14:cNvContentPartPr/>
              <p14:nvPr/>
            </p14:nvContentPartPr>
            <p14:xfrm>
              <a:off x="2512160" y="4337660"/>
              <a:ext cx="204120" cy="92880"/>
            </p14:xfrm>
          </p:contentPart>
        </mc:Choice>
        <mc:Fallback xmlns="">
          <p:pic>
            <p:nvPicPr>
              <p:cNvPr id="43" name="حبر 42">
                <a:extLst>
                  <a:ext uri="{FF2B5EF4-FFF2-40B4-BE49-F238E27FC236}">
                    <a16:creationId xmlns:a16="http://schemas.microsoft.com/office/drawing/2014/main" id="{395708A4-C1C0-D2C7-2F36-E307358DDD11}"/>
                  </a:ext>
                </a:extLst>
              </p:cNvPr>
              <p:cNvPicPr/>
              <p:nvPr/>
            </p:nvPicPr>
            <p:blipFill>
              <a:blip r:embed="rId16"/>
              <a:stretch>
                <a:fillRect/>
              </a:stretch>
            </p:blipFill>
            <p:spPr>
              <a:xfrm>
                <a:off x="2422160" y="4158020"/>
                <a:ext cx="3837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حبر 43">
                <a:extLst>
                  <a:ext uri="{FF2B5EF4-FFF2-40B4-BE49-F238E27FC236}">
                    <a16:creationId xmlns:a16="http://schemas.microsoft.com/office/drawing/2014/main" id="{E1A9D068-387E-9190-301E-021A9283321D}"/>
                  </a:ext>
                </a:extLst>
              </p14:cNvPr>
              <p14:cNvContentPartPr/>
              <p14:nvPr/>
            </p14:nvContentPartPr>
            <p14:xfrm>
              <a:off x="2672360" y="4205900"/>
              <a:ext cx="9268920" cy="312840"/>
            </p14:xfrm>
          </p:contentPart>
        </mc:Choice>
        <mc:Fallback xmlns="">
          <p:pic>
            <p:nvPicPr>
              <p:cNvPr id="44" name="حبر 43">
                <a:extLst>
                  <a:ext uri="{FF2B5EF4-FFF2-40B4-BE49-F238E27FC236}">
                    <a16:creationId xmlns:a16="http://schemas.microsoft.com/office/drawing/2014/main" id="{E1A9D068-387E-9190-301E-021A9283321D}"/>
                  </a:ext>
                </a:extLst>
              </p:cNvPr>
              <p:cNvPicPr/>
              <p:nvPr/>
            </p:nvPicPr>
            <p:blipFill>
              <a:blip r:embed="rId18"/>
              <a:stretch>
                <a:fillRect/>
              </a:stretch>
            </p:blipFill>
            <p:spPr>
              <a:xfrm>
                <a:off x="2582720" y="4025900"/>
                <a:ext cx="944856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حبر 44">
                <a:extLst>
                  <a:ext uri="{FF2B5EF4-FFF2-40B4-BE49-F238E27FC236}">
                    <a16:creationId xmlns:a16="http://schemas.microsoft.com/office/drawing/2014/main" id="{CE349273-380C-D098-2663-8DCA256C4B2C}"/>
                  </a:ext>
                </a:extLst>
              </p14:cNvPr>
              <p14:cNvContentPartPr/>
              <p14:nvPr/>
            </p14:nvContentPartPr>
            <p14:xfrm>
              <a:off x="8007920" y="4271420"/>
              <a:ext cx="281160" cy="3240"/>
            </p14:xfrm>
          </p:contentPart>
        </mc:Choice>
        <mc:Fallback xmlns="">
          <p:pic>
            <p:nvPicPr>
              <p:cNvPr id="45" name="حبر 44">
                <a:extLst>
                  <a:ext uri="{FF2B5EF4-FFF2-40B4-BE49-F238E27FC236}">
                    <a16:creationId xmlns:a16="http://schemas.microsoft.com/office/drawing/2014/main" id="{CE349273-380C-D098-2663-8DCA256C4B2C}"/>
                  </a:ext>
                </a:extLst>
              </p:cNvPr>
              <p:cNvPicPr/>
              <p:nvPr/>
            </p:nvPicPr>
            <p:blipFill>
              <a:blip r:embed="rId20"/>
              <a:stretch>
                <a:fillRect/>
              </a:stretch>
            </p:blipFill>
            <p:spPr>
              <a:xfrm>
                <a:off x="7917920" y="4091420"/>
                <a:ext cx="4608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حبر 45">
                <a:extLst>
                  <a:ext uri="{FF2B5EF4-FFF2-40B4-BE49-F238E27FC236}">
                    <a16:creationId xmlns:a16="http://schemas.microsoft.com/office/drawing/2014/main" id="{7CBD3F08-E654-83F4-8FBD-2C879D60A531}"/>
                  </a:ext>
                </a:extLst>
              </p14:cNvPr>
              <p14:cNvContentPartPr/>
              <p14:nvPr/>
            </p14:nvContentPartPr>
            <p14:xfrm>
              <a:off x="7184960" y="4271420"/>
              <a:ext cx="698040" cy="69480"/>
            </p14:xfrm>
          </p:contentPart>
        </mc:Choice>
        <mc:Fallback xmlns="">
          <p:pic>
            <p:nvPicPr>
              <p:cNvPr id="46" name="حبر 45">
                <a:extLst>
                  <a:ext uri="{FF2B5EF4-FFF2-40B4-BE49-F238E27FC236}">
                    <a16:creationId xmlns:a16="http://schemas.microsoft.com/office/drawing/2014/main" id="{7CBD3F08-E654-83F4-8FBD-2C879D60A531}"/>
                  </a:ext>
                </a:extLst>
              </p:cNvPr>
              <p:cNvPicPr/>
              <p:nvPr/>
            </p:nvPicPr>
            <p:blipFill>
              <a:blip r:embed="rId22"/>
              <a:stretch>
                <a:fillRect/>
              </a:stretch>
            </p:blipFill>
            <p:spPr>
              <a:xfrm>
                <a:off x="7095320" y="4091420"/>
                <a:ext cx="87768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حبر 46">
                <a:extLst>
                  <a:ext uri="{FF2B5EF4-FFF2-40B4-BE49-F238E27FC236}">
                    <a16:creationId xmlns:a16="http://schemas.microsoft.com/office/drawing/2014/main" id="{766097D3-1B52-C878-2730-FEDF37B82D44}"/>
                  </a:ext>
                </a:extLst>
              </p14:cNvPr>
              <p14:cNvContentPartPr/>
              <p14:nvPr/>
            </p14:nvContentPartPr>
            <p14:xfrm>
              <a:off x="7332560" y="4311740"/>
              <a:ext cx="996120" cy="29160"/>
            </p14:xfrm>
          </p:contentPart>
        </mc:Choice>
        <mc:Fallback xmlns="">
          <p:pic>
            <p:nvPicPr>
              <p:cNvPr id="47" name="حبر 46">
                <a:extLst>
                  <a:ext uri="{FF2B5EF4-FFF2-40B4-BE49-F238E27FC236}">
                    <a16:creationId xmlns:a16="http://schemas.microsoft.com/office/drawing/2014/main" id="{766097D3-1B52-C878-2730-FEDF37B82D44}"/>
                  </a:ext>
                </a:extLst>
              </p:cNvPr>
              <p:cNvPicPr/>
              <p:nvPr/>
            </p:nvPicPr>
            <p:blipFill>
              <a:blip r:embed="rId24"/>
              <a:stretch>
                <a:fillRect/>
              </a:stretch>
            </p:blipFill>
            <p:spPr>
              <a:xfrm>
                <a:off x="7242560" y="4132100"/>
                <a:ext cx="117576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حبر 47">
                <a:extLst>
                  <a:ext uri="{FF2B5EF4-FFF2-40B4-BE49-F238E27FC236}">
                    <a16:creationId xmlns:a16="http://schemas.microsoft.com/office/drawing/2014/main" id="{E5AE9248-F5EC-06FA-519A-3328783F952A}"/>
                  </a:ext>
                </a:extLst>
              </p14:cNvPr>
              <p14:cNvContentPartPr/>
              <p14:nvPr/>
            </p14:nvContentPartPr>
            <p14:xfrm>
              <a:off x="6480800" y="4411460"/>
              <a:ext cx="360" cy="360"/>
            </p14:xfrm>
          </p:contentPart>
        </mc:Choice>
        <mc:Fallback xmlns="">
          <p:pic>
            <p:nvPicPr>
              <p:cNvPr id="48" name="حبر 47">
                <a:extLst>
                  <a:ext uri="{FF2B5EF4-FFF2-40B4-BE49-F238E27FC236}">
                    <a16:creationId xmlns:a16="http://schemas.microsoft.com/office/drawing/2014/main" id="{E5AE9248-F5EC-06FA-519A-3328783F952A}"/>
                  </a:ext>
                </a:extLst>
              </p:cNvPr>
              <p:cNvPicPr/>
              <p:nvPr/>
            </p:nvPicPr>
            <p:blipFill>
              <a:blip r:embed="rId26"/>
              <a:stretch>
                <a:fillRect/>
              </a:stretch>
            </p:blipFill>
            <p:spPr>
              <a:xfrm>
                <a:off x="6390800" y="423146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9" name="حبر 48">
                <a:extLst>
                  <a:ext uri="{FF2B5EF4-FFF2-40B4-BE49-F238E27FC236}">
                    <a16:creationId xmlns:a16="http://schemas.microsoft.com/office/drawing/2014/main" id="{059B9525-2D62-AC28-33C3-05A0CDDC4B17}"/>
                  </a:ext>
                </a:extLst>
              </p14:cNvPr>
              <p14:cNvContentPartPr/>
              <p14:nvPr/>
            </p14:nvContentPartPr>
            <p14:xfrm>
              <a:off x="5439320" y="4282580"/>
              <a:ext cx="2298600" cy="196920"/>
            </p14:xfrm>
          </p:contentPart>
        </mc:Choice>
        <mc:Fallback xmlns="">
          <p:pic>
            <p:nvPicPr>
              <p:cNvPr id="49" name="حبر 48">
                <a:extLst>
                  <a:ext uri="{FF2B5EF4-FFF2-40B4-BE49-F238E27FC236}">
                    <a16:creationId xmlns:a16="http://schemas.microsoft.com/office/drawing/2014/main" id="{059B9525-2D62-AC28-33C3-05A0CDDC4B17}"/>
                  </a:ext>
                </a:extLst>
              </p:cNvPr>
              <p:cNvPicPr/>
              <p:nvPr/>
            </p:nvPicPr>
            <p:blipFill>
              <a:blip r:embed="rId28"/>
              <a:stretch>
                <a:fillRect/>
              </a:stretch>
            </p:blipFill>
            <p:spPr>
              <a:xfrm>
                <a:off x="5349680" y="4102580"/>
                <a:ext cx="247824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حبر 49">
                <a:extLst>
                  <a:ext uri="{FF2B5EF4-FFF2-40B4-BE49-F238E27FC236}">
                    <a16:creationId xmlns:a16="http://schemas.microsoft.com/office/drawing/2014/main" id="{92AF34A3-A1DB-12FD-4C86-A636A24E7C83}"/>
                  </a:ext>
                </a:extLst>
              </p14:cNvPr>
              <p14:cNvContentPartPr/>
              <p14:nvPr/>
            </p14:nvContentPartPr>
            <p14:xfrm>
              <a:off x="4786640" y="4384100"/>
              <a:ext cx="1204920" cy="113040"/>
            </p14:xfrm>
          </p:contentPart>
        </mc:Choice>
        <mc:Fallback xmlns="">
          <p:pic>
            <p:nvPicPr>
              <p:cNvPr id="50" name="حبر 49">
                <a:extLst>
                  <a:ext uri="{FF2B5EF4-FFF2-40B4-BE49-F238E27FC236}">
                    <a16:creationId xmlns:a16="http://schemas.microsoft.com/office/drawing/2014/main" id="{92AF34A3-A1DB-12FD-4C86-A636A24E7C83}"/>
                  </a:ext>
                </a:extLst>
              </p:cNvPr>
              <p:cNvPicPr/>
              <p:nvPr/>
            </p:nvPicPr>
            <p:blipFill>
              <a:blip r:embed="rId30"/>
              <a:stretch>
                <a:fillRect/>
              </a:stretch>
            </p:blipFill>
            <p:spPr>
              <a:xfrm>
                <a:off x="4697000" y="4204100"/>
                <a:ext cx="138456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حبر 50">
                <a:extLst>
                  <a:ext uri="{FF2B5EF4-FFF2-40B4-BE49-F238E27FC236}">
                    <a16:creationId xmlns:a16="http://schemas.microsoft.com/office/drawing/2014/main" id="{2190427D-7F8B-969C-037B-AED79F143DDB}"/>
                  </a:ext>
                </a:extLst>
              </p14:cNvPr>
              <p14:cNvContentPartPr/>
              <p14:nvPr/>
            </p14:nvContentPartPr>
            <p14:xfrm>
              <a:off x="4338800" y="4362500"/>
              <a:ext cx="1274400" cy="174960"/>
            </p14:xfrm>
          </p:contentPart>
        </mc:Choice>
        <mc:Fallback xmlns="">
          <p:pic>
            <p:nvPicPr>
              <p:cNvPr id="51" name="حبر 50">
                <a:extLst>
                  <a:ext uri="{FF2B5EF4-FFF2-40B4-BE49-F238E27FC236}">
                    <a16:creationId xmlns:a16="http://schemas.microsoft.com/office/drawing/2014/main" id="{2190427D-7F8B-969C-037B-AED79F143DDB}"/>
                  </a:ext>
                </a:extLst>
              </p:cNvPr>
              <p:cNvPicPr/>
              <p:nvPr/>
            </p:nvPicPr>
            <p:blipFill>
              <a:blip r:embed="rId32"/>
              <a:stretch>
                <a:fillRect/>
              </a:stretch>
            </p:blipFill>
            <p:spPr>
              <a:xfrm>
                <a:off x="4248800" y="4182500"/>
                <a:ext cx="145404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2" name="حبر 51">
                <a:extLst>
                  <a:ext uri="{FF2B5EF4-FFF2-40B4-BE49-F238E27FC236}">
                    <a16:creationId xmlns:a16="http://schemas.microsoft.com/office/drawing/2014/main" id="{425BDEE9-E565-E6C3-C152-18431A8A761D}"/>
                  </a:ext>
                </a:extLst>
              </p14:cNvPr>
              <p14:cNvContentPartPr/>
              <p14:nvPr/>
            </p14:nvContentPartPr>
            <p14:xfrm>
              <a:off x="4313600" y="4349180"/>
              <a:ext cx="1439280" cy="121680"/>
            </p14:xfrm>
          </p:contentPart>
        </mc:Choice>
        <mc:Fallback xmlns="">
          <p:pic>
            <p:nvPicPr>
              <p:cNvPr id="52" name="حبر 51">
                <a:extLst>
                  <a:ext uri="{FF2B5EF4-FFF2-40B4-BE49-F238E27FC236}">
                    <a16:creationId xmlns:a16="http://schemas.microsoft.com/office/drawing/2014/main" id="{425BDEE9-E565-E6C3-C152-18431A8A761D}"/>
                  </a:ext>
                </a:extLst>
              </p:cNvPr>
              <p:cNvPicPr/>
              <p:nvPr/>
            </p:nvPicPr>
            <p:blipFill>
              <a:blip r:embed="rId34"/>
              <a:stretch>
                <a:fillRect/>
              </a:stretch>
            </p:blipFill>
            <p:spPr>
              <a:xfrm>
                <a:off x="4223600" y="4169540"/>
                <a:ext cx="161892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حبر 52">
                <a:extLst>
                  <a:ext uri="{FF2B5EF4-FFF2-40B4-BE49-F238E27FC236}">
                    <a16:creationId xmlns:a16="http://schemas.microsoft.com/office/drawing/2014/main" id="{1773345D-4348-A983-CB9B-D3541517DF88}"/>
                  </a:ext>
                </a:extLst>
              </p14:cNvPr>
              <p14:cNvContentPartPr/>
              <p14:nvPr/>
            </p14:nvContentPartPr>
            <p14:xfrm>
              <a:off x="4084280" y="4471940"/>
              <a:ext cx="16560" cy="360"/>
            </p14:xfrm>
          </p:contentPart>
        </mc:Choice>
        <mc:Fallback xmlns="">
          <p:pic>
            <p:nvPicPr>
              <p:cNvPr id="53" name="حبر 52">
                <a:extLst>
                  <a:ext uri="{FF2B5EF4-FFF2-40B4-BE49-F238E27FC236}">
                    <a16:creationId xmlns:a16="http://schemas.microsoft.com/office/drawing/2014/main" id="{1773345D-4348-A983-CB9B-D3541517DF88}"/>
                  </a:ext>
                </a:extLst>
              </p:cNvPr>
              <p:cNvPicPr/>
              <p:nvPr/>
            </p:nvPicPr>
            <p:blipFill>
              <a:blip r:embed="rId36"/>
              <a:stretch>
                <a:fillRect/>
              </a:stretch>
            </p:blipFill>
            <p:spPr>
              <a:xfrm>
                <a:off x="3994280" y="4292300"/>
                <a:ext cx="1962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حبر 53">
                <a:extLst>
                  <a:ext uri="{FF2B5EF4-FFF2-40B4-BE49-F238E27FC236}">
                    <a16:creationId xmlns:a16="http://schemas.microsoft.com/office/drawing/2014/main" id="{00303C44-F9A8-A824-A431-9B1DF2CE15EF}"/>
                  </a:ext>
                </a:extLst>
              </p14:cNvPr>
              <p14:cNvContentPartPr/>
              <p14:nvPr/>
            </p14:nvContentPartPr>
            <p14:xfrm>
              <a:off x="2231360" y="4316060"/>
              <a:ext cx="3378600" cy="153360"/>
            </p14:xfrm>
          </p:contentPart>
        </mc:Choice>
        <mc:Fallback xmlns="">
          <p:pic>
            <p:nvPicPr>
              <p:cNvPr id="54" name="حبر 53">
                <a:extLst>
                  <a:ext uri="{FF2B5EF4-FFF2-40B4-BE49-F238E27FC236}">
                    <a16:creationId xmlns:a16="http://schemas.microsoft.com/office/drawing/2014/main" id="{00303C44-F9A8-A824-A431-9B1DF2CE15EF}"/>
                  </a:ext>
                </a:extLst>
              </p:cNvPr>
              <p:cNvPicPr/>
              <p:nvPr/>
            </p:nvPicPr>
            <p:blipFill>
              <a:blip r:embed="rId38"/>
              <a:stretch>
                <a:fillRect/>
              </a:stretch>
            </p:blipFill>
            <p:spPr>
              <a:xfrm>
                <a:off x="2141720" y="4136420"/>
                <a:ext cx="355824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حبر 54">
                <a:extLst>
                  <a:ext uri="{FF2B5EF4-FFF2-40B4-BE49-F238E27FC236}">
                    <a16:creationId xmlns:a16="http://schemas.microsoft.com/office/drawing/2014/main" id="{2F942CF1-559F-A872-E1E8-C142B64214C5}"/>
                  </a:ext>
                </a:extLst>
              </p14:cNvPr>
              <p14:cNvContentPartPr/>
              <p14:nvPr/>
            </p14:nvContentPartPr>
            <p14:xfrm>
              <a:off x="2146040" y="4249100"/>
              <a:ext cx="236520" cy="308520"/>
            </p14:xfrm>
          </p:contentPart>
        </mc:Choice>
        <mc:Fallback xmlns="">
          <p:pic>
            <p:nvPicPr>
              <p:cNvPr id="55" name="حبر 54">
                <a:extLst>
                  <a:ext uri="{FF2B5EF4-FFF2-40B4-BE49-F238E27FC236}">
                    <a16:creationId xmlns:a16="http://schemas.microsoft.com/office/drawing/2014/main" id="{2F942CF1-559F-A872-E1E8-C142B64214C5}"/>
                  </a:ext>
                </a:extLst>
              </p:cNvPr>
              <p:cNvPicPr/>
              <p:nvPr/>
            </p:nvPicPr>
            <p:blipFill>
              <a:blip r:embed="rId40"/>
              <a:stretch>
                <a:fillRect/>
              </a:stretch>
            </p:blipFill>
            <p:spPr>
              <a:xfrm>
                <a:off x="2056040" y="4069460"/>
                <a:ext cx="416160" cy="668160"/>
              </a:xfrm>
              <a:prstGeom prst="rect">
                <a:avLst/>
              </a:prstGeom>
            </p:spPr>
          </p:pic>
        </mc:Fallback>
      </mc:AlternateContent>
      <p:sp>
        <p:nvSpPr>
          <p:cNvPr id="57" name="مربع نص 56">
            <a:extLst>
              <a:ext uri="{FF2B5EF4-FFF2-40B4-BE49-F238E27FC236}">
                <a16:creationId xmlns:a16="http://schemas.microsoft.com/office/drawing/2014/main" id="{728DFB0A-28C8-73BD-6129-0B0CA1D7928A}"/>
              </a:ext>
            </a:extLst>
          </p:cNvPr>
          <p:cNvSpPr txBox="1"/>
          <p:nvPr/>
        </p:nvSpPr>
        <p:spPr>
          <a:xfrm>
            <a:off x="1276194" y="5550548"/>
            <a:ext cx="10303540" cy="646331"/>
          </a:xfrm>
          <a:prstGeom prst="rect">
            <a:avLst/>
          </a:prstGeom>
          <a:noFill/>
        </p:spPr>
        <p:txBody>
          <a:bodyPr wrap="square">
            <a:spAutoFit/>
          </a:bodyPr>
          <a:lstStyle/>
          <a:p>
            <a:pPr algn="l" rtl="0"/>
            <a:r>
              <a:rPr lang="ar-SA" dirty="0"/>
              <a:t>"Organization: A person or group of people that has its own functions with responsibilities, authorities, and relationships to achieve its objectives."</a:t>
            </a:r>
          </a:p>
        </p:txBody>
      </p:sp>
      <p:sp>
        <p:nvSpPr>
          <p:cNvPr id="59" name="مربع نص 58">
            <a:extLst>
              <a:ext uri="{FF2B5EF4-FFF2-40B4-BE49-F238E27FC236}">
                <a16:creationId xmlns:a16="http://schemas.microsoft.com/office/drawing/2014/main" id="{7AB610D6-BA0A-4AB7-DDFE-4C29FAA58C3F}"/>
              </a:ext>
            </a:extLst>
          </p:cNvPr>
          <p:cNvSpPr txBox="1"/>
          <p:nvPr/>
        </p:nvSpPr>
        <p:spPr>
          <a:xfrm>
            <a:off x="1035202" y="6186434"/>
            <a:ext cx="11019638" cy="338554"/>
          </a:xfrm>
          <a:prstGeom prst="rect">
            <a:avLst/>
          </a:prstGeom>
          <a:noFill/>
        </p:spPr>
        <p:txBody>
          <a:bodyPr wrap="square">
            <a:spAutoFit/>
          </a:bodyPr>
          <a:lstStyle/>
          <a:p>
            <a:r>
              <a:rPr lang="ar-SA" sz="1600" dirty="0"/>
              <a:t>"المنظمة: شخص أو مجموعة من الأشخاص لها وظائفها الخاصة مع المسؤوليات والصلاحيات والعلاقات لتحقيق أهدافها".</a:t>
            </a:r>
          </a:p>
        </p:txBody>
      </p:sp>
      <mc:AlternateContent xmlns:mc="http://schemas.openxmlformats.org/markup-compatibility/2006">
        <mc:Choice xmlns:p14="http://schemas.microsoft.com/office/powerpoint/2010/main" Requires="p14">
          <p:contentPart p14:bwMode="auto" r:id="rId41">
            <p14:nvContentPartPr>
              <p14:cNvPr id="60" name="حبر 59">
                <a:extLst>
                  <a:ext uri="{FF2B5EF4-FFF2-40B4-BE49-F238E27FC236}">
                    <a16:creationId xmlns:a16="http://schemas.microsoft.com/office/drawing/2014/main" id="{2457A7BD-A932-62A1-7F31-00FBEE06A196}"/>
                  </a:ext>
                </a:extLst>
              </p14:cNvPr>
              <p14:cNvContentPartPr/>
              <p14:nvPr/>
            </p14:nvContentPartPr>
            <p14:xfrm rot="283694">
              <a:off x="7596340" y="4382780"/>
              <a:ext cx="1700640" cy="159120"/>
            </p14:xfrm>
          </p:contentPart>
        </mc:Choice>
        <mc:Fallback>
          <p:pic>
            <p:nvPicPr>
              <p:cNvPr id="60" name="حبر 59">
                <a:extLst>
                  <a:ext uri="{FF2B5EF4-FFF2-40B4-BE49-F238E27FC236}">
                    <a16:creationId xmlns:a16="http://schemas.microsoft.com/office/drawing/2014/main" id="{2457A7BD-A932-62A1-7F31-00FBEE06A196}"/>
                  </a:ext>
                </a:extLst>
              </p:cNvPr>
              <p:cNvPicPr/>
              <p:nvPr/>
            </p:nvPicPr>
            <p:blipFill>
              <a:blip r:embed="rId42"/>
              <a:stretch>
                <a:fillRect/>
              </a:stretch>
            </p:blipFill>
            <p:spPr>
              <a:xfrm rot="283694">
                <a:off x="7578340" y="4364780"/>
                <a:ext cx="17362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 name="حبر 12">
                <a:extLst>
                  <a:ext uri="{FF2B5EF4-FFF2-40B4-BE49-F238E27FC236}">
                    <a16:creationId xmlns:a16="http://schemas.microsoft.com/office/drawing/2014/main" id="{76D0299C-7602-0386-A383-4D00315FEEAA}"/>
                  </a:ext>
                </a:extLst>
              </p14:cNvPr>
              <p14:cNvContentPartPr/>
              <p14:nvPr/>
            </p14:nvContentPartPr>
            <p14:xfrm>
              <a:off x="3883004" y="1805258"/>
              <a:ext cx="766080" cy="59400"/>
            </p14:xfrm>
          </p:contentPart>
        </mc:Choice>
        <mc:Fallback>
          <p:pic>
            <p:nvPicPr>
              <p:cNvPr id="13" name="حبر 12">
                <a:extLst>
                  <a:ext uri="{FF2B5EF4-FFF2-40B4-BE49-F238E27FC236}">
                    <a16:creationId xmlns:a16="http://schemas.microsoft.com/office/drawing/2014/main" id="{76D0299C-7602-0386-A383-4D00315FEEAA}"/>
                  </a:ext>
                </a:extLst>
              </p:cNvPr>
              <p:cNvPicPr/>
              <p:nvPr/>
            </p:nvPicPr>
            <p:blipFill>
              <a:blip r:embed="rId44"/>
              <a:stretch>
                <a:fillRect/>
              </a:stretch>
            </p:blipFill>
            <p:spPr>
              <a:xfrm>
                <a:off x="3865004" y="1787618"/>
                <a:ext cx="8017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4" name="حبر 13">
                <a:extLst>
                  <a:ext uri="{FF2B5EF4-FFF2-40B4-BE49-F238E27FC236}">
                    <a16:creationId xmlns:a16="http://schemas.microsoft.com/office/drawing/2014/main" id="{308D9AA8-CEAA-7531-8113-E5D12EE152C0}"/>
                  </a:ext>
                </a:extLst>
              </p14:cNvPr>
              <p14:cNvContentPartPr/>
              <p14:nvPr/>
            </p14:nvContentPartPr>
            <p14:xfrm>
              <a:off x="6970004" y="1755218"/>
              <a:ext cx="1764000" cy="69480"/>
            </p14:xfrm>
          </p:contentPart>
        </mc:Choice>
        <mc:Fallback>
          <p:pic>
            <p:nvPicPr>
              <p:cNvPr id="14" name="حبر 13">
                <a:extLst>
                  <a:ext uri="{FF2B5EF4-FFF2-40B4-BE49-F238E27FC236}">
                    <a16:creationId xmlns:a16="http://schemas.microsoft.com/office/drawing/2014/main" id="{308D9AA8-CEAA-7531-8113-E5D12EE152C0}"/>
                  </a:ext>
                </a:extLst>
              </p:cNvPr>
              <p:cNvPicPr/>
              <p:nvPr/>
            </p:nvPicPr>
            <p:blipFill>
              <a:blip r:embed="rId46"/>
              <a:stretch>
                <a:fillRect/>
              </a:stretch>
            </p:blipFill>
            <p:spPr>
              <a:xfrm>
                <a:off x="6952004" y="1737218"/>
                <a:ext cx="1799640" cy="105120"/>
              </a:xfrm>
              <a:prstGeom prst="rect">
                <a:avLst/>
              </a:prstGeom>
            </p:spPr>
          </p:pic>
        </mc:Fallback>
      </mc:AlternateContent>
      <p:grpSp>
        <p:nvGrpSpPr>
          <p:cNvPr id="19" name="مجموعة 18">
            <a:extLst>
              <a:ext uri="{FF2B5EF4-FFF2-40B4-BE49-F238E27FC236}">
                <a16:creationId xmlns:a16="http://schemas.microsoft.com/office/drawing/2014/main" id="{7A910B58-2EAC-ECD9-883D-BF86AEEAD684}"/>
              </a:ext>
            </a:extLst>
          </p:cNvPr>
          <p:cNvGrpSpPr/>
          <p:nvPr/>
        </p:nvGrpSpPr>
        <p:grpSpPr>
          <a:xfrm>
            <a:off x="4529564" y="1105418"/>
            <a:ext cx="2612880" cy="348480"/>
            <a:chOff x="4529564" y="1105418"/>
            <a:chExt cx="2612880" cy="348480"/>
          </a:xfrm>
        </p:grpSpPr>
        <mc:AlternateContent xmlns:mc="http://schemas.openxmlformats.org/markup-compatibility/2006">
          <mc:Choice xmlns:p14="http://schemas.microsoft.com/office/powerpoint/2010/main" Requires="p14">
            <p:contentPart p14:bwMode="auto" r:id="rId47">
              <p14:nvContentPartPr>
                <p14:cNvPr id="15" name="حبر 14">
                  <a:extLst>
                    <a:ext uri="{FF2B5EF4-FFF2-40B4-BE49-F238E27FC236}">
                      <a16:creationId xmlns:a16="http://schemas.microsoft.com/office/drawing/2014/main" id="{0044456D-2660-1232-3F90-87ECFA980CB4}"/>
                    </a:ext>
                  </a:extLst>
                </p14:cNvPr>
                <p14:cNvContentPartPr/>
                <p14:nvPr/>
              </p14:nvContentPartPr>
              <p14:xfrm>
                <a:off x="4529564" y="1105418"/>
                <a:ext cx="2612880" cy="348480"/>
              </p14:xfrm>
            </p:contentPart>
          </mc:Choice>
          <mc:Fallback>
            <p:pic>
              <p:nvPicPr>
                <p:cNvPr id="15" name="حبر 14">
                  <a:extLst>
                    <a:ext uri="{FF2B5EF4-FFF2-40B4-BE49-F238E27FC236}">
                      <a16:creationId xmlns:a16="http://schemas.microsoft.com/office/drawing/2014/main" id="{0044456D-2660-1232-3F90-87ECFA980CB4}"/>
                    </a:ext>
                  </a:extLst>
                </p:cNvPr>
                <p:cNvPicPr/>
                <p:nvPr/>
              </p:nvPicPr>
              <p:blipFill>
                <a:blip r:embed="rId48"/>
                <a:stretch>
                  <a:fillRect/>
                </a:stretch>
              </p:blipFill>
              <p:spPr>
                <a:xfrm>
                  <a:off x="4511564" y="1087418"/>
                  <a:ext cx="264852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 name="حبر 15">
                  <a:extLst>
                    <a:ext uri="{FF2B5EF4-FFF2-40B4-BE49-F238E27FC236}">
                      <a16:creationId xmlns:a16="http://schemas.microsoft.com/office/drawing/2014/main" id="{BB321A0A-7B80-84D7-A616-1E5955D1FA4E}"/>
                    </a:ext>
                  </a:extLst>
                </p14:cNvPr>
                <p14:cNvContentPartPr/>
                <p14:nvPr/>
              </p14:nvContentPartPr>
              <p14:xfrm>
                <a:off x="7117604" y="1369298"/>
                <a:ext cx="360" cy="360"/>
              </p14:xfrm>
            </p:contentPart>
          </mc:Choice>
          <mc:Fallback>
            <p:pic>
              <p:nvPicPr>
                <p:cNvPr id="16" name="حبر 15">
                  <a:extLst>
                    <a:ext uri="{FF2B5EF4-FFF2-40B4-BE49-F238E27FC236}">
                      <a16:creationId xmlns:a16="http://schemas.microsoft.com/office/drawing/2014/main" id="{BB321A0A-7B80-84D7-A616-1E5955D1FA4E}"/>
                    </a:ext>
                  </a:extLst>
                </p:cNvPr>
                <p:cNvPicPr/>
                <p:nvPr/>
              </p:nvPicPr>
              <p:blipFill>
                <a:blip r:embed="rId50"/>
                <a:stretch>
                  <a:fillRect/>
                </a:stretch>
              </p:blipFill>
              <p:spPr>
                <a:xfrm>
                  <a:off x="7099604" y="135129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 name="حبر 16">
                  <a:extLst>
                    <a:ext uri="{FF2B5EF4-FFF2-40B4-BE49-F238E27FC236}">
                      <a16:creationId xmlns:a16="http://schemas.microsoft.com/office/drawing/2014/main" id="{812706C8-F9D5-7D17-0B26-D65CC05CC105}"/>
                    </a:ext>
                  </a:extLst>
                </p14:cNvPr>
                <p14:cNvContentPartPr/>
                <p14:nvPr/>
              </p14:nvContentPartPr>
              <p14:xfrm>
                <a:off x="7056404" y="1250498"/>
                <a:ext cx="61560" cy="128880"/>
              </p14:xfrm>
            </p:contentPart>
          </mc:Choice>
          <mc:Fallback>
            <p:pic>
              <p:nvPicPr>
                <p:cNvPr id="17" name="حبر 16">
                  <a:extLst>
                    <a:ext uri="{FF2B5EF4-FFF2-40B4-BE49-F238E27FC236}">
                      <a16:creationId xmlns:a16="http://schemas.microsoft.com/office/drawing/2014/main" id="{812706C8-F9D5-7D17-0B26-D65CC05CC105}"/>
                    </a:ext>
                  </a:extLst>
                </p:cNvPr>
                <p:cNvPicPr/>
                <p:nvPr/>
              </p:nvPicPr>
              <p:blipFill>
                <a:blip r:embed="rId52"/>
                <a:stretch>
                  <a:fillRect/>
                </a:stretch>
              </p:blipFill>
              <p:spPr>
                <a:xfrm>
                  <a:off x="7038764" y="1232498"/>
                  <a:ext cx="97200" cy="16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29" name="حبر 28">
                <a:extLst>
                  <a:ext uri="{FF2B5EF4-FFF2-40B4-BE49-F238E27FC236}">
                    <a16:creationId xmlns:a16="http://schemas.microsoft.com/office/drawing/2014/main" id="{A8A93E62-7494-30CF-15BD-AC73182FBF46}"/>
                  </a:ext>
                </a:extLst>
              </p14:cNvPr>
              <p14:cNvContentPartPr/>
              <p14:nvPr/>
            </p14:nvContentPartPr>
            <p14:xfrm>
              <a:off x="9554580" y="-444000"/>
              <a:ext cx="25560" cy="15120"/>
            </p14:xfrm>
          </p:contentPart>
        </mc:Choice>
        <mc:Fallback>
          <p:pic>
            <p:nvPicPr>
              <p:cNvPr id="29" name="حبر 28">
                <a:extLst>
                  <a:ext uri="{FF2B5EF4-FFF2-40B4-BE49-F238E27FC236}">
                    <a16:creationId xmlns:a16="http://schemas.microsoft.com/office/drawing/2014/main" id="{A8A93E62-7494-30CF-15BD-AC73182FBF46}"/>
                  </a:ext>
                </a:extLst>
              </p:cNvPr>
              <p:cNvPicPr/>
              <p:nvPr/>
            </p:nvPicPr>
            <p:blipFill>
              <a:blip r:embed="rId54"/>
              <a:stretch>
                <a:fillRect/>
              </a:stretch>
            </p:blipFill>
            <p:spPr>
              <a:xfrm>
                <a:off x="9545940" y="-453000"/>
                <a:ext cx="432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 name="حبر 30">
                <a:extLst>
                  <a:ext uri="{FF2B5EF4-FFF2-40B4-BE49-F238E27FC236}">
                    <a16:creationId xmlns:a16="http://schemas.microsoft.com/office/drawing/2014/main" id="{47243E12-562C-5B3D-4451-9EE37096273C}"/>
                  </a:ext>
                </a:extLst>
              </p14:cNvPr>
              <p14:cNvContentPartPr/>
              <p14:nvPr/>
            </p14:nvContentPartPr>
            <p14:xfrm>
              <a:off x="11140740" y="-330600"/>
              <a:ext cx="23400" cy="13320"/>
            </p14:xfrm>
          </p:contentPart>
        </mc:Choice>
        <mc:Fallback>
          <p:pic>
            <p:nvPicPr>
              <p:cNvPr id="31" name="حبر 30">
                <a:extLst>
                  <a:ext uri="{FF2B5EF4-FFF2-40B4-BE49-F238E27FC236}">
                    <a16:creationId xmlns:a16="http://schemas.microsoft.com/office/drawing/2014/main" id="{47243E12-562C-5B3D-4451-9EE37096273C}"/>
                  </a:ext>
                </a:extLst>
              </p:cNvPr>
              <p:cNvPicPr/>
              <p:nvPr/>
            </p:nvPicPr>
            <p:blipFill>
              <a:blip r:embed="rId56"/>
              <a:stretch>
                <a:fillRect/>
              </a:stretch>
            </p:blipFill>
            <p:spPr>
              <a:xfrm>
                <a:off x="11123100" y="-348240"/>
                <a:ext cx="590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3" name="حبر 32">
                <a:extLst>
                  <a:ext uri="{FF2B5EF4-FFF2-40B4-BE49-F238E27FC236}">
                    <a16:creationId xmlns:a16="http://schemas.microsoft.com/office/drawing/2014/main" id="{30FBF6C5-5E9A-011E-176E-D1BB5096BCCF}"/>
                  </a:ext>
                </a:extLst>
              </p14:cNvPr>
              <p14:cNvContentPartPr/>
              <p14:nvPr/>
            </p14:nvContentPartPr>
            <p14:xfrm>
              <a:off x="3219660" y="2574600"/>
              <a:ext cx="2211480" cy="82800"/>
            </p14:xfrm>
          </p:contentPart>
        </mc:Choice>
        <mc:Fallback>
          <p:pic>
            <p:nvPicPr>
              <p:cNvPr id="33" name="حبر 32">
                <a:extLst>
                  <a:ext uri="{FF2B5EF4-FFF2-40B4-BE49-F238E27FC236}">
                    <a16:creationId xmlns:a16="http://schemas.microsoft.com/office/drawing/2014/main" id="{30FBF6C5-5E9A-011E-176E-D1BB5096BCCF}"/>
                  </a:ext>
                </a:extLst>
              </p:cNvPr>
              <p:cNvPicPr/>
              <p:nvPr/>
            </p:nvPicPr>
            <p:blipFill>
              <a:blip r:embed="rId58"/>
              <a:stretch>
                <a:fillRect/>
              </a:stretch>
            </p:blipFill>
            <p:spPr>
              <a:xfrm>
                <a:off x="3202020" y="2556600"/>
                <a:ext cx="22471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4" name="حبر 33">
                <a:extLst>
                  <a:ext uri="{FF2B5EF4-FFF2-40B4-BE49-F238E27FC236}">
                    <a16:creationId xmlns:a16="http://schemas.microsoft.com/office/drawing/2014/main" id="{870F74AF-73B3-2A1A-0781-9CA15F1068EA}"/>
                  </a:ext>
                </a:extLst>
              </p14:cNvPr>
              <p14:cNvContentPartPr/>
              <p14:nvPr/>
            </p14:nvContentPartPr>
            <p14:xfrm>
              <a:off x="4667220" y="-305400"/>
              <a:ext cx="6120" cy="16920"/>
            </p14:xfrm>
          </p:contentPart>
        </mc:Choice>
        <mc:Fallback>
          <p:pic>
            <p:nvPicPr>
              <p:cNvPr id="34" name="حبر 33">
                <a:extLst>
                  <a:ext uri="{FF2B5EF4-FFF2-40B4-BE49-F238E27FC236}">
                    <a16:creationId xmlns:a16="http://schemas.microsoft.com/office/drawing/2014/main" id="{870F74AF-73B3-2A1A-0781-9CA15F1068EA}"/>
                  </a:ext>
                </a:extLst>
              </p:cNvPr>
              <p:cNvPicPr/>
              <p:nvPr/>
            </p:nvPicPr>
            <p:blipFill>
              <a:blip r:embed="rId60"/>
              <a:stretch>
                <a:fillRect/>
              </a:stretch>
            </p:blipFill>
            <p:spPr>
              <a:xfrm>
                <a:off x="4649580" y="-323400"/>
                <a:ext cx="417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5" name="حبر 34">
                <a:extLst>
                  <a:ext uri="{FF2B5EF4-FFF2-40B4-BE49-F238E27FC236}">
                    <a16:creationId xmlns:a16="http://schemas.microsoft.com/office/drawing/2014/main" id="{0B6C5E82-9F18-D137-1B66-9FD27A5A2673}"/>
                  </a:ext>
                </a:extLst>
              </p14:cNvPr>
              <p14:cNvContentPartPr/>
              <p14:nvPr/>
            </p14:nvContentPartPr>
            <p14:xfrm>
              <a:off x="6230700" y="2550480"/>
              <a:ext cx="580320" cy="92160"/>
            </p14:xfrm>
          </p:contentPart>
        </mc:Choice>
        <mc:Fallback>
          <p:pic>
            <p:nvPicPr>
              <p:cNvPr id="35" name="حبر 34">
                <a:extLst>
                  <a:ext uri="{FF2B5EF4-FFF2-40B4-BE49-F238E27FC236}">
                    <a16:creationId xmlns:a16="http://schemas.microsoft.com/office/drawing/2014/main" id="{0B6C5E82-9F18-D137-1B66-9FD27A5A2673}"/>
                  </a:ext>
                </a:extLst>
              </p:cNvPr>
              <p:cNvPicPr/>
              <p:nvPr/>
            </p:nvPicPr>
            <p:blipFill>
              <a:blip r:embed="rId62"/>
              <a:stretch>
                <a:fillRect/>
              </a:stretch>
            </p:blipFill>
            <p:spPr>
              <a:xfrm>
                <a:off x="6212700" y="2532480"/>
                <a:ext cx="615960" cy="127800"/>
              </a:xfrm>
              <a:prstGeom prst="rect">
                <a:avLst/>
              </a:prstGeom>
            </p:spPr>
          </p:pic>
        </mc:Fallback>
      </mc:AlternateContent>
      <p:grpSp>
        <p:nvGrpSpPr>
          <p:cNvPr id="61" name="مجموعة 60">
            <a:extLst>
              <a:ext uri="{FF2B5EF4-FFF2-40B4-BE49-F238E27FC236}">
                <a16:creationId xmlns:a16="http://schemas.microsoft.com/office/drawing/2014/main" id="{922D3DB3-0CA1-C308-BCFD-2E732DA5A2F3}"/>
              </a:ext>
            </a:extLst>
          </p:cNvPr>
          <p:cNvGrpSpPr/>
          <p:nvPr/>
        </p:nvGrpSpPr>
        <p:grpSpPr>
          <a:xfrm>
            <a:off x="7543260" y="3463800"/>
            <a:ext cx="483120" cy="96840"/>
            <a:chOff x="7543260" y="3463800"/>
            <a:chExt cx="483120" cy="96840"/>
          </a:xfrm>
        </p:grpSpPr>
        <mc:AlternateContent xmlns:mc="http://schemas.openxmlformats.org/markup-compatibility/2006">
          <mc:Choice xmlns:p14="http://schemas.microsoft.com/office/powerpoint/2010/main" Requires="p14">
            <p:contentPart p14:bwMode="auto" r:id="rId63">
              <p14:nvContentPartPr>
                <p14:cNvPr id="39" name="حبر 38">
                  <a:extLst>
                    <a:ext uri="{FF2B5EF4-FFF2-40B4-BE49-F238E27FC236}">
                      <a16:creationId xmlns:a16="http://schemas.microsoft.com/office/drawing/2014/main" id="{04BF2F3B-D92D-0001-B838-E25A09D15C44}"/>
                    </a:ext>
                  </a:extLst>
                </p14:cNvPr>
                <p14:cNvContentPartPr/>
                <p14:nvPr/>
              </p14:nvContentPartPr>
              <p14:xfrm>
                <a:off x="7836660" y="3473520"/>
                <a:ext cx="140040" cy="24480"/>
              </p14:xfrm>
            </p:contentPart>
          </mc:Choice>
          <mc:Fallback>
            <p:pic>
              <p:nvPicPr>
                <p:cNvPr id="39" name="حبر 38">
                  <a:extLst>
                    <a:ext uri="{FF2B5EF4-FFF2-40B4-BE49-F238E27FC236}">
                      <a16:creationId xmlns:a16="http://schemas.microsoft.com/office/drawing/2014/main" id="{04BF2F3B-D92D-0001-B838-E25A09D15C44}"/>
                    </a:ext>
                  </a:extLst>
                </p:cNvPr>
                <p:cNvPicPr/>
                <p:nvPr/>
              </p:nvPicPr>
              <p:blipFill>
                <a:blip r:embed="rId64"/>
                <a:stretch>
                  <a:fillRect/>
                </a:stretch>
              </p:blipFill>
              <p:spPr>
                <a:xfrm>
                  <a:off x="7819020" y="3455880"/>
                  <a:ext cx="1756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6" name="حبر 55">
                  <a:extLst>
                    <a:ext uri="{FF2B5EF4-FFF2-40B4-BE49-F238E27FC236}">
                      <a16:creationId xmlns:a16="http://schemas.microsoft.com/office/drawing/2014/main" id="{15516D61-9988-22AE-DD2D-ADA81B47589A}"/>
                    </a:ext>
                  </a:extLst>
                </p14:cNvPr>
                <p14:cNvContentPartPr/>
                <p14:nvPr/>
              </p14:nvContentPartPr>
              <p14:xfrm>
                <a:off x="7547940" y="3507360"/>
                <a:ext cx="478440" cy="10080"/>
              </p14:xfrm>
            </p:contentPart>
          </mc:Choice>
          <mc:Fallback>
            <p:pic>
              <p:nvPicPr>
                <p:cNvPr id="56" name="حبر 55">
                  <a:extLst>
                    <a:ext uri="{FF2B5EF4-FFF2-40B4-BE49-F238E27FC236}">
                      <a16:creationId xmlns:a16="http://schemas.microsoft.com/office/drawing/2014/main" id="{15516D61-9988-22AE-DD2D-ADA81B47589A}"/>
                    </a:ext>
                  </a:extLst>
                </p:cNvPr>
                <p:cNvPicPr/>
                <p:nvPr/>
              </p:nvPicPr>
              <p:blipFill>
                <a:blip r:embed="rId66"/>
                <a:stretch>
                  <a:fillRect/>
                </a:stretch>
              </p:blipFill>
              <p:spPr>
                <a:xfrm>
                  <a:off x="7529940" y="3489360"/>
                  <a:ext cx="5140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8" name="حبر 57">
                  <a:extLst>
                    <a:ext uri="{FF2B5EF4-FFF2-40B4-BE49-F238E27FC236}">
                      <a16:creationId xmlns:a16="http://schemas.microsoft.com/office/drawing/2014/main" id="{565189BD-DCAA-9761-FB3A-21B0EEEFA25E}"/>
                    </a:ext>
                  </a:extLst>
                </p14:cNvPr>
                <p14:cNvContentPartPr/>
                <p14:nvPr/>
              </p14:nvContentPartPr>
              <p14:xfrm>
                <a:off x="7543260" y="3463800"/>
                <a:ext cx="417240" cy="96840"/>
              </p14:xfrm>
            </p:contentPart>
          </mc:Choice>
          <mc:Fallback>
            <p:pic>
              <p:nvPicPr>
                <p:cNvPr id="58" name="حبر 57">
                  <a:extLst>
                    <a:ext uri="{FF2B5EF4-FFF2-40B4-BE49-F238E27FC236}">
                      <a16:creationId xmlns:a16="http://schemas.microsoft.com/office/drawing/2014/main" id="{565189BD-DCAA-9761-FB3A-21B0EEEFA25E}"/>
                    </a:ext>
                  </a:extLst>
                </p:cNvPr>
                <p:cNvPicPr/>
                <p:nvPr/>
              </p:nvPicPr>
              <p:blipFill>
                <a:blip r:embed="rId68"/>
                <a:stretch>
                  <a:fillRect/>
                </a:stretch>
              </p:blipFill>
              <p:spPr>
                <a:xfrm>
                  <a:off x="7525260" y="3446160"/>
                  <a:ext cx="452880" cy="132480"/>
                </a:xfrm>
                <a:prstGeom prst="rect">
                  <a:avLst/>
                </a:prstGeom>
              </p:spPr>
            </p:pic>
          </mc:Fallback>
        </mc:AlternateContent>
      </p:grpSp>
      <p:grpSp>
        <p:nvGrpSpPr>
          <p:cNvPr id="64" name="مجموعة 63">
            <a:extLst>
              <a:ext uri="{FF2B5EF4-FFF2-40B4-BE49-F238E27FC236}">
                <a16:creationId xmlns:a16="http://schemas.microsoft.com/office/drawing/2014/main" id="{E25359F4-0963-8D9F-6772-3D93225CEA14}"/>
              </a:ext>
            </a:extLst>
          </p:cNvPr>
          <p:cNvGrpSpPr/>
          <p:nvPr/>
        </p:nvGrpSpPr>
        <p:grpSpPr>
          <a:xfrm>
            <a:off x="7702380" y="2241960"/>
            <a:ext cx="2436120" cy="420480"/>
            <a:chOff x="7702380" y="2241960"/>
            <a:chExt cx="2436120" cy="420480"/>
          </a:xfrm>
        </p:grpSpPr>
        <mc:AlternateContent xmlns:mc="http://schemas.openxmlformats.org/markup-compatibility/2006">
          <mc:Choice xmlns:p14="http://schemas.microsoft.com/office/powerpoint/2010/main" Requires="p14">
            <p:contentPart p14:bwMode="auto" r:id="rId69">
              <p14:nvContentPartPr>
                <p14:cNvPr id="36" name="حبر 35">
                  <a:extLst>
                    <a:ext uri="{FF2B5EF4-FFF2-40B4-BE49-F238E27FC236}">
                      <a16:creationId xmlns:a16="http://schemas.microsoft.com/office/drawing/2014/main" id="{49B46638-4FBC-51A8-81AF-E564DF63EB7A}"/>
                    </a:ext>
                  </a:extLst>
                </p14:cNvPr>
                <p14:cNvContentPartPr/>
                <p14:nvPr/>
              </p14:nvContentPartPr>
              <p14:xfrm>
                <a:off x="9938700" y="2241960"/>
                <a:ext cx="50400" cy="294480"/>
              </p14:xfrm>
            </p:contentPart>
          </mc:Choice>
          <mc:Fallback>
            <p:pic>
              <p:nvPicPr>
                <p:cNvPr id="36" name="حبر 35">
                  <a:extLst>
                    <a:ext uri="{FF2B5EF4-FFF2-40B4-BE49-F238E27FC236}">
                      <a16:creationId xmlns:a16="http://schemas.microsoft.com/office/drawing/2014/main" id="{49B46638-4FBC-51A8-81AF-E564DF63EB7A}"/>
                    </a:ext>
                  </a:extLst>
                </p:cNvPr>
                <p:cNvPicPr/>
                <p:nvPr/>
              </p:nvPicPr>
              <p:blipFill>
                <a:blip r:embed="rId70"/>
                <a:stretch>
                  <a:fillRect/>
                </a:stretch>
              </p:blipFill>
              <p:spPr>
                <a:xfrm>
                  <a:off x="9920700" y="2224320"/>
                  <a:ext cx="8604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7" name="حبر 36">
                  <a:extLst>
                    <a:ext uri="{FF2B5EF4-FFF2-40B4-BE49-F238E27FC236}">
                      <a16:creationId xmlns:a16="http://schemas.microsoft.com/office/drawing/2014/main" id="{BB2CBC9B-F285-6075-6779-7738C52F7FF0}"/>
                    </a:ext>
                  </a:extLst>
                </p14:cNvPr>
                <p14:cNvContentPartPr/>
                <p14:nvPr/>
              </p14:nvContentPartPr>
              <p14:xfrm>
                <a:off x="9867420" y="2312880"/>
                <a:ext cx="271080" cy="261000"/>
              </p14:xfrm>
            </p:contentPart>
          </mc:Choice>
          <mc:Fallback>
            <p:pic>
              <p:nvPicPr>
                <p:cNvPr id="37" name="حبر 36">
                  <a:extLst>
                    <a:ext uri="{FF2B5EF4-FFF2-40B4-BE49-F238E27FC236}">
                      <a16:creationId xmlns:a16="http://schemas.microsoft.com/office/drawing/2014/main" id="{BB2CBC9B-F285-6075-6779-7738C52F7FF0}"/>
                    </a:ext>
                  </a:extLst>
                </p:cNvPr>
                <p:cNvPicPr/>
                <p:nvPr/>
              </p:nvPicPr>
              <p:blipFill>
                <a:blip r:embed="rId72"/>
                <a:stretch>
                  <a:fillRect/>
                </a:stretch>
              </p:blipFill>
              <p:spPr>
                <a:xfrm>
                  <a:off x="9849780" y="2295240"/>
                  <a:ext cx="306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2" name="حبر 61">
                  <a:extLst>
                    <a:ext uri="{FF2B5EF4-FFF2-40B4-BE49-F238E27FC236}">
                      <a16:creationId xmlns:a16="http://schemas.microsoft.com/office/drawing/2014/main" id="{DB475796-3D15-9442-D2E7-08BDA4F91B23}"/>
                    </a:ext>
                  </a:extLst>
                </p14:cNvPr>
                <p14:cNvContentPartPr/>
                <p14:nvPr/>
              </p14:nvContentPartPr>
              <p14:xfrm>
                <a:off x="7702380" y="2538240"/>
                <a:ext cx="1770480" cy="59040"/>
              </p14:xfrm>
            </p:contentPart>
          </mc:Choice>
          <mc:Fallback>
            <p:pic>
              <p:nvPicPr>
                <p:cNvPr id="62" name="حبر 61">
                  <a:extLst>
                    <a:ext uri="{FF2B5EF4-FFF2-40B4-BE49-F238E27FC236}">
                      <a16:creationId xmlns:a16="http://schemas.microsoft.com/office/drawing/2014/main" id="{DB475796-3D15-9442-D2E7-08BDA4F91B23}"/>
                    </a:ext>
                  </a:extLst>
                </p:cNvPr>
                <p:cNvPicPr/>
                <p:nvPr/>
              </p:nvPicPr>
              <p:blipFill>
                <a:blip r:embed="rId74"/>
                <a:stretch>
                  <a:fillRect/>
                </a:stretch>
              </p:blipFill>
              <p:spPr>
                <a:xfrm>
                  <a:off x="7684740" y="2520600"/>
                  <a:ext cx="1806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3" name="حبر 62">
                  <a:extLst>
                    <a:ext uri="{FF2B5EF4-FFF2-40B4-BE49-F238E27FC236}">
                      <a16:creationId xmlns:a16="http://schemas.microsoft.com/office/drawing/2014/main" id="{71979C5E-01FF-596F-3FE6-B740BD85A279}"/>
                    </a:ext>
                  </a:extLst>
                </p14:cNvPr>
                <p14:cNvContentPartPr/>
                <p14:nvPr/>
              </p14:nvContentPartPr>
              <p14:xfrm>
                <a:off x="8225100" y="2627520"/>
                <a:ext cx="725400" cy="34920"/>
              </p14:xfrm>
            </p:contentPart>
          </mc:Choice>
          <mc:Fallback>
            <p:pic>
              <p:nvPicPr>
                <p:cNvPr id="63" name="حبر 62">
                  <a:extLst>
                    <a:ext uri="{FF2B5EF4-FFF2-40B4-BE49-F238E27FC236}">
                      <a16:creationId xmlns:a16="http://schemas.microsoft.com/office/drawing/2014/main" id="{71979C5E-01FF-596F-3FE6-B740BD85A279}"/>
                    </a:ext>
                  </a:extLst>
                </p:cNvPr>
                <p:cNvPicPr/>
                <p:nvPr/>
              </p:nvPicPr>
              <p:blipFill>
                <a:blip r:embed="rId76"/>
                <a:stretch>
                  <a:fillRect/>
                </a:stretch>
              </p:blipFill>
              <p:spPr>
                <a:xfrm>
                  <a:off x="8207460" y="2609520"/>
                  <a:ext cx="761040" cy="70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7">
            <p14:nvContentPartPr>
              <p14:cNvPr id="71" name="حبر 70">
                <a:extLst>
                  <a:ext uri="{FF2B5EF4-FFF2-40B4-BE49-F238E27FC236}">
                    <a16:creationId xmlns:a16="http://schemas.microsoft.com/office/drawing/2014/main" id="{BF1CF91F-A5A6-E68D-8513-CA044E6A7605}"/>
                  </a:ext>
                </a:extLst>
              </p14:cNvPr>
              <p14:cNvContentPartPr/>
              <p14:nvPr/>
            </p14:nvContentPartPr>
            <p14:xfrm>
              <a:off x="7981020" y="3021000"/>
              <a:ext cx="668880" cy="154800"/>
            </p14:xfrm>
          </p:contentPart>
        </mc:Choice>
        <mc:Fallback>
          <p:pic>
            <p:nvPicPr>
              <p:cNvPr id="71" name="حبر 70">
                <a:extLst>
                  <a:ext uri="{FF2B5EF4-FFF2-40B4-BE49-F238E27FC236}">
                    <a16:creationId xmlns:a16="http://schemas.microsoft.com/office/drawing/2014/main" id="{BF1CF91F-A5A6-E68D-8513-CA044E6A7605}"/>
                  </a:ext>
                </a:extLst>
              </p:cNvPr>
              <p:cNvPicPr/>
              <p:nvPr/>
            </p:nvPicPr>
            <p:blipFill>
              <a:blip r:embed="rId78"/>
              <a:stretch>
                <a:fillRect/>
              </a:stretch>
            </p:blipFill>
            <p:spPr>
              <a:xfrm>
                <a:off x="7963020" y="3003000"/>
                <a:ext cx="7045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2" name="حبر 71">
                <a:extLst>
                  <a:ext uri="{FF2B5EF4-FFF2-40B4-BE49-F238E27FC236}">
                    <a16:creationId xmlns:a16="http://schemas.microsoft.com/office/drawing/2014/main" id="{D0ABBCF1-12A0-B5AB-C925-36550F886690}"/>
                  </a:ext>
                </a:extLst>
              </p14:cNvPr>
              <p14:cNvContentPartPr/>
              <p14:nvPr/>
            </p14:nvContentPartPr>
            <p14:xfrm>
              <a:off x="6874380" y="2067880"/>
              <a:ext cx="668880" cy="154800"/>
            </p14:xfrm>
          </p:contentPart>
        </mc:Choice>
        <mc:Fallback>
          <p:pic>
            <p:nvPicPr>
              <p:cNvPr id="72" name="حبر 71">
                <a:extLst>
                  <a:ext uri="{FF2B5EF4-FFF2-40B4-BE49-F238E27FC236}">
                    <a16:creationId xmlns:a16="http://schemas.microsoft.com/office/drawing/2014/main" id="{D0ABBCF1-12A0-B5AB-C925-36550F886690}"/>
                  </a:ext>
                </a:extLst>
              </p:cNvPr>
              <p:cNvPicPr/>
              <p:nvPr/>
            </p:nvPicPr>
            <p:blipFill>
              <a:blip r:embed="rId78"/>
              <a:stretch>
                <a:fillRect/>
              </a:stretch>
            </p:blipFill>
            <p:spPr>
              <a:xfrm>
                <a:off x="6856380" y="2049880"/>
                <a:ext cx="704520" cy="190440"/>
              </a:xfrm>
              <a:prstGeom prst="rect">
                <a:avLst/>
              </a:prstGeom>
            </p:spPr>
          </p:pic>
        </mc:Fallback>
      </mc:AlternateContent>
      <p:grpSp>
        <p:nvGrpSpPr>
          <p:cNvPr id="73" name="مجموعة 72">
            <a:extLst>
              <a:ext uri="{FF2B5EF4-FFF2-40B4-BE49-F238E27FC236}">
                <a16:creationId xmlns:a16="http://schemas.microsoft.com/office/drawing/2014/main" id="{D4CD89B0-CBFE-2918-4B6E-8CDD4EC257D8}"/>
              </a:ext>
            </a:extLst>
          </p:cNvPr>
          <p:cNvGrpSpPr/>
          <p:nvPr/>
        </p:nvGrpSpPr>
        <p:grpSpPr>
          <a:xfrm>
            <a:off x="9032833" y="3187819"/>
            <a:ext cx="2436120" cy="420480"/>
            <a:chOff x="7702380" y="2241960"/>
            <a:chExt cx="2436120" cy="420480"/>
          </a:xfrm>
        </p:grpSpPr>
        <mc:AlternateContent xmlns:mc="http://schemas.openxmlformats.org/markup-compatibility/2006">
          <mc:Choice xmlns:p14="http://schemas.microsoft.com/office/powerpoint/2010/main" Requires="p14">
            <p:contentPart p14:bwMode="auto" r:id="rId80">
              <p14:nvContentPartPr>
                <p14:cNvPr id="74" name="حبر 73">
                  <a:extLst>
                    <a:ext uri="{FF2B5EF4-FFF2-40B4-BE49-F238E27FC236}">
                      <a16:creationId xmlns:a16="http://schemas.microsoft.com/office/drawing/2014/main" id="{A27FAB08-F2AB-D42C-A5D3-CE25F7763C62}"/>
                    </a:ext>
                  </a:extLst>
                </p14:cNvPr>
                <p14:cNvContentPartPr/>
                <p14:nvPr/>
              </p14:nvContentPartPr>
              <p14:xfrm>
                <a:off x="9938700" y="2241960"/>
                <a:ext cx="50400" cy="294480"/>
              </p14:xfrm>
            </p:contentPart>
          </mc:Choice>
          <mc:Fallback>
            <p:pic>
              <p:nvPicPr>
                <p:cNvPr id="74" name="حبر 73">
                  <a:extLst>
                    <a:ext uri="{FF2B5EF4-FFF2-40B4-BE49-F238E27FC236}">
                      <a16:creationId xmlns:a16="http://schemas.microsoft.com/office/drawing/2014/main" id="{A27FAB08-F2AB-D42C-A5D3-CE25F7763C62}"/>
                    </a:ext>
                  </a:extLst>
                </p:cNvPr>
                <p:cNvPicPr/>
                <p:nvPr/>
              </p:nvPicPr>
              <p:blipFill>
                <a:blip r:embed="rId70"/>
                <a:stretch>
                  <a:fillRect/>
                </a:stretch>
              </p:blipFill>
              <p:spPr>
                <a:xfrm>
                  <a:off x="9920700" y="2224320"/>
                  <a:ext cx="8604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5" name="حبر 74">
                  <a:extLst>
                    <a:ext uri="{FF2B5EF4-FFF2-40B4-BE49-F238E27FC236}">
                      <a16:creationId xmlns:a16="http://schemas.microsoft.com/office/drawing/2014/main" id="{26906A78-9D35-1D4A-2441-0F89E14FC0DC}"/>
                    </a:ext>
                  </a:extLst>
                </p14:cNvPr>
                <p14:cNvContentPartPr/>
                <p14:nvPr/>
              </p14:nvContentPartPr>
              <p14:xfrm>
                <a:off x="9867420" y="2312880"/>
                <a:ext cx="271080" cy="261000"/>
              </p14:xfrm>
            </p:contentPart>
          </mc:Choice>
          <mc:Fallback>
            <p:pic>
              <p:nvPicPr>
                <p:cNvPr id="75" name="حبر 74">
                  <a:extLst>
                    <a:ext uri="{FF2B5EF4-FFF2-40B4-BE49-F238E27FC236}">
                      <a16:creationId xmlns:a16="http://schemas.microsoft.com/office/drawing/2014/main" id="{26906A78-9D35-1D4A-2441-0F89E14FC0DC}"/>
                    </a:ext>
                  </a:extLst>
                </p:cNvPr>
                <p:cNvPicPr/>
                <p:nvPr/>
              </p:nvPicPr>
              <p:blipFill>
                <a:blip r:embed="rId72"/>
                <a:stretch>
                  <a:fillRect/>
                </a:stretch>
              </p:blipFill>
              <p:spPr>
                <a:xfrm>
                  <a:off x="9849780" y="2295240"/>
                  <a:ext cx="306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6" name="حبر 75">
                  <a:extLst>
                    <a:ext uri="{FF2B5EF4-FFF2-40B4-BE49-F238E27FC236}">
                      <a16:creationId xmlns:a16="http://schemas.microsoft.com/office/drawing/2014/main" id="{80FD1CEA-B4DD-E1EE-6DBD-55D496CFB0FC}"/>
                    </a:ext>
                  </a:extLst>
                </p14:cNvPr>
                <p14:cNvContentPartPr/>
                <p14:nvPr/>
              </p14:nvContentPartPr>
              <p14:xfrm>
                <a:off x="7702380" y="2538240"/>
                <a:ext cx="1770480" cy="59040"/>
              </p14:xfrm>
            </p:contentPart>
          </mc:Choice>
          <mc:Fallback>
            <p:pic>
              <p:nvPicPr>
                <p:cNvPr id="76" name="حبر 75">
                  <a:extLst>
                    <a:ext uri="{FF2B5EF4-FFF2-40B4-BE49-F238E27FC236}">
                      <a16:creationId xmlns:a16="http://schemas.microsoft.com/office/drawing/2014/main" id="{80FD1CEA-B4DD-E1EE-6DBD-55D496CFB0FC}"/>
                    </a:ext>
                  </a:extLst>
                </p:cNvPr>
                <p:cNvPicPr/>
                <p:nvPr/>
              </p:nvPicPr>
              <p:blipFill>
                <a:blip r:embed="rId74"/>
                <a:stretch>
                  <a:fillRect/>
                </a:stretch>
              </p:blipFill>
              <p:spPr>
                <a:xfrm>
                  <a:off x="7684740" y="2520600"/>
                  <a:ext cx="1806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7" name="حبر 76">
                  <a:extLst>
                    <a:ext uri="{FF2B5EF4-FFF2-40B4-BE49-F238E27FC236}">
                      <a16:creationId xmlns:a16="http://schemas.microsoft.com/office/drawing/2014/main" id="{3E06B410-5348-5595-3983-559AF09E72E8}"/>
                    </a:ext>
                  </a:extLst>
                </p14:cNvPr>
                <p14:cNvContentPartPr/>
                <p14:nvPr/>
              </p14:nvContentPartPr>
              <p14:xfrm>
                <a:off x="8225100" y="2627520"/>
                <a:ext cx="725400" cy="34920"/>
              </p14:xfrm>
            </p:contentPart>
          </mc:Choice>
          <mc:Fallback>
            <p:pic>
              <p:nvPicPr>
                <p:cNvPr id="77" name="حبر 76">
                  <a:extLst>
                    <a:ext uri="{FF2B5EF4-FFF2-40B4-BE49-F238E27FC236}">
                      <a16:creationId xmlns:a16="http://schemas.microsoft.com/office/drawing/2014/main" id="{3E06B410-5348-5595-3983-559AF09E72E8}"/>
                    </a:ext>
                  </a:extLst>
                </p:cNvPr>
                <p:cNvPicPr/>
                <p:nvPr/>
              </p:nvPicPr>
              <p:blipFill>
                <a:blip r:embed="rId76"/>
                <a:stretch>
                  <a:fillRect/>
                </a:stretch>
              </p:blipFill>
              <p:spPr>
                <a:xfrm>
                  <a:off x="8207460" y="2609520"/>
                  <a:ext cx="761040" cy="70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78" name="حبر 77">
                <a:extLst>
                  <a:ext uri="{FF2B5EF4-FFF2-40B4-BE49-F238E27FC236}">
                    <a16:creationId xmlns:a16="http://schemas.microsoft.com/office/drawing/2014/main" id="{AC8B21C2-EEFE-0826-C72F-ED573AB51B1F}"/>
                  </a:ext>
                </a:extLst>
              </p14:cNvPr>
              <p14:cNvContentPartPr/>
              <p14:nvPr/>
            </p14:nvContentPartPr>
            <p14:xfrm>
              <a:off x="4189860" y="4386120"/>
              <a:ext cx="65880" cy="360"/>
            </p14:xfrm>
          </p:contentPart>
        </mc:Choice>
        <mc:Fallback>
          <p:pic>
            <p:nvPicPr>
              <p:cNvPr id="78" name="حبر 77">
                <a:extLst>
                  <a:ext uri="{FF2B5EF4-FFF2-40B4-BE49-F238E27FC236}">
                    <a16:creationId xmlns:a16="http://schemas.microsoft.com/office/drawing/2014/main" id="{AC8B21C2-EEFE-0826-C72F-ED573AB51B1F}"/>
                  </a:ext>
                </a:extLst>
              </p:cNvPr>
              <p:cNvPicPr/>
              <p:nvPr/>
            </p:nvPicPr>
            <p:blipFill>
              <a:blip r:embed="rId85"/>
              <a:stretch>
                <a:fillRect/>
              </a:stretch>
            </p:blipFill>
            <p:spPr>
              <a:xfrm>
                <a:off x="4172220" y="4368120"/>
                <a:ext cx="101520" cy="36000"/>
              </a:xfrm>
              <a:prstGeom prst="rect">
                <a:avLst/>
              </a:prstGeom>
            </p:spPr>
          </p:pic>
        </mc:Fallback>
      </mc:AlternateContent>
      <p:sp>
        <p:nvSpPr>
          <p:cNvPr id="80" name="مربع نص 79">
            <a:extLst>
              <a:ext uri="{FF2B5EF4-FFF2-40B4-BE49-F238E27FC236}">
                <a16:creationId xmlns:a16="http://schemas.microsoft.com/office/drawing/2014/main" id="{FFEB211F-A820-7A32-308D-58FE7819BCF8}"/>
              </a:ext>
            </a:extLst>
          </p:cNvPr>
          <p:cNvSpPr txBox="1"/>
          <p:nvPr/>
        </p:nvSpPr>
        <p:spPr>
          <a:xfrm>
            <a:off x="2286460" y="3687348"/>
            <a:ext cx="6339840" cy="369332"/>
          </a:xfrm>
          <a:prstGeom prst="rect">
            <a:avLst/>
          </a:prstGeom>
          <a:noFill/>
        </p:spPr>
        <p:txBody>
          <a:bodyPr wrap="square">
            <a:spAutoFit/>
          </a:bodyPr>
          <a:lstStyle/>
          <a:p>
            <a:r>
              <a:rPr lang="ar-SA" b="0" i="0" dirty="0" err="1">
                <a:solidFill>
                  <a:srgbClr val="0F1419"/>
                </a:solidFill>
                <a:effectLst/>
                <a:latin typeface="TwitterChirp"/>
              </a:rPr>
              <a:t>ريسبونسبل</a:t>
            </a:r>
            <a:endParaRPr lang="ar-SA" dirty="0"/>
          </a:p>
        </p:txBody>
      </p:sp>
      <mc:AlternateContent xmlns:mc="http://schemas.openxmlformats.org/markup-compatibility/2006">
        <mc:Choice xmlns:p14="http://schemas.microsoft.com/office/powerpoint/2010/main" Requires="p14">
          <p:contentPart p14:bwMode="auto" r:id="rId86">
            <p14:nvContentPartPr>
              <p14:cNvPr id="81" name="حبر 80">
                <a:extLst>
                  <a:ext uri="{FF2B5EF4-FFF2-40B4-BE49-F238E27FC236}">
                    <a16:creationId xmlns:a16="http://schemas.microsoft.com/office/drawing/2014/main" id="{6B707980-4384-0B13-2CB8-87FD9ACCB6FB}"/>
                  </a:ext>
                </a:extLst>
              </p14:cNvPr>
              <p14:cNvContentPartPr/>
              <p14:nvPr/>
            </p14:nvContentPartPr>
            <p14:xfrm>
              <a:off x="9138420" y="3753020"/>
              <a:ext cx="668880" cy="154800"/>
            </p14:xfrm>
          </p:contentPart>
        </mc:Choice>
        <mc:Fallback>
          <p:pic>
            <p:nvPicPr>
              <p:cNvPr id="81" name="حبر 80">
                <a:extLst>
                  <a:ext uri="{FF2B5EF4-FFF2-40B4-BE49-F238E27FC236}">
                    <a16:creationId xmlns:a16="http://schemas.microsoft.com/office/drawing/2014/main" id="{6B707980-4384-0B13-2CB8-87FD9ACCB6FB}"/>
                  </a:ext>
                </a:extLst>
              </p:cNvPr>
              <p:cNvPicPr/>
              <p:nvPr/>
            </p:nvPicPr>
            <p:blipFill>
              <a:blip r:embed="rId87"/>
              <a:stretch>
                <a:fillRect/>
              </a:stretch>
            </p:blipFill>
            <p:spPr>
              <a:xfrm>
                <a:off x="9120420" y="3735020"/>
                <a:ext cx="704520" cy="190440"/>
              </a:xfrm>
              <a:prstGeom prst="rect">
                <a:avLst/>
              </a:prstGeom>
            </p:spPr>
          </p:pic>
        </mc:Fallback>
      </mc:AlternateContent>
    </p:spTree>
    <p:extLst>
      <p:ext uri="{BB962C8B-B14F-4D97-AF65-F5344CB8AC3E}">
        <p14:creationId xmlns:p14="http://schemas.microsoft.com/office/powerpoint/2010/main" val="12604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7</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4077719"/>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is the definition of warranty?</a:t>
            </a:r>
          </a:p>
          <a:p>
            <a:pPr marL="12700" algn="l" rtl="0">
              <a:lnSpc>
                <a:spcPct val="150000"/>
              </a:lnSpc>
              <a:spcBef>
                <a:spcPts val="100"/>
              </a:spcBef>
            </a:pPr>
            <a:r>
              <a:rPr lang="en-US" sz="2300" dirty="0">
                <a:latin typeface="Tahoma"/>
                <a:cs typeface="Tahoma"/>
              </a:rPr>
              <a:t>A) A tangible or intangible deliverable that is produced by carrying out an activity</a:t>
            </a:r>
          </a:p>
          <a:p>
            <a:pPr marL="12700" algn="l" rtl="0">
              <a:lnSpc>
                <a:spcPct val="150000"/>
              </a:lnSpc>
              <a:spcBef>
                <a:spcPts val="100"/>
              </a:spcBef>
            </a:pPr>
            <a:r>
              <a:rPr lang="en-US" sz="2300" dirty="0">
                <a:latin typeface="Tahoma"/>
                <a:cs typeface="Tahoma"/>
              </a:rPr>
              <a:t>B) The assurance that a product or service will meet agreed requirements</a:t>
            </a:r>
          </a:p>
          <a:p>
            <a:pPr marL="12700" algn="l" rtl="0">
              <a:lnSpc>
                <a:spcPct val="150000"/>
              </a:lnSpc>
              <a:spcBef>
                <a:spcPts val="100"/>
              </a:spcBef>
            </a:pPr>
            <a:r>
              <a:rPr lang="en-US" sz="2300" dirty="0">
                <a:latin typeface="Tahoma"/>
                <a:cs typeface="Tahoma"/>
              </a:rPr>
              <a:t>C) A possible event that could cause harm or loss, or make it more difficult to achieve objectives</a:t>
            </a:r>
          </a:p>
          <a:p>
            <a:pPr marL="12700" algn="l" rtl="0">
              <a:lnSpc>
                <a:spcPct val="150000"/>
              </a:lnSpc>
              <a:spcBef>
                <a:spcPts val="100"/>
              </a:spcBef>
            </a:pPr>
            <a:r>
              <a:rPr lang="en-US" sz="2300" dirty="0">
                <a:latin typeface="Tahoma"/>
                <a:cs typeface="Tahoma"/>
              </a:rPr>
              <a:t>D) The functionality offered by a product or service to meet a particular need.</a:t>
            </a:r>
          </a:p>
        </p:txBody>
      </p:sp>
      <p:sp>
        <p:nvSpPr>
          <p:cNvPr id="7" name="مربع نص 6">
            <a:extLst>
              <a:ext uri="{FF2B5EF4-FFF2-40B4-BE49-F238E27FC236}">
                <a16:creationId xmlns:a16="http://schemas.microsoft.com/office/drawing/2014/main" id="{E8C90AB1-0D2E-F830-6FEF-8397DDAB2C89}"/>
              </a:ext>
            </a:extLst>
          </p:cNvPr>
          <p:cNvSpPr txBox="1"/>
          <p:nvPr/>
        </p:nvSpPr>
        <p:spPr>
          <a:xfrm>
            <a:off x="308484" y="0"/>
            <a:ext cx="10400539" cy="1477328"/>
          </a:xfrm>
          <a:prstGeom prst="rect">
            <a:avLst/>
          </a:prstGeom>
          <a:noFill/>
        </p:spPr>
        <p:txBody>
          <a:bodyPr wrap="square">
            <a:spAutoFit/>
          </a:bodyPr>
          <a:lstStyle/>
          <a:p>
            <a:r>
              <a:rPr lang="ar-SA" dirty="0"/>
              <a:t>ما هو تعريف الضمان؟</a:t>
            </a:r>
          </a:p>
          <a:p>
            <a:r>
              <a:rPr lang="ar-SA" dirty="0"/>
              <a:t>أ) منتج ملموس أو غير ملموس ينتج عن ممارسة نشاط</a:t>
            </a:r>
          </a:p>
          <a:p>
            <a:r>
              <a:rPr lang="ar-SA" dirty="0"/>
              <a:t>ب) ضمان تلبية المنتج أو الخدمة للمتطلبات المتفق عليها</a:t>
            </a:r>
          </a:p>
          <a:p>
            <a:r>
              <a:rPr lang="ar-SA" dirty="0"/>
              <a:t>ج) حدث محتمل يمكن أن يتسبب في ضرر أو خسارة أو يجعل تحقيق الأهداف أكثر صعوبة</a:t>
            </a:r>
          </a:p>
          <a:p>
            <a:r>
              <a:rPr lang="ar-SA" dirty="0"/>
              <a:t>د) الوظيفة التي يقدمها منتج أو خدمة لتلبية حاجة معينة.</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11E076F5-E8B3-E63A-C173-03B856C88485}"/>
                  </a:ext>
                </a:extLst>
              </p14:cNvPr>
              <p14:cNvContentPartPr/>
              <p14:nvPr/>
            </p14:nvContentPartPr>
            <p14:xfrm>
              <a:off x="2173276" y="3080771"/>
              <a:ext cx="3753000" cy="268200"/>
            </p14:xfrm>
          </p:contentPart>
        </mc:Choice>
        <mc:Fallback xmlns="">
          <p:pic>
            <p:nvPicPr>
              <p:cNvPr id="2" name="حبر 1">
                <a:extLst>
                  <a:ext uri="{FF2B5EF4-FFF2-40B4-BE49-F238E27FC236}">
                    <a16:creationId xmlns:a16="http://schemas.microsoft.com/office/drawing/2014/main" id="{11E076F5-E8B3-E63A-C173-03B856C88485}"/>
                  </a:ext>
                </a:extLst>
              </p:cNvPr>
              <p:cNvPicPr/>
              <p:nvPr/>
            </p:nvPicPr>
            <p:blipFill>
              <a:blip r:embed="rId4"/>
              <a:stretch>
                <a:fillRect/>
              </a:stretch>
            </p:blipFill>
            <p:spPr>
              <a:xfrm>
                <a:off x="2119276" y="2972771"/>
                <a:ext cx="38606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0258F2BD-662E-0507-9B4A-AD2B817F07F1}"/>
                  </a:ext>
                </a:extLst>
              </p14:cNvPr>
              <p14:cNvContentPartPr/>
              <p14:nvPr/>
            </p14:nvContentPartPr>
            <p14:xfrm>
              <a:off x="4847440" y="3092685"/>
              <a:ext cx="3753000" cy="268200"/>
            </p14:xfrm>
          </p:contentPart>
        </mc:Choice>
        <mc:Fallback xmlns="">
          <p:pic>
            <p:nvPicPr>
              <p:cNvPr id="3" name="حبر 2">
                <a:extLst>
                  <a:ext uri="{FF2B5EF4-FFF2-40B4-BE49-F238E27FC236}">
                    <a16:creationId xmlns:a16="http://schemas.microsoft.com/office/drawing/2014/main" id="{0258F2BD-662E-0507-9B4A-AD2B817F07F1}"/>
                  </a:ext>
                </a:extLst>
              </p:cNvPr>
              <p:cNvPicPr/>
              <p:nvPr/>
            </p:nvPicPr>
            <p:blipFill>
              <a:blip r:embed="rId4"/>
              <a:stretch>
                <a:fillRect/>
              </a:stretch>
            </p:blipFill>
            <p:spPr>
              <a:xfrm>
                <a:off x="4793440" y="2984685"/>
                <a:ext cx="386064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حبر 8">
                <a:extLst>
                  <a:ext uri="{FF2B5EF4-FFF2-40B4-BE49-F238E27FC236}">
                    <a16:creationId xmlns:a16="http://schemas.microsoft.com/office/drawing/2014/main" id="{FD150B10-7B91-7926-F5FA-EA3043B3C1B9}"/>
                  </a:ext>
                </a:extLst>
              </p14:cNvPr>
              <p14:cNvContentPartPr/>
              <p14:nvPr/>
            </p14:nvContentPartPr>
            <p14:xfrm>
              <a:off x="7933540" y="3080771"/>
              <a:ext cx="3753000" cy="268200"/>
            </p14:xfrm>
          </p:contentPart>
        </mc:Choice>
        <mc:Fallback xmlns="">
          <p:pic>
            <p:nvPicPr>
              <p:cNvPr id="9" name="حبر 8">
                <a:extLst>
                  <a:ext uri="{FF2B5EF4-FFF2-40B4-BE49-F238E27FC236}">
                    <a16:creationId xmlns:a16="http://schemas.microsoft.com/office/drawing/2014/main" id="{FD150B10-7B91-7926-F5FA-EA3043B3C1B9}"/>
                  </a:ext>
                </a:extLst>
              </p:cNvPr>
              <p:cNvPicPr/>
              <p:nvPr/>
            </p:nvPicPr>
            <p:blipFill>
              <a:blip r:embed="rId4"/>
              <a:stretch>
                <a:fillRect/>
              </a:stretch>
            </p:blipFill>
            <p:spPr>
              <a:xfrm>
                <a:off x="7879540" y="2972771"/>
                <a:ext cx="3860640" cy="483840"/>
              </a:xfrm>
              <a:prstGeom prst="rect">
                <a:avLst/>
              </a:prstGeom>
            </p:spPr>
          </p:pic>
        </mc:Fallback>
      </mc:AlternateContent>
      <p:sp>
        <p:nvSpPr>
          <p:cNvPr id="11" name="مربع نص 10">
            <a:extLst>
              <a:ext uri="{FF2B5EF4-FFF2-40B4-BE49-F238E27FC236}">
                <a16:creationId xmlns:a16="http://schemas.microsoft.com/office/drawing/2014/main" id="{F61F9126-DE0B-89DA-8DD0-16E71DE50A63}"/>
              </a:ext>
            </a:extLst>
          </p:cNvPr>
          <p:cNvSpPr txBox="1"/>
          <p:nvPr/>
        </p:nvSpPr>
        <p:spPr>
          <a:xfrm>
            <a:off x="-71545" y="1123490"/>
            <a:ext cx="6338454" cy="369332"/>
          </a:xfrm>
          <a:prstGeom prst="rect">
            <a:avLst/>
          </a:prstGeom>
          <a:noFill/>
        </p:spPr>
        <p:txBody>
          <a:bodyPr wrap="square">
            <a:spAutoFit/>
          </a:bodyPr>
          <a:lstStyle/>
          <a:p>
            <a:r>
              <a:rPr lang="ar-SA" b="0" i="0" dirty="0">
                <a:solidFill>
                  <a:srgbClr val="0F1419"/>
                </a:solidFill>
                <a:effectLst/>
                <a:latin typeface="TwitterChirp"/>
              </a:rPr>
              <a:t>ورانتي</a:t>
            </a:r>
            <a:endParaRPr lang="ar-SA" dirty="0"/>
          </a:p>
        </p:txBody>
      </p:sp>
      <mc:AlternateContent xmlns:mc="http://schemas.openxmlformats.org/markup-compatibility/2006">
        <mc:Choice xmlns:p14="http://schemas.microsoft.com/office/powerpoint/2010/main" Requires="p14">
          <p:contentPart p14:bwMode="auto" r:id="rId7">
            <p14:nvContentPartPr>
              <p14:cNvPr id="14" name="حبر 13">
                <a:extLst>
                  <a:ext uri="{FF2B5EF4-FFF2-40B4-BE49-F238E27FC236}">
                    <a16:creationId xmlns:a16="http://schemas.microsoft.com/office/drawing/2014/main" id="{BE4643CE-0857-5BC1-6730-62D70D44218B}"/>
                  </a:ext>
                </a:extLst>
              </p14:cNvPr>
              <p14:cNvContentPartPr/>
              <p14:nvPr/>
            </p14:nvContentPartPr>
            <p14:xfrm>
              <a:off x="5314154" y="1524618"/>
              <a:ext cx="1239840" cy="263520"/>
            </p14:xfrm>
          </p:contentPart>
        </mc:Choice>
        <mc:Fallback>
          <p:pic>
            <p:nvPicPr>
              <p:cNvPr id="14" name="حبر 13">
                <a:extLst>
                  <a:ext uri="{FF2B5EF4-FFF2-40B4-BE49-F238E27FC236}">
                    <a16:creationId xmlns:a16="http://schemas.microsoft.com/office/drawing/2014/main" id="{BE4643CE-0857-5BC1-6730-62D70D44218B}"/>
                  </a:ext>
                </a:extLst>
              </p:cNvPr>
              <p:cNvPicPr/>
              <p:nvPr/>
            </p:nvPicPr>
            <p:blipFill>
              <a:blip r:embed="rId8"/>
              <a:stretch>
                <a:fillRect/>
              </a:stretch>
            </p:blipFill>
            <p:spPr>
              <a:xfrm>
                <a:off x="5242154" y="1380978"/>
                <a:ext cx="138348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حبر 14">
                <a:extLst>
                  <a:ext uri="{FF2B5EF4-FFF2-40B4-BE49-F238E27FC236}">
                    <a16:creationId xmlns:a16="http://schemas.microsoft.com/office/drawing/2014/main" id="{65DD3AEB-D641-AF81-FE4A-FF4B11F0B877}"/>
                  </a:ext>
                </a:extLst>
              </p14:cNvPr>
              <p14:cNvContentPartPr/>
              <p14:nvPr/>
            </p14:nvContentPartPr>
            <p14:xfrm>
              <a:off x="5333954" y="1787778"/>
              <a:ext cx="585360" cy="19800"/>
            </p14:xfrm>
          </p:contentPart>
        </mc:Choice>
        <mc:Fallback>
          <p:pic>
            <p:nvPicPr>
              <p:cNvPr id="15" name="حبر 14">
                <a:extLst>
                  <a:ext uri="{FF2B5EF4-FFF2-40B4-BE49-F238E27FC236}">
                    <a16:creationId xmlns:a16="http://schemas.microsoft.com/office/drawing/2014/main" id="{65DD3AEB-D641-AF81-FE4A-FF4B11F0B877}"/>
                  </a:ext>
                </a:extLst>
              </p:cNvPr>
              <p:cNvPicPr/>
              <p:nvPr/>
            </p:nvPicPr>
            <p:blipFill>
              <a:blip r:embed="rId10"/>
              <a:stretch>
                <a:fillRect/>
              </a:stretch>
            </p:blipFill>
            <p:spPr>
              <a:xfrm>
                <a:off x="5261954" y="1644138"/>
                <a:ext cx="729000" cy="307440"/>
              </a:xfrm>
              <a:prstGeom prst="rect">
                <a:avLst/>
              </a:prstGeom>
            </p:spPr>
          </p:pic>
        </mc:Fallback>
      </mc:AlternateContent>
      <p:sp>
        <p:nvSpPr>
          <p:cNvPr id="20" name="مربع نص 19">
            <a:extLst>
              <a:ext uri="{FF2B5EF4-FFF2-40B4-BE49-F238E27FC236}">
                <a16:creationId xmlns:a16="http://schemas.microsoft.com/office/drawing/2014/main" id="{1BD2CB15-56B0-E28F-EA12-A93DD3EF1D5F}"/>
              </a:ext>
            </a:extLst>
          </p:cNvPr>
          <p:cNvSpPr txBox="1"/>
          <p:nvPr/>
        </p:nvSpPr>
        <p:spPr>
          <a:xfrm>
            <a:off x="-2657565" y="1679707"/>
            <a:ext cx="6131168" cy="369332"/>
          </a:xfrm>
          <a:prstGeom prst="rect">
            <a:avLst/>
          </a:prstGeom>
          <a:noFill/>
        </p:spPr>
        <p:txBody>
          <a:bodyPr wrap="square">
            <a:spAutoFit/>
          </a:bodyPr>
          <a:lstStyle/>
          <a:p>
            <a:r>
              <a:rPr lang="ar-SA" b="0" i="0" dirty="0">
                <a:solidFill>
                  <a:srgbClr val="0F1419"/>
                </a:solidFill>
                <a:effectLst/>
                <a:latin typeface="TwitterChirp"/>
              </a:rPr>
              <a:t>تانجيبُل</a:t>
            </a:r>
            <a:endParaRPr lang="ar-SA" dirty="0"/>
          </a:p>
        </p:txBody>
      </p:sp>
      <mc:AlternateContent xmlns:mc="http://schemas.openxmlformats.org/markup-compatibility/2006">
        <mc:Choice xmlns:p14="http://schemas.microsoft.com/office/powerpoint/2010/main" Requires="p14">
          <p:contentPart p14:bwMode="auto" r:id="rId11">
            <p14:nvContentPartPr>
              <p14:cNvPr id="21" name="حبر 20">
                <a:extLst>
                  <a:ext uri="{FF2B5EF4-FFF2-40B4-BE49-F238E27FC236}">
                    <a16:creationId xmlns:a16="http://schemas.microsoft.com/office/drawing/2014/main" id="{AA9CC772-3A48-90D5-EDB7-BDE51814467A}"/>
                  </a:ext>
                </a:extLst>
              </p14:cNvPr>
              <p14:cNvContentPartPr/>
              <p14:nvPr/>
            </p14:nvContentPartPr>
            <p14:xfrm>
              <a:off x="2781978" y="2241489"/>
              <a:ext cx="1170720" cy="47160"/>
            </p14:xfrm>
          </p:contentPart>
        </mc:Choice>
        <mc:Fallback>
          <p:pic>
            <p:nvPicPr>
              <p:cNvPr id="21" name="حبر 20">
                <a:extLst>
                  <a:ext uri="{FF2B5EF4-FFF2-40B4-BE49-F238E27FC236}">
                    <a16:creationId xmlns:a16="http://schemas.microsoft.com/office/drawing/2014/main" id="{AA9CC772-3A48-90D5-EDB7-BDE51814467A}"/>
                  </a:ext>
                </a:extLst>
              </p:cNvPr>
              <p:cNvPicPr/>
              <p:nvPr/>
            </p:nvPicPr>
            <p:blipFill>
              <a:blip r:embed="rId12"/>
              <a:stretch>
                <a:fillRect/>
              </a:stretch>
            </p:blipFill>
            <p:spPr>
              <a:xfrm>
                <a:off x="2763978" y="2223489"/>
                <a:ext cx="12063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حبر 21">
                <a:extLst>
                  <a:ext uri="{FF2B5EF4-FFF2-40B4-BE49-F238E27FC236}">
                    <a16:creationId xmlns:a16="http://schemas.microsoft.com/office/drawing/2014/main" id="{689BA801-67D4-992B-CAC4-0E437DEAEDB7}"/>
                  </a:ext>
                </a:extLst>
              </p14:cNvPr>
              <p14:cNvContentPartPr/>
              <p14:nvPr/>
            </p14:nvContentPartPr>
            <p14:xfrm>
              <a:off x="4583058" y="2241849"/>
              <a:ext cx="1068840" cy="51120"/>
            </p14:xfrm>
          </p:contentPart>
        </mc:Choice>
        <mc:Fallback>
          <p:pic>
            <p:nvPicPr>
              <p:cNvPr id="22" name="حبر 21">
                <a:extLst>
                  <a:ext uri="{FF2B5EF4-FFF2-40B4-BE49-F238E27FC236}">
                    <a16:creationId xmlns:a16="http://schemas.microsoft.com/office/drawing/2014/main" id="{689BA801-67D4-992B-CAC4-0E437DEAEDB7}"/>
                  </a:ext>
                </a:extLst>
              </p:cNvPr>
              <p:cNvPicPr/>
              <p:nvPr/>
            </p:nvPicPr>
            <p:blipFill>
              <a:blip r:embed="rId14"/>
              <a:stretch>
                <a:fillRect/>
              </a:stretch>
            </p:blipFill>
            <p:spPr>
              <a:xfrm>
                <a:off x="4565418" y="2224209"/>
                <a:ext cx="11044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حبر 22">
                <a:extLst>
                  <a:ext uri="{FF2B5EF4-FFF2-40B4-BE49-F238E27FC236}">
                    <a16:creationId xmlns:a16="http://schemas.microsoft.com/office/drawing/2014/main" id="{DFCDD64C-4F70-21B1-347A-297F893FCCD0}"/>
                  </a:ext>
                </a:extLst>
              </p14:cNvPr>
              <p14:cNvContentPartPr/>
              <p14:nvPr/>
            </p14:nvContentPartPr>
            <p14:xfrm>
              <a:off x="4372512" y="2251929"/>
              <a:ext cx="218160" cy="47520"/>
            </p14:xfrm>
          </p:contentPart>
        </mc:Choice>
        <mc:Fallback>
          <p:pic>
            <p:nvPicPr>
              <p:cNvPr id="23" name="حبر 22">
                <a:extLst>
                  <a:ext uri="{FF2B5EF4-FFF2-40B4-BE49-F238E27FC236}">
                    <a16:creationId xmlns:a16="http://schemas.microsoft.com/office/drawing/2014/main" id="{DFCDD64C-4F70-21B1-347A-297F893FCCD0}"/>
                  </a:ext>
                </a:extLst>
              </p:cNvPr>
              <p:cNvPicPr/>
              <p:nvPr/>
            </p:nvPicPr>
            <p:blipFill>
              <a:blip r:embed="rId16"/>
              <a:stretch>
                <a:fillRect/>
              </a:stretch>
            </p:blipFill>
            <p:spPr>
              <a:xfrm>
                <a:off x="4354872" y="2234289"/>
                <a:ext cx="2538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حبر 26">
                <a:extLst>
                  <a:ext uri="{FF2B5EF4-FFF2-40B4-BE49-F238E27FC236}">
                    <a16:creationId xmlns:a16="http://schemas.microsoft.com/office/drawing/2014/main" id="{7D5924D6-D5A7-6C64-4BE1-259C15F77FBC}"/>
                  </a:ext>
                </a:extLst>
              </p14:cNvPr>
              <p14:cNvContentPartPr/>
              <p14:nvPr/>
            </p14:nvContentPartPr>
            <p14:xfrm>
              <a:off x="4282308" y="1913529"/>
              <a:ext cx="243720" cy="379080"/>
            </p14:xfrm>
          </p:contentPart>
        </mc:Choice>
        <mc:Fallback>
          <p:pic>
            <p:nvPicPr>
              <p:cNvPr id="27" name="حبر 26">
                <a:extLst>
                  <a:ext uri="{FF2B5EF4-FFF2-40B4-BE49-F238E27FC236}">
                    <a16:creationId xmlns:a16="http://schemas.microsoft.com/office/drawing/2014/main" id="{7D5924D6-D5A7-6C64-4BE1-259C15F77FBC}"/>
                  </a:ext>
                </a:extLst>
              </p:cNvPr>
              <p:cNvPicPr/>
              <p:nvPr/>
            </p:nvPicPr>
            <p:blipFill>
              <a:blip r:embed="rId18"/>
              <a:stretch>
                <a:fillRect/>
              </a:stretch>
            </p:blipFill>
            <p:spPr>
              <a:xfrm>
                <a:off x="4264668" y="1895529"/>
                <a:ext cx="27936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حبر 28">
                <a:extLst>
                  <a:ext uri="{FF2B5EF4-FFF2-40B4-BE49-F238E27FC236}">
                    <a16:creationId xmlns:a16="http://schemas.microsoft.com/office/drawing/2014/main" id="{A96CA8BE-F5DA-06DD-4654-ADD09E3948F4}"/>
                  </a:ext>
                </a:extLst>
              </p14:cNvPr>
              <p14:cNvContentPartPr/>
              <p14:nvPr/>
            </p14:nvContentPartPr>
            <p14:xfrm>
              <a:off x="6002614" y="3392254"/>
              <a:ext cx="452880" cy="47520"/>
            </p14:xfrm>
          </p:contentPart>
        </mc:Choice>
        <mc:Fallback>
          <p:pic>
            <p:nvPicPr>
              <p:cNvPr id="29" name="حبر 28">
                <a:extLst>
                  <a:ext uri="{FF2B5EF4-FFF2-40B4-BE49-F238E27FC236}">
                    <a16:creationId xmlns:a16="http://schemas.microsoft.com/office/drawing/2014/main" id="{A96CA8BE-F5DA-06DD-4654-ADD09E3948F4}"/>
                  </a:ext>
                </a:extLst>
              </p:cNvPr>
              <p:cNvPicPr/>
              <p:nvPr/>
            </p:nvPicPr>
            <p:blipFill>
              <a:blip r:embed="rId20"/>
              <a:stretch>
                <a:fillRect/>
              </a:stretch>
            </p:blipFill>
            <p:spPr>
              <a:xfrm>
                <a:off x="5984614" y="3374254"/>
                <a:ext cx="4885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حبر 29">
                <a:extLst>
                  <a:ext uri="{FF2B5EF4-FFF2-40B4-BE49-F238E27FC236}">
                    <a16:creationId xmlns:a16="http://schemas.microsoft.com/office/drawing/2014/main" id="{B44EF909-BAB5-9BCC-94A2-5A471A571F86}"/>
                  </a:ext>
                </a:extLst>
              </p14:cNvPr>
              <p14:cNvContentPartPr/>
              <p14:nvPr/>
            </p14:nvContentPartPr>
            <p14:xfrm>
              <a:off x="5485654" y="3362374"/>
              <a:ext cx="1009080" cy="78840"/>
            </p14:xfrm>
          </p:contentPart>
        </mc:Choice>
        <mc:Fallback>
          <p:pic>
            <p:nvPicPr>
              <p:cNvPr id="30" name="حبر 29">
                <a:extLst>
                  <a:ext uri="{FF2B5EF4-FFF2-40B4-BE49-F238E27FC236}">
                    <a16:creationId xmlns:a16="http://schemas.microsoft.com/office/drawing/2014/main" id="{B44EF909-BAB5-9BCC-94A2-5A471A571F86}"/>
                  </a:ext>
                </a:extLst>
              </p:cNvPr>
              <p:cNvPicPr/>
              <p:nvPr/>
            </p:nvPicPr>
            <p:blipFill>
              <a:blip r:embed="rId22"/>
              <a:stretch>
                <a:fillRect/>
              </a:stretch>
            </p:blipFill>
            <p:spPr>
              <a:xfrm>
                <a:off x="5467654" y="3344734"/>
                <a:ext cx="10447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حبر 30">
                <a:extLst>
                  <a:ext uri="{FF2B5EF4-FFF2-40B4-BE49-F238E27FC236}">
                    <a16:creationId xmlns:a16="http://schemas.microsoft.com/office/drawing/2014/main" id="{F6739A2F-46C4-D446-55E5-B7F9DE7714C0}"/>
                  </a:ext>
                </a:extLst>
              </p14:cNvPr>
              <p14:cNvContentPartPr/>
              <p14:nvPr/>
            </p14:nvContentPartPr>
            <p14:xfrm>
              <a:off x="6759334" y="3369214"/>
              <a:ext cx="888120" cy="84960"/>
            </p14:xfrm>
          </p:contentPart>
        </mc:Choice>
        <mc:Fallback>
          <p:pic>
            <p:nvPicPr>
              <p:cNvPr id="31" name="حبر 30">
                <a:extLst>
                  <a:ext uri="{FF2B5EF4-FFF2-40B4-BE49-F238E27FC236}">
                    <a16:creationId xmlns:a16="http://schemas.microsoft.com/office/drawing/2014/main" id="{F6739A2F-46C4-D446-55E5-B7F9DE7714C0}"/>
                  </a:ext>
                </a:extLst>
              </p:cNvPr>
              <p:cNvPicPr/>
              <p:nvPr/>
            </p:nvPicPr>
            <p:blipFill>
              <a:blip r:embed="rId24"/>
              <a:stretch>
                <a:fillRect/>
              </a:stretch>
            </p:blipFill>
            <p:spPr>
              <a:xfrm>
                <a:off x="6741694" y="3351574"/>
                <a:ext cx="923760" cy="120600"/>
              </a:xfrm>
              <a:prstGeom prst="rect">
                <a:avLst/>
              </a:prstGeom>
            </p:spPr>
          </p:pic>
        </mc:Fallback>
      </mc:AlternateContent>
      <p:sp>
        <p:nvSpPr>
          <p:cNvPr id="33" name="مربع نص 32">
            <a:extLst>
              <a:ext uri="{FF2B5EF4-FFF2-40B4-BE49-F238E27FC236}">
                <a16:creationId xmlns:a16="http://schemas.microsoft.com/office/drawing/2014/main" id="{D1CF35B0-5578-D215-C9F6-44EFB2A2B494}"/>
              </a:ext>
            </a:extLst>
          </p:cNvPr>
          <p:cNvSpPr txBox="1"/>
          <p:nvPr/>
        </p:nvSpPr>
        <p:spPr>
          <a:xfrm>
            <a:off x="3972838" y="2533555"/>
            <a:ext cx="7424056" cy="369332"/>
          </a:xfrm>
          <a:prstGeom prst="rect">
            <a:avLst/>
          </a:prstGeom>
          <a:noFill/>
        </p:spPr>
        <p:txBody>
          <a:bodyPr wrap="square">
            <a:spAutoFit/>
          </a:bodyPr>
          <a:lstStyle/>
          <a:p>
            <a:r>
              <a:rPr lang="ar-SA" b="0" i="0" dirty="0">
                <a:solidFill>
                  <a:srgbClr val="0F1419"/>
                </a:solidFill>
                <a:effectLst/>
                <a:latin typeface="TwitterChirp"/>
              </a:rPr>
              <a:t>ريكوايرمنتس</a:t>
            </a:r>
            <a:endParaRPr lang="ar-SA" dirty="0"/>
          </a:p>
        </p:txBody>
      </p:sp>
      <mc:AlternateContent xmlns:mc="http://schemas.openxmlformats.org/markup-compatibility/2006">
        <mc:Choice xmlns:p14="http://schemas.microsoft.com/office/powerpoint/2010/main" Requires="p14">
          <p:contentPart p14:bwMode="auto" r:id="rId25">
            <p14:nvContentPartPr>
              <p14:cNvPr id="34" name="حبر 33">
                <a:extLst>
                  <a:ext uri="{FF2B5EF4-FFF2-40B4-BE49-F238E27FC236}">
                    <a16:creationId xmlns:a16="http://schemas.microsoft.com/office/drawing/2014/main" id="{E0BD3092-C8C2-CA48-8293-C015F844E257}"/>
                  </a:ext>
                </a:extLst>
              </p14:cNvPr>
              <p14:cNvContentPartPr/>
              <p14:nvPr/>
            </p14:nvContentPartPr>
            <p14:xfrm>
              <a:off x="10102654" y="3357334"/>
              <a:ext cx="1575360" cy="36360"/>
            </p14:xfrm>
          </p:contentPart>
        </mc:Choice>
        <mc:Fallback>
          <p:pic>
            <p:nvPicPr>
              <p:cNvPr id="34" name="حبر 33">
                <a:extLst>
                  <a:ext uri="{FF2B5EF4-FFF2-40B4-BE49-F238E27FC236}">
                    <a16:creationId xmlns:a16="http://schemas.microsoft.com/office/drawing/2014/main" id="{E0BD3092-C8C2-CA48-8293-C015F844E257}"/>
                  </a:ext>
                </a:extLst>
              </p:cNvPr>
              <p:cNvPicPr/>
              <p:nvPr/>
            </p:nvPicPr>
            <p:blipFill>
              <a:blip r:embed="rId26"/>
              <a:stretch>
                <a:fillRect/>
              </a:stretch>
            </p:blipFill>
            <p:spPr>
              <a:xfrm>
                <a:off x="10085014" y="3339694"/>
                <a:ext cx="1611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 name="حبر 34">
                <a:extLst>
                  <a:ext uri="{FF2B5EF4-FFF2-40B4-BE49-F238E27FC236}">
                    <a16:creationId xmlns:a16="http://schemas.microsoft.com/office/drawing/2014/main" id="{A60B4A48-C7EE-29BE-4895-C8D7B4D87F44}"/>
                  </a:ext>
                </a:extLst>
              </p14:cNvPr>
              <p14:cNvContentPartPr/>
              <p14:nvPr/>
            </p14:nvContentPartPr>
            <p14:xfrm>
              <a:off x="7647453" y="2766602"/>
              <a:ext cx="2331291" cy="152041"/>
            </p14:xfrm>
          </p:contentPart>
        </mc:Choice>
        <mc:Fallback>
          <p:pic>
            <p:nvPicPr>
              <p:cNvPr id="35" name="حبر 34">
                <a:extLst>
                  <a:ext uri="{FF2B5EF4-FFF2-40B4-BE49-F238E27FC236}">
                    <a16:creationId xmlns:a16="http://schemas.microsoft.com/office/drawing/2014/main" id="{A60B4A48-C7EE-29BE-4895-C8D7B4D87F44}"/>
                  </a:ext>
                </a:extLst>
              </p:cNvPr>
              <p:cNvPicPr/>
              <p:nvPr/>
            </p:nvPicPr>
            <p:blipFill>
              <a:blip r:embed="rId28"/>
              <a:stretch>
                <a:fillRect/>
              </a:stretch>
            </p:blipFill>
            <p:spPr>
              <a:xfrm>
                <a:off x="7629454" y="2748588"/>
                <a:ext cx="2366930" cy="187709"/>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حبر 35">
                <a:extLst>
                  <a:ext uri="{FF2B5EF4-FFF2-40B4-BE49-F238E27FC236}">
                    <a16:creationId xmlns:a16="http://schemas.microsoft.com/office/drawing/2014/main" id="{6400FA91-59E8-4AD9-5D57-A43ECF20AA2D}"/>
                  </a:ext>
                </a:extLst>
              </p14:cNvPr>
              <p14:cNvContentPartPr/>
              <p14:nvPr/>
            </p14:nvContentPartPr>
            <p14:xfrm>
              <a:off x="6219334" y="2594134"/>
              <a:ext cx="3286440" cy="375840"/>
            </p14:xfrm>
          </p:contentPart>
        </mc:Choice>
        <mc:Fallback>
          <p:pic>
            <p:nvPicPr>
              <p:cNvPr id="36" name="حبر 35">
                <a:extLst>
                  <a:ext uri="{FF2B5EF4-FFF2-40B4-BE49-F238E27FC236}">
                    <a16:creationId xmlns:a16="http://schemas.microsoft.com/office/drawing/2014/main" id="{6400FA91-59E8-4AD9-5D57-A43ECF20AA2D}"/>
                  </a:ext>
                </a:extLst>
              </p:cNvPr>
              <p:cNvPicPr/>
              <p:nvPr/>
            </p:nvPicPr>
            <p:blipFill>
              <a:blip r:embed="rId30"/>
              <a:stretch>
                <a:fillRect/>
              </a:stretch>
            </p:blipFill>
            <p:spPr>
              <a:xfrm>
                <a:off x="6201334" y="2576494"/>
                <a:ext cx="3322080" cy="411480"/>
              </a:xfrm>
              <a:prstGeom prst="rect">
                <a:avLst/>
              </a:prstGeom>
            </p:spPr>
          </p:pic>
        </mc:Fallback>
      </mc:AlternateContent>
    </p:spTree>
    <p:extLst>
      <p:ext uri="{BB962C8B-B14F-4D97-AF65-F5344CB8AC3E}">
        <p14:creationId xmlns:p14="http://schemas.microsoft.com/office/powerpoint/2010/main" val="369059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3">
            <a:extLst>
              <a:ext uri="{FF2B5EF4-FFF2-40B4-BE49-F238E27FC236}">
                <a16:creationId xmlns:a16="http://schemas.microsoft.com/office/drawing/2014/main" id="{A0BA56B5-89F5-04E5-1A6D-8C73AF1A70C5}"/>
              </a:ext>
            </a:extLst>
          </p:cNvPr>
          <p:cNvGrpSpPr/>
          <p:nvPr/>
        </p:nvGrpSpPr>
        <p:grpSpPr>
          <a:xfrm>
            <a:off x="719327" y="2782823"/>
            <a:ext cx="1348740" cy="1020317"/>
            <a:chOff x="719327" y="2782823"/>
            <a:chExt cx="1348740" cy="1020317"/>
          </a:xfrm>
        </p:grpSpPr>
        <p:sp>
          <p:nvSpPr>
            <p:cNvPr id="5" name="object 14">
              <a:extLst>
                <a:ext uri="{FF2B5EF4-FFF2-40B4-BE49-F238E27FC236}">
                  <a16:creationId xmlns:a16="http://schemas.microsoft.com/office/drawing/2014/main" id="{43372F6C-E5A3-DBB1-093B-9BFBD97958CB}"/>
                </a:ext>
              </a:extLst>
            </p:cNvPr>
            <p:cNvSpPr/>
            <p:nvPr/>
          </p:nvSpPr>
          <p:spPr>
            <a:xfrm>
              <a:off x="719327" y="2782823"/>
              <a:ext cx="1348740" cy="989330"/>
            </a:xfrm>
            <a:custGeom>
              <a:avLst/>
              <a:gdLst/>
              <a:ahLst/>
              <a:cxnLst/>
              <a:rect l="l" t="t" r="r" b="b"/>
              <a:pathLst>
                <a:path w="1348739" h="989329">
                  <a:moveTo>
                    <a:pt x="1183894" y="0"/>
                  </a:moveTo>
                  <a:lnTo>
                    <a:pt x="164846" y="0"/>
                  </a:lnTo>
                  <a:lnTo>
                    <a:pt x="121021" y="5887"/>
                  </a:lnTo>
                  <a:lnTo>
                    <a:pt x="81643" y="22502"/>
                  </a:lnTo>
                  <a:lnTo>
                    <a:pt x="48280" y="48275"/>
                  </a:lnTo>
                  <a:lnTo>
                    <a:pt x="22505" y="81637"/>
                  </a:lnTo>
                  <a:lnTo>
                    <a:pt x="5888" y="121017"/>
                  </a:lnTo>
                  <a:lnTo>
                    <a:pt x="0" y="164846"/>
                  </a:lnTo>
                  <a:lnTo>
                    <a:pt x="0" y="824230"/>
                  </a:lnTo>
                  <a:lnTo>
                    <a:pt x="5888" y="868058"/>
                  </a:lnTo>
                  <a:lnTo>
                    <a:pt x="22505" y="907438"/>
                  </a:lnTo>
                  <a:lnTo>
                    <a:pt x="48280" y="940800"/>
                  </a:lnTo>
                  <a:lnTo>
                    <a:pt x="81643" y="966573"/>
                  </a:lnTo>
                  <a:lnTo>
                    <a:pt x="121021" y="983188"/>
                  </a:lnTo>
                  <a:lnTo>
                    <a:pt x="164846" y="989076"/>
                  </a:lnTo>
                  <a:lnTo>
                    <a:pt x="1183894" y="989076"/>
                  </a:lnTo>
                  <a:lnTo>
                    <a:pt x="1227722" y="983188"/>
                  </a:lnTo>
                  <a:lnTo>
                    <a:pt x="1267102" y="966573"/>
                  </a:lnTo>
                  <a:lnTo>
                    <a:pt x="1300464" y="940800"/>
                  </a:lnTo>
                  <a:lnTo>
                    <a:pt x="1326237" y="907438"/>
                  </a:lnTo>
                  <a:lnTo>
                    <a:pt x="1342852" y="868058"/>
                  </a:lnTo>
                  <a:lnTo>
                    <a:pt x="1348740" y="824230"/>
                  </a:lnTo>
                  <a:lnTo>
                    <a:pt x="1348740" y="164846"/>
                  </a:lnTo>
                  <a:lnTo>
                    <a:pt x="1342852" y="121017"/>
                  </a:lnTo>
                  <a:lnTo>
                    <a:pt x="1326237" y="81637"/>
                  </a:lnTo>
                  <a:lnTo>
                    <a:pt x="1300464" y="48275"/>
                  </a:lnTo>
                  <a:lnTo>
                    <a:pt x="1267102" y="22502"/>
                  </a:lnTo>
                  <a:lnTo>
                    <a:pt x="1227722" y="5887"/>
                  </a:lnTo>
                  <a:lnTo>
                    <a:pt x="1183894" y="0"/>
                  </a:lnTo>
                  <a:close/>
                </a:path>
              </a:pathLst>
            </a:custGeom>
            <a:solidFill>
              <a:srgbClr val="671F5C"/>
            </a:solidFill>
          </p:spPr>
          <p:txBody>
            <a:bodyPr wrap="square" lIns="0" tIns="0" rIns="0" bIns="0" rtlCol="0"/>
            <a:lstStyle/>
            <a:p>
              <a:endParaRPr/>
            </a:p>
          </p:txBody>
        </p:sp>
        <p:pic>
          <p:nvPicPr>
            <p:cNvPr id="6" name="object 15">
              <a:extLst>
                <a:ext uri="{FF2B5EF4-FFF2-40B4-BE49-F238E27FC236}">
                  <a16:creationId xmlns:a16="http://schemas.microsoft.com/office/drawing/2014/main" id="{20A5EADE-4815-90E1-34FF-16846E905DAC}"/>
                </a:ext>
              </a:extLst>
            </p:cNvPr>
            <p:cNvPicPr/>
            <p:nvPr/>
          </p:nvPicPr>
          <p:blipFill>
            <a:blip r:embed="rId2" cstate="print"/>
            <a:stretch>
              <a:fillRect/>
            </a:stretch>
          </p:blipFill>
          <p:spPr>
            <a:xfrm>
              <a:off x="795527" y="2903219"/>
              <a:ext cx="995934" cy="899921"/>
            </a:xfrm>
            <a:prstGeom prst="rect">
              <a:avLst/>
            </a:prstGeom>
          </p:spPr>
        </p:pic>
      </p:grpSp>
      <p:sp>
        <p:nvSpPr>
          <p:cNvPr id="8" name="object 17">
            <a:extLst>
              <a:ext uri="{FF2B5EF4-FFF2-40B4-BE49-F238E27FC236}">
                <a16:creationId xmlns:a16="http://schemas.microsoft.com/office/drawing/2014/main" id="{F52122F2-B465-32C2-CDA7-3DF2E94E8D52}"/>
              </a:ext>
            </a:extLst>
          </p:cNvPr>
          <p:cNvSpPr txBox="1"/>
          <p:nvPr/>
        </p:nvSpPr>
        <p:spPr>
          <a:xfrm>
            <a:off x="1035202" y="3027679"/>
            <a:ext cx="716280" cy="513715"/>
          </a:xfrm>
          <a:prstGeom prst="rect">
            <a:avLst/>
          </a:prstGeom>
        </p:spPr>
        <p:txBody>
          <a:bodyPr vert="horz" wrap="square" lIns="0" tIns="13335" rIns="0" bIns="0" rtlCol="0">
            <a:spAutoFit/>
          </a:bodyPr>
          <a:lstStyle/>
          <a:p>
            <a:pPr marL="12700" algn="l" rtl="0">
              <a:lnSpc>
                <a:spcPct val="100000"/>
              </a:lnSpc>
              <a:spcBef>
                <a:spcPts val="105"/>
              </a:spcBef>
            </a:pPr>
            <a:r>
              <a:rPr sz="3200" b="1" spc="-409" dirty="0">
                <a:solidFill>
                  <a:srgbClr val="FCD383"/>
                </a:solidFill>
                <a:latin typeface="Arial"/>
                <a:cs typeface="Arial"/>
              </a:rPr>
              <a:t>Q</a:t>
            </a:r>
            <a:r>
              <a:rPr sz="3200" b="1" spc="-50" dirty="0">
                <a:solidFill>
                  <a:srgbClr val="FCD383"/>
                </a:solidFill>
                <a:latin typeface="Arial"/>
                <a:cs typeface="Arial"/>
              </a:rPr>
              <a:t>.</a:t>
            </a:r>
            <a:r>
              <a:rPr sz="3200" b="1" spc="-180" dirty="0">
                <a:solidFill>
                  <a:srgbClr val="FCD383"/>
                </a:solidFill>
                <a:latin typeface="Arial"/>
                <a:cs typeface="Arial"/>
              </a:rPr>
              <a:t> </a:t>
            </a:r>
            <a:r>
              <a:rPr lang="ar-SA" sz="3200" b="1" spc="20" dirty="0">
                <a:solidFill>
                  <a:srgbClr val="FCD383"/>
                </a:solidFill>
                <a:latin typeface="Arial"/>
                <a:cs typeface="Arial"/>
              </a:rPr>
              <a:t>8</a:t>
            </a:r>
            <a:endParaRPr sz="3200" dirty="0">
              <a:latin typeface="Arial"/>
              <a:cs typeface="Arial"/>
            </a:endParaRPr>
          </a:p>
        </p:txBody>
      </p:sp>
      <p:sp>
        <p:nvSpPr>
          <p:cNvPr id="10" name="object 11">
            <a:extLst>
              <a:ext uri="{FF2B5EF4-FFF2-40B4-BE49-F238E27FC236}">
                <a16:creationId xmlns:a16="http://schemas.microsoft.com/office/drawing/2014/main" id="{5D04532F-F0DE-06AB-DA19-F30FDF6E9954}"/>
              </a:ext>
            </a:extLst>
          </p:cNvPr>
          <p:cNvSpPr txBox="1"/>
          <p:nvPr/>
        </p:nvSpPr>
        <p:spPr>
          <a:xfrm>
            <a:off x="2213255" y="1411095"/>
            <a:ext cx="9856825" cy="3818802"/>
          </a:xfrm>
          <a:prstGeom prst="rect">
            <a:avLst/>
          </a:prstGeom>
        </p:spPr>
        <p:txBody>
          <a:bodyPr vert="horz" wrap="square" lIns="0" tIns="12700" rIns="0" bIns="0" rtlCol="0">
            <a:spAutoFit/>
          </a:bodyPr>
          <a:lstStyle/>
          <a:p>
            <a:pPr marL="12700" algn="l" rtl="0">
              <a:lnSpc>
                <a:spcPct val="100000"/>
              </a:lnSpc>
              <a:spcBef>
                <a:spcPts val="100"/>
              </a:spcBef>
            </a:pPr>
            <a:r>
              <a:rPr lang="en-US" sz="2400" b="1" spc="-140" dirty="0">
                <a:latin typeface="Arial"/>
                <a:cs typeface="Arial"/>
              </a:rPr>
              <a:t>What does service consumption include? </a:t>
            </a:r>
          </a:p>
          <a:p>
            <a:pPr marL="12700" algn="l" rtl="0">
              <a:lnSpc>
                <a:spcPct val="250000"/>
              </a:lnSpc>
              <a:spcBef>
                <a:spcPts val="100"/>
              </a:spcBef>
            </a:pPr>
            <a:r>
              <a:rPr lang="en-US" sz="2300" spc="-140" dirty="0">
                <a:latin typeface="Arial"/>
                <a:cs typeface="Arial"/>
              </a:rPr>
              <a:t>A) Using the service provider's resources</a:t>
            </a:r>
          </a:p>
          <a:p>
            <a:pPr marL="12700" algn="l" rtl="0">
              <a:lnSpc>
                <a:spcPct val="250000"/>
              </a:lnSpc>
              <a:spcBef>
                <a:spcPts val="100"/>
              </a:spcBef>
            </a:pPr>
            <a:r>
              <a:rPr lang="en-US" sz="2300" spc="-140" dirty="0">
                <a:latin typeface="Arial"/>
                <a:cs typeface="Arial"/>
              </a:rPr>
              <a:t>B) Configuring the service provider's resources</a:t>
            </a:r>
          </a:p>
          <a:p>
            <a:pPr marL="12700" algn="l" rtl="0">
              <a:lnSpc>
                <a:spcPct val="250000"/>
              </a:lnSpc>
              <a:spcBef>
                <a:spcPts val="100"/>
              </a:spcBef>
            </a:pPr>
            <a:r>
              <a:rPr lang="en-US" sz="2300" spc="-140" dirty="0">
                <a:latin typeface="Arial"/>
                <a:cs typeface="Arial"/>
              </a:rPr>
              <a:t>C) Ensuring continual value co-creation</a:t>
            </a:r>
          </a:p>
          <a:p>
            <a:pPr marL="12700" algn="l" rtl="0">
              <a:lnSpc>
                <a:spcPct val="250000"/>
              </a:lnSpc>
              <a:spcBef>
                <a:spcPts val="100"/>
              </a:spcBef>
            </a:pPr>
            <a:r>
              <a:rPr lang="en-US" sz="2300" spc="-140" dirty="0">
                <a:latin typeface="Arial"/>
                <a:cs typeface="Arial"/>
              </a:rPr>
              <a:t>D) Providing access to resources to users</a:t>
            </a:r>
          </a:p>
        </p:txBody>
      </p:sp>
      <p:sp>
        <p:nvSpPr>
          <p:cNvPr id="3" name="مربع نص 2">
            <a:extLst>
              <a:ext uri="{FF2B5EF4-FFF2-40B4-BE49-F238E27FC236}">
                <a16:creationId xmlns:a16="http://schemas.microsoft.com/office/drawing/2014/main" id="{15A3E9DA-1495-4BCF-980D-BC2117CE13B7}"/>
              </a:ext>
            </a:extLst>
          </p:cNvPr>
          <p:cNvSpPr txBox="1"/>
          <p:nvPr/>
        </p:nvSpPr>
        <p:spPr>
          <a:xfrm>
            <a:off x="2575560" y="0"/>
            <a:ext cx="9616440" cy="1477328"/>
          </a:xfrm>
          <a:prstGeom prst="rect">
            <a:avLst/>
          </a:prstGeom>
          <a:noFill/>
        </p:spPr>
        <p:txBody>
          <a:bodyPr wrap="square">
            <a:spAutoFit/>
          </a:bodyPr>
          <a:lstStyle/>
          <a:p>
            <a:r>
              <a:rPr lang="ar-SA" dirty="0"/>
              <a:t>ماذا يشمل استهلاك الخدمة؟</a:t>
            </a:r>
          </a:p>
          <a:p>
            <a:r>
              <a:rPr lang="ar-SA" dirty="0"/>
              <a:t>أ) استخدام موارد مزود الخدمة</a:t>
            </a:r>
          </a:p>
          <a:p>
            <a:r>
              <a:rPr lang="ar-SA" dirty="0"/>
              <a:t>ب) تكوين موارد مزود الخدمة</a:t>
            </a:r>
          </a:p>
          <a:p>
            <a:r>
              <a:rPr lang="ar-SA" dirty="0"/>
              <a:t>ج) ضمان استمرارية خلق القيمة المشتركة</a:t>
            </a:r>
          </a:p>
          <a:p>
            <a:r>
              <a:rPr lang="ar-SA" dirty="0"/>
              <a:t>د) توفير الوصول إلى الموارد للمستخدمين</a:t>
            </a:r>
          </a:p>
        </p:txBody>
      </p:sp>
      <p:sp>
        <p:nvSpPr>
          <p:cNvPr id="7" name="مربع نص 6">
            <a:extLst>
              <a:ext uri="{FF2B5EF4-FFF2-40B4-BE49-F238E27FC236}">
                <a16:creationId xmlns:a16="http://schemas.microsoft.com/office/drawing/2014/main" id="{13E1DF52-B210-4E5F-AC4D-B13AD0DA12EE}"/>
              </a:ext>
            </a:extLst>
          </p:cNvPr>
          <p:cNvSpPr txBox="1"/>
          <p:nvPr/>
        </p:nvSpPr>
        <p:spPr>
          <a:xfrm>
            <a:off x="2928728" y="6165548"/>
            <a:ext cx="6122504" cy="646331"/>
          </a:xfrm>
          <a:prstGeom prst="rect">
            <a:avLst/>
          </a:prstGeom>
          <a:noFill/>
        </p:spPr>
        <p:txBody>
          <a:bodyPr wrap="square">
            <a:spAutoFit/>
          </a:bodyPr>
          <a:lstStyle/>
          <a:p>
            <a:r>
              <a:rPr lang="ar-SA" dirty="0"/>
              <a:t>أ) استخدام موارد مزود الخدمة</a:t>
            </a:r>
          </a:p>
          <a:p>
            <a:r>
              <a:rPr lang="ar-SA" dirty="0"/>
              <a:t>"يشمل استهلاك الخدمة: ... استخدام موارد مزود الخدمة"</a:t>
            </a:r>
          </a:p>
        </p:txBody>
      </p:sp>
      <p:sp>
        <p:nvSpPr>
          <p:cNvPr id="11" name="مربع نص 10">
            <a:extLst>
              <a:ext uri="{FF2B5EF4-FFF2-40B4-BE49-F238E27FC236}">
                <a16:creationId xmlns:a16="http://schemas.microsoft.com/office/drawing/2014/main" id="{AA19E732-4CC3-41C7-52BD-062E116727ED}"/>
              </a:ext>
            </a:extLst>
          </p:cNvPr>
          <p:cNvSpPr txBox="1"/>
          <p:nvPr/>
        </p:nvSpPr>
        <p:spPr>
          <a:xfrm>
            <a:off x="211547" y="5425880"/>
            <a:ext cx="8094883" cy="830997"/>
          </a:xfrm>
          <a:prstGeom prst="rect">
            <a:avLst/>
          </a:prstGeom>
          <a:noFill/>
        </p:spPr>
        <p:txBody>
          <a:bodyPr wrap="square">
            <a:spAutoFit/>
          </a:bodyPr>
          <a:lstStyle/>
          <a:p>
            <a:pPr algn="l" rtl="0"/>
            <a:r>
              <a:rPr lang="ar-SA" sz="2400" dirty="0"/>
              <a:t>"Service consumption includes: ...using the service provider's resources"</a:t>
            </a:r>
          </a:p>
        </p:txBody>
      </p:sp>
      <mc:AlternateContent xmlns:mc="http://schemas.openxmlformats.org/markup-compatibility/2006" xmlns:p14="http://schemas.microsoft.com/office/powerpoint/2010/main">
        <mc:Choice Requires="p14">
          <p:contentPart p14:bwMode="auto" r:id="rId3">
            <p14:nvContentPartPr>
              <p14:cNvPr id="13" name="حبر 12">
                <a:extLst>
                  <a:ext uri="{FF2B5EF4-FFF2-40B4-BE49-F238E27FC236}">
                    <a16:creationId xmlns:a16="http://schemas.microsoft.com/office/drawing/2014/main" id="{00EB1E34-F8C4-C70E-4015-E10B49CC1172}"/>
                  </a:ext>
                </a:extLst>
              </p14:cNvPr>
              <p14:cNvContentPartPr/>
              <p14:nvPr/>
            </p14:nvContentPartPr>
            <p14:xfrm>
              <a:off x="3708950" y="1508766"/>
              <a:ext cx="2660040" cy="208440"/>
            </p14:xfrm>
          </p:contentPart>
        </mc:Choice>
        <mc:Fallback xmlns="">
          <p:pic>
            <p:nvPicPr>
              <p:cNvPr id="13" name="حبر 12">
                <a:extLst>
                  <a:ext uri="{FF2B5EF4-FFF2-40B4-BE49-F238E27FC236}">
                    <a16:creationId xmlns:a16="http://schemas.microsoft.com/office/drawing/2014/main" id="{00EB1E34-F8C4-C70E-4015-E10B49CC1172}"/>
                  </a:ext>
                </a:extLst>
              </p:cNvPr>
              <p:cNvPicPr/>
              <p:nvPr/>
            </p:nvPicPr>
            <p:blipFill>
              <a:blip r:embed="rId4"/>
              <a:stretch>
                <a:fillRect/>
              </a:stretch>
            </p:blipFill>
            <p:spPr>
              <a:xfrm>
                <a:off x="3618950" y="1329126"/>
                <a:ext cx="283968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5">
                <a:extLst>
                  <a:ext uri="{FF2B5EF4-FFF2-40B4-BE49-F238E27FC236}">
                    <a16:creationId xmlns:a16="http://schemas.microsoft.com/office/drawing/2014/main" id="{6C927028-F6CD-6ACF-3BE6-66FFA27C5BBD}"/>
                  </a:ext>
                </a:extLst>
              </p14:cNvPr>
              <p14:cNvContentPartPr/>
              <p14:nvPr/>
            </p14:nvContentPartPr>
            <p14:xfrm>
              <a:off x="2186666" y="2325683"/>
              <a:ext cx="4867920" cy="114120"/>
            </p14:xfrm>
          </p:contentPart>
        </mc:Choice>
        <mc:Fallback xmlns="">
          <p:pic>
            <p:nvPicPr>
              <p:cNvPr id="16" name="حبر 15">
                <a:extLst>
                  <a:ext uri="{FF2B5EF4-FFF2-40B4-BE49-F238E27FC236}">
                    <a16:creationId xmlns:a16="http://schemas.microsoft.com/office/drawing/2014/main" id="{6C927028-F6CD-6ACF-3BE6-66FFA27C5BBD}"/>
                  </a:ext>
                </a:extLst>
              </p:cNvPr>
              <p:cNvPicPr/>
              <p:nvPr/>
            </p:nvPicPr>
            <p:blipFill>
              <a:blip r:embed="rId6"/>
              <a:stretch>
                <a:fillRect/>
              </a:stretch>
            </p:blipFill>
            <p:spPr>
              <a:xfrm>
                <a:off x="2097026" y="2145683"/>
                <a:ext cx="504756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حبر 16">
                <a:extLst>
                  <a:ext uri="{FF2B5EF4-FFF2-40B4-BE49-F238E27FC236}">
                    <a16:creationId xmlns:a16="http://schemas.microsoft.com/office/drawing/2014/main" id="{FF8ECD04-FAE2-49CD-4F4B-71F1CF9E7B79}"/>
                  </a:ext>
                </a:extLst>
              </p14:cNvPr>
              <p14:cNvContentPartPr/>
              <p14:nvPr/>
            </p14:nvContentPartPr>
            <p14:xfrm rot="10800000">
              <a:off x="2159527" y="2397355"/>
              <a:ext cx="4867920" cy="114120"/>
            </p14:xfrm>
          </p:contentPart>
        </mc:Choice>
        <mc:Fallback>
          <p:pic>
            <p:nvPicPr>
              <p:cNvPr id="17" name="حبر 16">
                <a:extLst>
                  <a:ext uri="{FF2B5EF4-FFF2-40B4-BE49-F238E27FC236}">
                    <a16:creationId xmlns:a16="http://schemas.microsoft.com/office/drawing/2014/main" id="{FF8ECD04-FAE2-49CD-4F4B-71F1CF9E7B79}"/>
                  </a:ext>
                </a:extLst>
              </p:cNvPr>
              <p:cNvPicPr/>
              <p:nvPr/>
            </p:nvPicPr>
            <p:blipFill>
              <a:blip r:embed="rId8"/>
              <a:stretch>
                <a:fillRect/>
              </a:stretch>
            </p:blipFill>
            <p:spPr>
              <a:xfrm rot="10800000">
                <a:off x="2069527" y="2217355"/>
                <a:ext cx="5047560" cy="473760"/>
              </a:xfrm>
              <a:prstGeom prst="rect">
                <a:avLst/>
              </a:prstGeom>
            </p:spPr>
          </p:pic>
        </mc:Fallback>
      </mc:AlternateContent>
      <p:sp>
        <p:nvSpPr>
          <p:cNvPr id="14" name="مربع نص 13">
            <a:extLst>
              <a:ext uri="{FF2B5EF4-FFF2-40B4-BE49-F238E27FC236}">
                <a16:creationId xmlns:a16="http://schemas.microsoft.com/office/drawing/2014/main" id="{AA8EE6E0-8438-6FD0-B2DD-FF855FF1A751}"/>
              </a:ext>
            </a:extLst>
          </p:cNvPr>
          <p:cNvSpPr txBox="1"/>
          <p:nvPr/>
        </p:nvSpPr>
        <p:spPr>
          <a:xfrm>
            <a:off x="-131178" y="993801"/>
            <a:ext cx="6119812" cy="369332"/>
          </a:xfrm>
          <a:prstGeom prst="rect">
            <a:avLst/>
          </a:prstGeom>
          <a:noFill/>
        </p:spPr>
        <p:txBody>
          <a:bodyPr wrap="square">
            <a:spAutoFit/>
          </a:bodyPr>
          <a:lstStyle/>
          <a:p>
            <a:r>
              <a:rPr lang="ar-SA" b="0" i="0" dirty="0">
                <a:solidFill>
                  <a:srgbClr val="0F1419"/>
                </a:solidFill>
                <a:effectLst/>
                <a:latin typeface="TwitterChirp"/>
              </a:rPr>
              <a:t>كونسامشن</a:t>
            </a:r>
            <a:endParaRPr lang="ar-SA" dirty="0"/>
          </a:p>
        </p:txBody>
      </p:sp>
      <p:grpSp>
        <p:nvGrpSpPr>
          <p:cNvPr id="24" name="مجموعة 23">
            <a:extLst>
              <a:ext uri="{FF2B5EF4-FFF2-40B4-BE49-F238E27FC236}">
                <a16:creationId xmlns:a16="http://schemas.microsoft.com/office/drawing/2014/main" id="{8CAA8083-E59E-C9F2-7654-84D11EB6C5A0}"/>
              </a:ext>
            </a:extLst>
          </p:cNvPr>
          <p:cNvGrpSpPr/>
          <p:nvPr/>
        </p:nvGrpSpPr>
        <p:grpSpPr>
          <a:xfrm>
            <a:off x="3632211" y="2522821"/>
            <a:ext cx="2055600" cy="99720"/>
            <a:chOff x="3632211" y="2486722"/>
            <a:chExt cx="2055600" cy="99720"/>
          </a:xfrm>
        </p:grpSpPr>
        <mc:AlternateContent xmlns:mc="http://schemas.openxmlformats.org/markup-compatibility/2006">
          <mc:Choice xmlns:p14="http://schemas.microsoft.com/office/powerpoint/2010/main" Requires="p14">
            <p:contentPart p14:bwMode="auto" r:id="rId9">
              <p14:nvContentPartPr>
                <p14:cNvPr id="15" name="حبر 14">
                  <a:extLst>
                    <a:ext uri="{FF2B5EF4-FFF2-40B4-BE49-F238E27FC236}">
                      <a16:creationId xmlns:a16="http://schemas.microsoft.com/office/drawing/2014/main" id="{AC49DF1E-4D06-4651-180E-58001319303A}"/>
                    </a:ext>
                  </a:extLst>
                </p14:cNvPr>
                <p14:cNvContentPartPr/>
                <p14:nvPr/>
              </p14:nvContentPartPr>
              <p14:xfrm>
                <a:off x="3947211" y="2486722"/>
                <a:ext cx="1740600" cy="99720"/>
              </p14:xfrm>
            </p:contentPart>
          </mc:Choice>
          <mc:Fallback>
            <p:pic>
              <p:nvPicPr>
                <p:cNvPr id="15" name="حبر 14">
                  <a:extLst>
                    <a:ext uri="{FF2B5EF4-FFF2-40B4-BE49-F238E27FC236}">
                      <a16:creationId xmlns:a16="http://schemas.microsoft.com/office/drawing/2014/main" id="{AC49DF1E-4D06-4651-180E-58001319303A}"/>
                    </a:ext>
                  </a:extLst>
                </p:cNvPr>
                <p:cNvPicPr/>
                <p:nvPr/>
              </p:nvPicPr>
              <p:blipFill>
                <a:blip r:embed="rId10"/>
                <a:stretch>
                  <a:fillRect/>
                </a:stretch>
              </p:blipFill>
              <p:spPr>
                <a:xfrm>
                  <a:off x="3929211" y="2468722"/>
                  <a:ext cx="17762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حبر 20">
                  <a:extLst>
                    <a:ext uri="{FF2B5EF4-FFF2-40B4-BE49-F238E27FC236}">
                      <a16:creationId xmlns:a16="http://schemas.microsoft.com/office/drawing/2014/main" id="{ECF2F87F-2648-3FA1-DF4D-081E2D12C9D2}"/>
                    </a:ext>
                  </a:extLst>
                </p14:cNvPr>
                <p14:cNvContentPartPr/>
                <p14:nvPr/>
              </p14:nvContentPartPr>
              <p14:xfrm>
                <a:off x="3632211" y="2495722"/>
                <a:ext cx="651240" cy="42840"/>
              </p14:xfrm>
            </p:contentPart>
          </mc:Choice>
          <mc:Fallback>
            <p:pic>
              <p:nvPicPr>
                <p:cNvPr id="21" name="حبر 20">
                  <a:extLst>
                    <a:ext uri="{FF2B5EF4-FFF2-40B4-BE49-F238E27FC236}">
                      <a16:creationId xmlns:a16="http://schemas.microsoft.com/office/drawing/2014/main" id="{ECF2F87F-2648-3FA1-DF4D-081E2D12C9D2}"/>
                    </a:ext>
                  </a:extLst>
                </p:cNvPr>
                <p:cNvPicPr/>
                <p:nvPr/>
              </p:nvPicPr>
              <p:blipFill>
                <a:blip r:embed="rId12"/>
                <a:stretch>
                  <a:fillRect/>
                </a:stretch>
              </p:blipFill>
              <p:spPr>
                <a:xfrm>
                  <a:off x="3614571" y="2478082"/>
                  <a:ext cx="686880" cy="7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37" name="حبر 36">
                <a:extLst>
                  <a:ext uri="{FF2B5EF4-FFF2-40B4-BE49-F238E27FC236}">
                    <a16:creationId xmlns:a16="http://schemas.microsoft.com/office/drawing/2014/main" id="{FFA34BE7-3194-3B3D-B38A-018187B51A39}"/>
                  </a:ext>
                </a:extLst>
              </p14:cNvPr>
              <p14:cNvContentPartPr/>
              <p14:nvPr/>
            </p14:nvContentPartPr>
            <p14:xfrm>
              <a:off x="1244563" y="5661291"/>
              <a:ext cx="725760" cy="113760"/>
            </p14:xfrm>
          </p:contentPart>
        </mc:Choice>
        <mc:Fallback>
          <p:pic>
            <p:nvPicPr>
              <p:cNvPr id="37" name="حبر 36">
                <a:extLst>
                  <a:ext uri="{FF2B5EF4-FFF2-40B4-BE49-F238E27FC236}">
                    <a16:creationId xmlns:a16="http://schemas.microsoft.com/office/drawing/2014/main" id="{FFA34BE7-3194-3B3D-B38A-018187B51A39}"/>
                  </a:ext>
                </a:extLst>
              </p:cNvPr>
              <p:cNvPicPr/>
              <p:nvPr/>
            </p:nvPicPr>
            <p:blipFill>
              <a:blip r:embed="rId14"/>
              <a:stretch>
                <a:fillRect/>
              </a:stretch>
            </p:blipFill>
            <p:spPr>
              <a:xfrm>
                <a:off x="1172563" y="5517291"/>
                <a:ext cx="86940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3" name="حبر 42">
                <a:extLst>
                  <a:ext uri="{FF2B5EF4-FFF2-40B4-BE49-F238E27FC236}">
                    <a16:creationId xmlns:a16="http://schemas.microsoft.com/office/drawing/2014/main" id="{B974F204-FB22-958B-DB97-7B2F6744DD1B}"/>
                  </a:ext>
                </a:extLst>
              </p14:cNvPr>
              <p14:cNvContentPartPr/>
              <p14:nvPr/>
            </p14:nvContentPartPr>
            <p14:xfrm>
              <a:off x="351763" y="5629579"/>
              <a:ext cx="2628360" cy="113862"/>
            </p14:xfrm>
          </p:contentPart>
        </mc:Choice>
        <mc:Fallback>
          <p:pic>
            <p:nvPicPr>
              <p:cNvPr id="43" name="حبر 42">
                <a:extLst>
                  <a:ext uri="{FF2B5EF4-FFF2-40B4-BE49-F238E27FC236}">
                    <a16:creationId xmlns:a16="http://schemas.microsoft.com/office/drawing/2014/main" id="{B974F204-FB22-958B-DB97-7B2F6744DD1B}"/>
                  </a:ext>
                </a:extLst>
              </p:cNvPr>
              <p:cNvPicPr/>
              <p:nvPr/>
            </p:nvPicPr>
            <p:blipFill>
              <a:blip r:embed="rId16"/>
              <a:stretch>
                <a:fillRect/>
              </a:stretch>
            </p:blipFill>
            <p:spPr>
              <a:xfrm>
                <a:off x="280123" y="5485450"/>
                <a:ext cx="27720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8" name="حبر 37">
                <a:extLst>
                  <a:ext uri="{FF2B5EF4-FFF2-40B4-BE49-F238E27FC236}">
                    <a16:creationId xmlns:a16="http://schemas.microsoft.com/office/drawing/2014/main" id="{765C2531-CD6D-B7B3-C1CF-7B3FE975D26B}"/>
                  </a:ext>
                </a:extLst>
              </p14:cNvPr>
              <p14:cNvContentPartPr/>
              <p14:nvPr/>
            </p14:nvContentPartPr>
            <p14:xfrm>
              <a:off x="815803" y="5689011"/>
              <a:ext cx="2170800" cy="74520"/>
            </p14:xfrm>
          </p:contentPart>
        </mc:Choice>
        <mc:Fallback>
          <p:pic>
            <p:nvPicPr>
              <p:cNvPr id="38" name="حبر 37">
                <a:extLst>
                  <a:ext uri="{FF2B5EF4-FFF2-40B4-BE49-F238E27FC236}">
                    <a16:creationId xmlns:a16="http://schemas.microsoft.com/office/drawing/2014/main" id="{765C2531-CD6D-B7B3-C1CF-7B3FE975D26B}"/>
                  </a:ext>
                </a:extLst>
              </p:cNvPr>
              <p:cNvPicPr/>
              <p:nvPr/>
            </p:nvPicPr>
            <p:blipFill>
              <a:blip r:embed="rId18"/>
              <a:stretch>
                <a:fillRect/>
              </a:stretch>
            </p:blipFill>
            <p:spPr>
              <a:xfrm>
                <a:off x="744163" y="5545371"/>
                <a:ext cx="23144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حبر 25">
                <a:extLst>
                  <a:ext uri="{FF2B5EF4-FFF2-40B4-BE49-F238E27FC236}">
                    <a16:creationId xmlns:a16="http://schemas.microsoft.com/office/drawing/2014/main" id="{3FCB7A6E-B35B-D6F7-5111-FF5AD7FA7D2E}"/>
                  </a:ext>
                </a:extLst>
              </p14:cNvPr>
              <p14:cNvContentPartPr/>
              <p14:nvPr/>
            </p14:nvContentPartPr>
            <p14:xfrm>
              <a:off x="5746363" y="5774331"/>
              <a:ext cx="2036880" cy="40320"/>
            </p14:xfrm>
          </p:contentPart>
        </mc:Choice>
        <mc:Fallback>
          <p:pic>
            <p:nvPicPr>
              <p:cNvPr id="26" name="حبر 25">
                <a:extLst>
                  <a:ext uri="{FF2B5EF4-FFF2-40B4-BE49-F238E27FC236}">
                    <a16:creationId xmlns:a16="http://schemas.microsoft.com/office/drawing/2014/main" id="{3FCB7A6E-B35B-D6F7-5111-FF5AD7FA7D2E}"/>
                  </a:ext>
                </a:extLst>
              </p:cNvPr>
              <p:cNvPicPr/>
              <p:nvPr/>
            </p:nvPicPr>
            <p:blipFill>
              <a:blip r:embed="rId20"/>
              <a:stretch>
                <a:fillRect/>
              </a:stretch>
            </p:blipFill>
            <p:spPr>
              <a:xfrm>
                <a:off x="5728723" y="5756331"/>
                <a:ext cx="2072520" cy="75960"/>
              </a:xfrm>
              <a:prstGeom prst="rect">
                <a:avLst/>
              </a:prstGeom>
            </p:spPr>
          </p:pic>
        </mc:Fallback>
      </mc:AlternateContent>
    </p:spTree>
    <p:extLst>
      <p:ext uri="{BB962C8B-B14F-4D97-AF65-F5344CB8AC3E}">
        <p14:creationId xmlns:p14="http://schemas.microsoft.com/office/powerpoint/2010/main" val="148847184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3697</TotalTime>
  <Words>3108</Words>
  <Application>Microsoft Office PowerPoint</Application>
  <PresentationFormat>شاشة عريضة</PresentationFormat>
  <Paragraphs>369</Paragraphs>
  <Slides>28</Slides>
  <Notes>1</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28</vt:i4>
      </vt:variant>
    </vt:vector>
  </HeadingPairs>
  <TitlesOfParts>
    <vt:vector size="37" baseType="lpstr">
      <vt:lpstr>Arial</vt:lpstr>
      <vt:lpstr>Calibri</vt:lpstr>
      <vt:lpstr>Calibri Light</vt:lpstr>
      <vt:lpstr>Helvetica Neue</vt:lpstr>
      <vt:lpstr>hurme_no2-webfont</vt:lpstr>
      <vt:lpstr>Segoe UI Semibold</vt:lpstr>
      <vt:lpstr>Tahoma</vt:lpstr>
      <vt:lpstr>TwitterChirp</vt:lpstr>
      <vt:lpstr>نسق Office</vt:lpstr>
      <vt:lpstr>ITIL®4</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Abrar saud</dc:creator>
  <cp:lastModifiedBy>Abrar saud</cp:lastModifiedBy>
  <cp:revision>16</cp:revision>
  <dcterms:created xsi:type="dcterms:W3CDTF">2023-01-25T23:52:10Z</dcterms:created>
  <dcterms:modified xsi:type="dcterms:W3CDTF">2023-02-06T12:48:08Z</dcterms:modified>
</cp:coreProperties>
</file>