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notesSlides/notesSlide2.xml" ContentType="application/vnd.openxmlformats-officedocument.presentationml.notesSlide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B79E"/>
    <a:srgbClr val="F16D84"/>
    <a:srgbClr val="671F5C"/>
    <a:srgbClr val="B270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219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8:19.3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5657,'0'0'0,"0"26"-320,0-18-184,0 0-1648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5:07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3037 1 856,'0'0'2937,"-33"8"-2733,-431-8 939,40 4-1034,-228 0 817,534 7-936,-5-1 52,-773-10 10,737-8-92,-8 8 620,654 4 241,-369 5-519,281-5 610,-144 8-767,215-12 249,-329 9-164,-40-11-261,-16 1 168,127 12 0,-26-1-267,-140-10 166,-1 2-1,1 1 1,68 16-1,-94-16-48,1 0 1,0-2-1,0 0 0,35-3 0,1 0 65,147 6 216,-203-4-271,0 0 0,-1 0 1,1 0-1,0 0 0,0 0 0,-1 0 0,1 0 0,0 0 0,-1 0 1,1-1-1,0 1 0,-1 0 0,1 0 0,-1-1 0,1 1 0,0 0 0,-1-1 1,1 1-1,-1-1 0,1 1 0,-1-1 0,1 1 0,-1-1 0,1 1 1,-1-1-1,1 0 0,1-19-85,-2 14 89,-1 6-11,0-1 1,0 0-1,-1 1 0,1-1 1,0 1-1,0-1 0,-1 1 1,1 0-1,0 0 0,0-1 0,-1 1 1,1 0-1,0 0 0,-1 0 1,1 0-1,0 0 0,-3 1 1,0-1-21,-836 0-534,750 5 265,60-2 27,-50-2 0,271 7 683,17 0-158,177 17-155,-384-25 270,-5 0-388,-361-1-146,-409 3-56,585 12 65,-25 1-363,11-17 819,276-11-235,-21 3 30,1 2 1,69-1-1,24 8-32,164 3-213,-239 6 41,-65-5 52,-6-3-16,-25 0 54,-1079 13 255,1065-13-476,-1 2-1,-43 8 1,124-5 248,39-1 63,567 18 130,-543-9-247,-68-7 152,63 3 1,-98-9-36,-22 0 16,-11 0-41,-33 2-5,0-4 0,0-2 1,-100-20-1,157 21-128,1 1 0,-1 1 0,0-1 1,1 1-1,-1 0 0,0 1 1,0 0-1,0 0 0,1 1 1,-1 0-1,0 1 0,1-1 0,-1 1 1,1 1-1,-1-1 0,-9 6 1,-7 6-1534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55.57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72 1 472,'0'0'2474,"-16"0"-2249,-34 0 281,44 0 145,41 0-58,1113 0 1485,-859 19-2319,3 0-117,-278-19 459,75-1 89,100 14 0,-121-7 1050,118-6-1,-82-2-1338,-66 4 54,0 2 0,0 2 1,46 12-1,-48-9 59,2-2-1,-1-1 1,47 1 0,-84-7-15,199 5 318,-185-3-303,0 0 1,23 8-1,-25-7-6,0 1 0,0-2 0,1 0 1,17 1-1,29 0-120,95 18 1,-23-3-88,207 27-850,-281-35-888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2.83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517 88 280,'0'0'2066,"9"-2"-2086,7-2 19,-4 0 245,0 1 0,1 0 1,0 1-1,14-1 0,-23 2-240,0 1 0,0-1 0,1-1 0,-1 1 0,0-1 0,0 1 0,0-1 0,-1 0 0,1-1 0,0 1 0,-1-1 0,1 1 0,-1-1 0,0 0 0,5-6 0,-8 9 31,0 0-1,1-1 0,-1 1 1,0 0-1,0 0 1,0-1-1,1 1 0,-1 0 1,0-1-1,0 1 1,0 0-1,0-1 0,1 1 1,-1-1-1,0 1 1,0 0-1,0-1 0,0 1 1,0 0-1,0-1 1,0 1-1,0-1 0,0 1 1,0 0-1,0-1 1,0 1-1,-1 0 0,1-1 1,0 1-1,0 0 1,0-1-1,0 1 0,-1 0 1,1-1-1,0 1 1,0 0-1,-1-1 1,1 1-1,0 0 0,0 0 1,-1-1-1,1 1 1,-1 0-1,-11-7-373,-8 3-1,0 2 1,0 0-1,0 2 1,-28 2-1,-2-1-437,-9 3 655,0 2 0,0 2 0,-74 21 1,26-5 88,33-11-661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3.18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456 1 984,'0'0'32,"-270"33"-32,196-25-184,13-3 184,10-1-824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3.76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447 1 1296,'0'0'1537,"-237"16"-3146,172-7 1609,-5-1-1216,-5 0 1744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4.53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1130 461 2913,'0'0'157,"-43"0"1359,-132 0-1082,-85 0-528,258 0 143,0-1-1,1 1 1,-1-1-1,1 1 0,-1-1 1,0 0-1,1 0 1,-1 0-1,1 0 0,-1 0 1,1 0-1,0 0 1,0 0-1,-1 0 0,0-2 1,1 2-28,1 1 0,-1-1 0,1 0-1,-1 1 1,1-1 0,-1 1 0,1-1 0,-1 0 0,1 1 0,0-1 0,0 0 0,-1 0 0,1 1 0,0-1-1,0 0 1,0 0 0,0 1 0,0-1 0,0 0 0,0 0 0,0 1 0,0-1 0,0 0 0,0 0 0,0 1 0,1-1-1,-1 0 1,0 0 0,0 1 0,1-1 0,-1 0 0,1 1 0,-1-1 0,1 1 0,-1-1 0,1 0 0,-1 1 0,1-1-1,0 0 1,9-5 0,1 0-1,1 1 0,-1 0 1,1 1-1,-1 0 1,17-2-1,5-4 81,289-65-178,6 25-549,-35 5-23,-278 43 584,-1 0 50,0 0 0,0-1 0,0 0-1,-1-1 1,0-1 0,0 0 0,22-11-1,-35 15 31,1 1-1,-1 0 1,1-1-1,0 1 0,-1 0 1,1-1-1,-1 1 0,0-1 1,1 1-1,-1-1 1,1 1-1,-1-1 0,1 1 1,-1-1-1,0 1 1,0-1-1,1 1 0,-1-1 1,0 0-1,0 1 0,0-1 1,1 0-1,-1 1 1,0-1-1,0 1 0,0-1 1,0 0-1,0 1 0,0-1 1,0 0-1,-1 1 1,1-1-1,0 0 0,0 1 1,0-1-1,-1 1 0,1-2 1,-1 1-10,0 0 0,0 0 0,0 0 1,0 0-1,0 0 0,-1 1 0,1-1 0,0 0 1,0 0-1,0 1 0,-1-1 0,1 1 0,0-1 1,-1 1-1,-2-1 0,-37-3-365,1 1 0,-73 5 0,-83 19-80,-451 38-660,-2-46 4497,632-13-3264,0-1 0,1 0 0,-1-1 0,1-1 0,-31-10 0,46 13-145,1 0 0,-1 0 1,1 0-1,-1 0 0,1 0 0,-1 0 0,1 0 1,0 0-1,-1 0 0,1-1 0,-1 1 0,1 0 1,-1 0-1,1 0 0,0-1 0,-1 1 0,1 0 1,0 0-1,-1-1 0,1 1 0,0 0 1,-1-1-1,1 1 0,0 0 0,0-1 0,-1 1 1,1 0-1,0-1 0,0 1 0,-1-1 0,1 1 1,0-1-1,0 1 0,0 0 0,0-1 0,0 1 1,0-1-1,17-7-571,189-36 815,233-19 1,217 13-530,-440 37-51,-10 8 52,-241 4 1,1 3-1,-1 1 1,1 1-1,0 2 1,-56 17 0,-13 7-488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4.96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1504 193 328,'-233'7'440,"-293"23"3483,-139 0-3001,585-27-751,107 2-1185,439-26 2111,-108-25-845,525-59 100,-214 14-692,-594 86 86,-186 5-1936,47 0 1504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5.51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2250 200 1800,'-62'0'134,"-208"0"711,108 0 1394,-208-4-528,-177-1-2170,406 6 473,225-5 294,125-23 1,-76 7-94,-47 10-259,602-70 229,33 45-3727,-738 27 4647,-33 3-1447,0 2 1,-67 5 0,65 0-958,-298 36 1530,147-10 167,-193 8 324,-120 13-10,1 43-3510,263-34 1836,151-33 962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5.89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0 197 440,'0'0'3313</inkml:trace>
  <inkml:trace contextRef="#ctx0" brushRef="#br0" timeOffset="1">0 197 624,'117'-17'2145,"-66"5"-1193,14-1-224,23 0-728,15 1 400,13-1-608,9 1 208,57-1-1064,-38 5-329,-14-1-783</inkml:trace>
  <inkml:trace contextRef="#ctx0" brushRef="#br0" timeOffset="2">1772 0 1216,'0'0'0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6.24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986 168 256,'0'0'1464,"-46"2"-701,-306 13-589,118-5-1544,-119-4 4084,373-7-2795,0-1 0,38-8-1,-2-1-38,653-89 1361,-474 75-2636,-175 20 425,4 0-1535</inkml:trace>
  <inkml:trace contextRef="#ctx0" brushRef="#br0" timeOffset="1">986 168 4489,'228'-167'520,"-256"167"-520,-9 0-920,-5 0 784,-9 0-640,-28 0 56,14 4 664,-1 4-345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6.60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604 1 3305,'0'0'832,"-241"4"-1056,171 0 224,0 1-272,-18 11 272,13-3-224,15-1-1417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5:10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1 256,'0'0'1312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7.00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117 134 1816,'0'0'2444,"-20"0"-2682,-57 0-110,57 0-4,45-5 167,145-23 1421,-24 2-692,507-37-1053,-574 55 41,-150 4-353,22 4-2290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8.55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832 206 864,'0'0'3040,"-41"0"-2256,-132 4 211,84 1-1582,-105 20 0,129-15 575,-117 4 0,95-14 609,100 0-505,276-12 415,512-59-717,-359 36 268,-245 15-526,6-9 877,43-4-238,-196 30 208,0-3-1,61-15 0,-62 11-363,1 3-1,0 2 1,57 2 0,5-5-129,504 8-668,-613 0 784,1 0 0,-1 1 1,0 0-1,0 0 1,0 0-1,0 0 0,0 0 1,0 0-1,4 3 1,16 6 5,-16-6-6,-1 0 0,1 0 0,-1 0 0,1 1 0,-1 0 0,6 7 0,-8-9-2,45 37-73,-32-28 33,-1 1 0,-1 1 1,15 16-1,-2 1 48,-18-20-12,0 1 1,0 0 0,14 23 0,-19-28 7,0 1 1,1-1-1,11 12 1,12 14-11,-20-19-11,-7-12 7,0 0 0,0 1 0,0-1 0,-1 1 0,1 0 0,-1-1 0,0 1 0,0 0-1,0 0 1,0 0 0,0 0 0,-1 0 0,1 0 0,-1 0 0,0 0 0,0 3 0,0-3 1,1 2-4,-1 0-1,0 0 1,0 0-1,0 0 1,-1 0 0,1 0-1,-1-1 1,0 1-1,-1 0 1,1 0-1,-1 0 1,0-1-1,0 1 1,0-1-1,-1 1 1,-5 6-1,-65 97 0,70-104-210,-1-1 1,0 0-1,1 0 0,-1-1 1,0 1-1,-7 2 1,-13 11-446,-129 101-2401,141-107 3268,0-1-1,-1-1 1,-16 9-1,2-2 169,13-7-506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8.89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0 1 160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9.25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628 0 680,'0'0'0</inkml:trace>
  <inkml:trace contextRef="#ctx0" brushRef="#br0" timeOffset="1">628 0 16,'-297'0'0</inkml:trace>
  <inkml:trace contextRef="#ctx0" brushRef="#br0" timeOffset="2">0 0 720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9.61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440 75 1872,'-182'-7'1081,"59"-4"-302,39 4-2108,46 7 2040,25 0-180,24 0-287,354-23 589,-66 0-86,59 19-875,-303 4-280,55 0-1492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39.93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0 856,'0'0'4707,"43"0"-4551,142 0-72,185 0-482,-683 0-598,302 0 476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6:47.78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3856 960 312,'0'0'2707,"7"-2"-2657,-1 1-223,18-4 1152,-40 4-872,-69 6 581,0 4 1,-119 27-1,69-10-387,36-12-117,-1-3 0,-106-3 394,221-13-316,26-6-224,76-10 1,-62 12-37,110-13-38,316-2 579,-484 25-531,1-1-1,-1 1 1,0-1 0,0 1 0,0-1 0,1 0 0,-1 0 0,0 0-1,0-1 1,-2 0 0,-11 0-5,-229 9 204,-282 21 977,103-20-618,321-9-528,104 0-46,0 0-1,-1 0 1,1 0-1,0-1 1,-1 1-1,1 0 1,-1 0-1,1-1 0,-1 1 1,1 0-1,0 0 1,-1-1-1,1 1 1,-1-1-1,1 1 1,-1-1-1,0 1 1,1 0-1,-1-1 1,1 0-1,-1 1 1,0-1-1,1 1 1,-1-1-1,0 1 1,0-1-1,1 0 1,-1 1-1,0-1 1,0 1-1,0-1 0,0 0 1,0 1-1,0-1 1,0 0-1,0 1 1,0-1-1,0 0 1,0 1-1,0-1 1,-1 1-1,1-1 1,0 0-1,0 1 1,-1-1-1,1 1 1,0-1-1,-1 1 1,1-1-1,-1 1 1,1-1-1,0 1 1,-1-1-1,1 1 0,-1 0 1,1-1-1,-1 1 1,0-1-1,1 1 1,-1 0-1,1 0 1,-1-1-1,1 1 1,-1 0-1,0 0 1,1 0-1,-1 0 1,0 0-1,32-9 67,0 2 0,59-6 0,-22 4-30,750-84-449,-790 93 318,25-4 54,-53 4 66,1 0-1,-1-1 0,0 1 0,1 0 0,-1-1 1,1 1-1,-1 0 0,0-1 0,1 1 1,-1 0-1,0-1 0,1 1 0,-1-1 0,0 1 1,0-1-1,1 1 0,-1-1 0,0 1 1,0-1-1,0 1 0,0-1 0,0 1 0,0-1 1,0 1-1,0-1 0,0 1 0,0-1 1,0 1-1,0-1 0,0 1 0,0-1 0,0 1 1,0-1-1,0 1 0,-1-1 0,1 1 1,0-1-1,0 1 0,-1-1 0,1 1 0,0 0 1,-1-1-1,-5-2-15,0 1 1,0 0-1,-1 1 1,1 0 0,0 0-1,0 0 1,-1 1-1,1-1 1,0 2-1,-9 0 1,-6-1-10,-292 0 123,-765 13 693,564 24-895,508-37 30,-37 3 149,32-2-230,22 0-461,24-3 617,0-2-1,38-9 1,3-1 9,614-70-441,-476 75 236,-280 8-69,0-1 156,-81 8-1,-180 55 89,173-28 6,-538 96 172,654-125-1453,290-12 1431,11 0-573,64-4 164,-157 4 175,6 7-744,-173 1 762,-3 0 53,1 1 0,-1-1 0,1 0 0,-1 0 1,1 0-1,-1 0 0,1 0 0,-1 0 1,1 0-1,-1-1 0,1 1 0,-1 0 0,1 0 1,-1 0-1,1 0 0,-1 0 0,0-1 0,1 1 1,-1 0-1,1 0 0,-1-1 0,0 1 1,1 0-1,-1-1 0,1 0 0,0-4 343,-10 2-249,-15 2-135,22 1 71,-147 1 310,1 7 0,1 6 0,-173 39 0,66 21-1056,251-73 648,39-1-133,49 1 245,148-19 0,116-35-16,258-44 93,-578 92 780,-34 5-824,-62 1-74,-90 11-1,-266 40 354,-21 4 106,-54-11-674,2-39 519,478-6-276,15 0-18,1 0-1,0 0 1,0 0 0,0-1 0,-1 1-1,1 0 1,0-1 0,0 0 0,0 1-1,0-1 1,-4-2 0,6 2-23,-1 1 0,0-1 0,1 0-1,-1 1 1,0-1 0,1 0 0,-1 0 0,1 1 0,0-1 0,-1 0 0,1 0-1,0 0 1,-1 0 0,1 0 0,0 0 0,0 0 0,0 1 0,0-1 0,0 0-1,0 0 1,0 0 0,0 0 0,0 0 0,0 0 0,0 0 0,1 0 0,-1 0-1,0 0 1,1 1 0,0-2 0,-1 0 22,1 1 0,0 0-1,0 0 1,0-1 0,0 1 0,0 0-1,0 0 1,1 0 0,-1 0 0,0 0-1,1 0 1,-1 1 0,0-1-1,1 0 1,-1 1 0,4-2 0,29-7 49,-21 6-28,462-89 279,-214 47-488,25-9-1342,-263 47 1628,-22 6-80,-1 1-1,1 0 0,-1 0 1,0-1-1,1 1 0,-1 0 1,0-1-1,1 1 0,-1 0 0,0-1 1,1 1-1,-1 0 0,0-1 1,0 1-1,0-1 0,1 1 1,-1-1-1,0 1 0,0 0 1,0-1-1,0 1 0,0-1 0,0 1 1,0-1-1,0 1 0,0-1 1,0 1-1,0-1 0,0 1 1,0 0-1,0-1 0,0 1 1,0-1-1,-1 1 0,1-1 1,0 1-1,0 0 0,0-1 0,-1 1 1,1-1-1,0 1 0,-1-1 1,-12-3 48,-125 2 54,69 3-142,-21 4 30,-155 28-1,90-9 52,37-11 11,-121-4 0,235-9-76,1 0-1,0 0 0,0-1 1,0 1-1,-1-1 0,1 0 0,0 0 1,0 0-1,0 0 0,0-1 1,1 1-1,-1-1 0,0 0 0,0 0 1,1 0-1,-4-3 0,-1-2 17,1-1-1,0 0 1,-10-16-1,-3-7 101,16 29-142,0 0 1,0 1-1,0-1 1,-1 0-1,1 1 1,0 0-1,-1 0 1,1 0-1,-1 0 1,1 0-1,-1 1 1,0 0-1,1-1 1,-1 1-1,-5 1 1,-14-2 3,-14 0 92,36 1-86,1 13-320,0 137 80,1-148 252,0 0 0,0 1 0,0-1 0,0 0 0,0 0 0,0 0 0,0 0 1,1-1-1,-1 1 0,1 0 0,0-1 0,-1 1 0,1-1 0,0 1 1,0-1-1,2 2 0,34 20-128,-12-11-212,-21-10 273,1 0 0,0 1 0,-1 0 0,0 0 0,5 4 0,-8-6 16,0 1 0,-1-1 0,0 1 0,1-1 0,-1 1 0,0 0 0,0 0-1,0 0 1,0-1 0,0 1 0,0 0 0,-1 0 0,1 0 0,-1 0-1,1 0 1,-1 0 0,0 0 0,0 0 0,0 3 0,0-4 53,-1 0 0,0 1 1,0-1-1,0 0 0,0 0 0,0 0 1,0 1-1,0-1 0,0 0 1,0-1-1,-1 1 0,1 0 0,0 0 1,-1 0-1,1-1 0,-1 1 0,1-1 1,0 1-1,-1-1 0,1 1 1,-3-1-1,0 2-2,-15 5 32,0 0 0,0-1 0,-1-1 0,0-1 1,0 0-1,-30 0 0,26-3 284,-1-1 1,1-2-1,-1 0 1,-44-12 0,66 13-272,0 0 0,0 0 0,0 0 0,0-1 0,1 1 0,-1-1 1,0 0-1,1 0 0,-1 0 0,1 0 0,0-1 0,-1 1 1,1-1-1,0 1 0,0-1 0,1 0 0,-1 1 0,1-1 1,-3-5-1,0 0-71,-18-25 272,18 29-196,1-1 0,-1 1 1,1-1-1,0 0 0,0 0 1,1-1-1,0 1 0,-1-1 1,2 1-1,-1-1 0,0-5 1,-1-20-13,2-49 0,2 55 80,-1-1 0,-1 1 0,-6-31 0,-2-4 60,3 0 1,3-116-1,3 112-204,0 62 34,0 1 1,0-1-1,0 0 1,0 0-1,1 0 0,-1 1 1,1-1-1,-1 0 0,1 1 1,-1-1-1,1 0 0,0 1 1,0-1-1,0 1 1,0-1-1,0 1 0,0-1 1,0 1-1,1 0 0,-1 0 1,0-1-1,1 1 0,-1 0 1,1 0-1,-1 0 1,1 1-1,-1-1 0,1 0 1,0 0-1,-1 1 0,3-1 1,5-1-39,1 1 1,0 0 0,-1 0-1,19 2 1,3-1 83,99-8-129,118-12 71,42-1-84,122-17-364,-313 23 415,725-104-497,-739 110 508,213-31-201,-218 30 254,1 3 1,106 6-1,-102 1-127,-24 4 121,0 2 0,65 15 0,-91-15 0,-22-4-12,0-1-1,0-1 0,14-1 1,4 0 3,-30 2-63,-1-1 1,1 1 0,-1-1 0,1 1-1,-1 0 1,1-1 0,-1 1 0,0 0-1,1 0 1,-1-1 0,0 1-1,0 0 1,0 0 0,1 0 0,-1-1-1,0 1 1,0 0 0,0 0-1,0 0 1,0-1 0,-1 2 0,1 25-1509,0-22 843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7:05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0 139 2961,'0'0'992,"102"-97"-952,-92 85 176,-10 3-88,0 1-128,0 0-208,0 3-104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7:05.9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0 1 1632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7:10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3952 73 1632,'-240'8'374,"191"-2"-299,49-6-75,0 0 0,0 1-1,0-1 1,0 0-1,-1 0 1,1 0-1,0 0 1,0 0 0,0 0-1,0 0 1,-1 0-1,1 0 1,0 0 0,0 0-1,0 1 1,0-1-1,0 0 1,0 0 0,0 0-1,-1 0 1,1 0-1,0 1 1,0-1 0,0 0-1,0 0 1,0 0-1,0 0 1,0 0 0,0 1-1,0-1 1,0 0-1,0 0 1,0 0-1,0 0 1,0 1 0,0-1-1,0 0 1,0 0-1,0 0 1,0 0 0,0 1-1,0-1 1,0 0-1,0 0 1,0 0 0,1 0-1,-1 1 1,0-1-1,0 0 1,0 0 0,0 0-1,0 0 1,0 0-1,0 0 1,1 0 0,-1 1-1,0-1 1,2 3-26,-2 3 87,0 18-483,-4-17 3237,3-7-2735,1 0-46,-213 4 278,212-4-260,12 5 406,-561-5 95,338-17-440,29 1-17,84 14-79,-229-18 186,297 17-160,-39 2 1,50 1-70,19 0-114,19 0 126,2153 4 1266,-2170-4-1324,-35-2 48,-1 2 74,1 1 1,-56 8 0,21-1-12,-348 2-16,293-11-17,-298-22 67,217 8-46,173 13-12,-53-2 47,1-3 0,-147-34 0,225 40 0,3 0-1,1 0-1,-1 1 0,1-1 1,-1 0-1,1 0 0,0-1 0,-1 1 1,1 0-1,0-1 0,0 0 0,0 1 1,-3-4-1,20 4 4,-1 1-59,82 0 217,178 21-1,989 146-985,-979-154 1177,-282-13-39,-4 0-370,0-1-1,0 1 1,0-1 0,0 1 0,0 0 0,0 0 0,0-1-1,0 2 1,1-1 0,-1 0 0,-4 1 0,-8 0 12,-1717-18 44,636 1-93,875 7-747,474 9 1006,1426 21 191,-1427-17-207,-651-16 122,-386 4-246,3-1-22,196-8 22,480 9-722,159 8 637,1657 25 665,-1544-17-675,676 18-142,-865-27 157,0-1 1,-25-6-1,-21-2 96,-283 4 84,152 7-150,-978-63-35,687 29 130,397 29-109,-51-5 19,133 9-81,348 29-1,-162-9 128,801 15-81,-469-27-14,-297 4 29,26 1 40,-283-16-8,-87-17 0,13 1 4,-620-29 42,242 21-57,-148 2 38,623 25-114,-26 0-222,47 1 189,7 1 13,31 3 7,135 9 202,184-10 0,-209-5-144,1347 59 110,-1431-53-321,-1636-5 464,1108-20-220,106 3-26,142 16-17,217 1-121,33 0-245,311 13 687,-87-1-224,825 17 48,-1042-28-156,23 1-33,-56-2 33,-8-2 1,-33-4 1,-467-35 128,-47 1 30,361 22-130,-72 13 99,172 5-104,-110 13-7,180-13-6,-41 8 36,42-8-68,47 0 14,271 17 196,-112-4-171,356 8-22,-492-20-3,51-1 13,0 5 0,114 21-1,-321-27-295,-7 2 338,-1308-9 95,1024 9-108,394-1-150,8 0-85,656 8 301,15 0 89,191-8-34,-868 0-41,-1-24 196,0 20-275,0 3-51,-85 71-4145,49-48 1867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5:13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1187 63 256,'0'0'1862,"24"4"-105,-70-4-1693,-481 8 351,215-15-152,177 7-206,-20-1-93,122-8 185,30 4 89,19 3-118,142 0 98,191 6 207,-141 27-799,-136-18 324,97 7 0,4-19 1305,-181-1-1545,-4 0 238,-368-12-486,98 1 571,171 10-389,-158-21 0,268 21 373,0 2 16,0-1 0,0 0 0,0 0 0,0 0-1,-1 0 1,1 0 0,0-1 0,0 1-1,0 0 1,0 0 0,0-1 0,0 1 0,0-1-1,0 1 1,0-1 0,0 1 0,0-1-1,0 1 1,0-1 0,0 0 0,1 0 0,-1 1-1,0-1 1,0 0 0,1 0 0,-1 0-1,1 0 1,-1 0 0,1 0 0,-1 0 0,1 0-1,-1 0 1,1 0 0,0-1 0,0 1-20,1 0 1,0 1-1,-1-1 1,1 0 0,0 1-1,0-1 1,0 1 0,-1-1-1,1 1 1,0-1-1,0 1 1,0 0 0,0-1-1,0 1 1,0 0-1,0 0 1,0 0 0,0 0-1,0 0 1,0 0-1,1 0 1,2-1 9,147-14 164,253 8 0,-250 8-185,-152-1-1,18 0 3,-1 0 0,1 1 1,-1 1-1,0 0 1,34 10-1,-67-16 18,0 1 1,-1 1-1,0 0 0,-20 0 0,-82 2 103,59 1-159,-399-22-340,414 18 474,-46 1-1,61 2-238,29 1 138,-1-1-1,0 0 1,0 0-1,0 0 1,0 0-1,0 0 1,0 0-1,0 0 1,0 1-1,0-1 1,0 0-1,1 0 1,-1 0-1,0 0 1,0 0-1,0 1 1,0-1-1,0 0 1,0 0-1,0 0 1,0 0 0,0 0-1,0 1 1,0-1-1,0 0 1,0 0-1,0 0 1,0 0-1,-1 0 1,1 1-1,0-1 1,0 0-1,0 0 1,0 0-1,0 0 1,0 0-1,0 1 1,0-1-1,0 0 1,0 0-1,-1 0 1,1 0-1,0 0 1,0 0-1,0 0 1,0 0 0,0 0-1,-1 0 1,1 0-1,0 0 1,0 1-1,0-1 1,0 0-1,0 0 1,-1 0-1,1 0 1,0 0-1,0 0 1,0 0-1,0 0 1,0 0-1,-1-1 1,1 1-1,0 0 1,0 0-1,0 0 1,0 0-1,12 7 36,95 13 117,190 30-48,-200-41 157,139-7 0,-122-4 519,-131 16-2789,-12-4 528,0-8-3292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7:30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1295 13 3081,'0'0'3216,"20"0"-3193,14 2 156,0 2 0,-1 2 0,1 1-1,34 12 1,15 2-115,-81-20-65,-1 0 1,1 0-1,0 0 1,0 0 0,0 1-1,-1-1 1,1 0-1,0 1 1,-1-1 0,1 1-1,-1 0 1,0-1 0,0 1-1,1 0 1,0 3-1,19 41-34,-6-14 19,-1 8-337,-13-34 282,1 1-1,0-1 1,0 0 0,1 0 0,-1 0-1,5 6 1,-4-8 72,-1 1-1,0 0 1,1 0 0,-2 0-1,1 0 1,0 0 0,-1 0-1,0 0 1,0 0 0,-1 1-1,0-1 1,0 0 0,0 8-1,-1-12 0,1 1 0,-1-1 0,1 1 0,-1-1 0,1 1 0,-1-1 0,0 1 0,0-1 0,0 1 0,0-1 0,0 0 0,0 0 0,0 1 0,0-1 0,0 0 0,-3 2 0,-30 19 0,11-7 2,-149 132 75,143-101-204,-17 13-347,39-51 442,6-7 39,0 0 0,0 0 1,1 0-1,-1 0 0,0 0 0,1 0 1,-1 0-1,1 0 0,0 0 1,-1 0-1,1 0 0,0 1 0,-1-1 1,1 0-1,0 0 0,0 0 0,0 0 1,0 1-1,0-1 0,0 0 0,1 2 1,-2 1 92,2 0 1219,8-5-1253,-2-2-42,-1 0-1,0 0 1,0 0-1,-1-1 1,1 0-1,6-6 1,15-9 110,-13 9-67,-1 0 1,15-13-1,-18 14-49,0 0 1,0 1-1,1 0 0,23-11 0,-19 12-154,1 0-30,0 0 0,-1-1 0,1 0 0,26-22 0,-40 26 206,0 0 0,0 0 0,-1 0 1,1 0-1,-1 0 0,0-1 0,0 1 1,-1 0-1,1-7 0,1-3-12,0 5 4,0 0-1,-1 0 0,0-16 1,-1 22 5,0 0 1,0 0 0,-1 0 0,1-1 0,-1 1 0,0 0-1,0 0 1,0 0 0,0 1 0,-1-1 0,1 0-1,-1 0 1,-3-4 0,-18-23 440,19 23-424,0 0 1,-1 1-1,-1 0 0,1 0 0,-1 0 0,-12-9 1,8 8-29,-7-6 6,-1 1 0,0 1 1,-1 0-1,0 2 0,0 0 1,-1 1-1,-1 0 1,-23-4-1,-60-4-113,-132-27-166,196 31 121,23 7-46,39 14 63,262 92-254,-230-84 342,-1 3-1,-1 2 0,66 39 1,-106-54 19,0 1 1,-1 0 0,0 1-1,14 14 1,-23-19 6,-1 1 0,1 0 0,-1 0 0,0 0 0,0 0 0,-1 0 0,0 0 0,0 0 0,0 0-1,0 0 1,-1 0 0,1 0 0,-1 0 0,-1-1 0,1 1 0,-1 0 0,0 0 0,0-1 0,0 1 0,0-1 0,-1 0 0,0 0 0,0 0 0,0 0 0,0 0 0,-7 5-1,-9 6 3,-10 7 21,0 2 1,2 1 0,-27 31 0,-26 36-80,64-71-79,10-10-73,-1-2-1,-1 1 1,-8 8 0,14-15 169,-1-1 0,1 0 0,-1 0 0,0 0 0,1-1 0,-1 1 0,0-1 0,0 1 1,0-1-1,0 0 0,0 0 0,0 0 0,0 0 0,-1-1 0,-5 1 0,-7 0 131,28 1 115,29-2 96,-29-5-209,-1 0-1,0-1 1,0 0 0,0-1 0,-1 0 0,18-16 0,8-5 167,-11 13-94,48-23-1,4-1-255,-63 27 178,-15 12-108,1 0-1,0 1 1,0-1-1,0 0 0,-1 0 1,1 0-1,0 0 1,0 0-1,-1 0 0,1 0 1,0 0-1,0 0 1,-1 0-1,1 0 0,0 0 1,0 0-1,0 0 1,-1 0-1,1 0 0,0 0 1,0 0-1,-1 0 1,1 0-1,0-1 0,0 1 1,0 0-1,-1 0 1,1 0-1,0 0 0,0 0 1,0-1-1,-1 1 0,1 0 1,0 0-1,0 0 1,0 0-1,0-1 0,0 1 1,0 0-1,-1 0 1,1-1-1,0 1 0,0 0 1,0 0-1,0 0 1,0-1-1,0 1 0,0 0 1,0 0-1,0-1 1,0 1-1,0 0 0,0 0 1,0-1-1,0 1 1,0 0-1,0 0 0,0 0 1,1-1-1,-1 1 0,0 0 1,0 0-1,0-1 1,0 1-1,0 0 0,1 0 1,-1 0-1,0 0 1,0-1-1,-11 3-18,-1 0 0,1 1-1,0 0 1,0 1 0,0 0 0,0 1-1,-14 8 1,-13 6 64,-83 33-27,2 5 0,-147 96 0,266-152-25,0-1 0,0 0-1,0 0 1,0 0 0,0 0 0,0 0-1,0 0 1,0 0 0,0 0-22,0 0 22,0 0-1,0 0 1,0 0 0,0 0 0,0 0-1,0 0 1,0 0 0,0 0-1,1 1 1,-1-1 0,0 0 0,0 0-1,0 0 1,0 0 0,0 0-1,0 0 1,0 0 0,0 0-1,0 0 1,0 0 0,16-5-177,22-12 162,15-14 62,105-68 510,-127 78-388,-2-2 0,0-1 0,25-29 0,72-97 11,-109 131-169,-15 17 8,1 0-1,-1-1 0,1 1 0,-1-1 0,0 0 1,0 0-1,0 0 0,-1 0 0,1 0 0,-1 0 0,1 0 1,-1 0-1,0-1 0,0 1 0,-1 0 0,1-1 1,-1 1-1,1-5 0,-1-29 8,0 36-11,-42-11-37,-148 12 119,186-1-57,-1 1 0,1-1 0,-1 0 0,1 0 0,0 0 0,0-1 0,-6-2 0,9 4-15,0-1-1,0 1 0,0 0 0,0-1 1,1 1-1,-1-1 0,0 1 0,0-1 1,0 1-1,0-1 0,1 0 0,-1 1 1,0-1-1,1 0 0,-1 1 0,0-1 0,1 0 1,-1 0-1,1 0 0,0 0 0,-1 0 1,1 1-1,-1-1 0,1 0 0,0 0 1,0 0-1,0 0 0,0 0 0,-1 0 1,1 0-1,0 0 0,1 0 0,-1 0 1,0 0-1,0 0 0,0 0 0,1 0 1,-1-1-1,10-1-6,165 0-970,-93 5-414,-43 2 2412,-22-5-260,2 2-651,-17-1 39,-21 9-2,-11 2-131,-1-2-1,1-1 1,-2-1 0,-43 3-1,18-2 4,-39 1 159,70-8-123,0 2 0,1 0 0,-1 1 0,-27 10 0,31-10-173,18-4 101,1 0 1,0 1-1,0-1 1,-1 1-1,1 0 1,0 0-1,0 0 0,-4 2 1,6-2-4,23-1-8,402 0 345,-423-1-311,-6-2-29,-25 1-105,-59 2 0,29 2 106,-711 14-539,749-16 557,8-1-26,-1 1 0,1 0 0,0 1 0,0 1 0,0 0 0,0 1 0,-20 6 0,23 2-244,11-11 262,0 0 0,0 0 1,0 0-1,-1 1 0,1-1 1,0 0-1,0 1 1,0-1-1,0 0 0,0 0 1,0 1-1,0-1 0,0 0 1,0 1-1,0-1 1,0 0-1,0 1 0,0-1 1,0 0-1,0 0 0,0 1 1,0-1-1,0 0 1,0 1-1,0-1 0,0 0 1,0 0-1,1 1 0,-1-1 1,0 0-1,0 0 1,0 1-1,0-1 0,1 0 1,-1 0-1,0 0 1,0 1-1,1-1 0,-1 0 1,0 0-1,0 0 0,1 0 1,-1 1-1,0-1 1,0 0-1,1 0 0,-1 0 1,0 0-1,1 0 0,-1 0 1,1 0-1,21 3-54,1 0 0,0-2-1,44-2 1,-12-1 92,663-10 960,-559 12-943,-158 0-33,-5 0 60,-1078 0 244,1080 0-420,24 0-168,367-27 919,-98 3-269,-124 13-343,83-3 87,-240 13-12,-15-3 105,-20-3-94,-371 5-261,205 4-203,-380-2 320,570 0-79,1 0 93,-1 0 1,1 1-1,0-1 0,0 1 1,0-1-1,0 0 0,0 1 1,0-1-1,0 0 0,0 1 1,0-1-1,0 0 0,0 1 1,0-1-1,0 1 0,0-1 1,0 0-1,0 1 0,0-1 1,0 0-1,0 1 0,1-1 1,-1 0-1,0 1 0,0-1 1,0 0-1,1 1 0,-1-1 1,0 0-1,0 1 0,1-1 1,-1 0-1,0 0 0,1 0 1,-1 1-1,0-1 0,1 0 1,-1 0-1,8 4-4,0-1 0,-1 0-1,1 0 1,0-1 0,0 0 0,0 0 0,1-1-1,9 0 1,76 0-142,-55-2 125,731 1 1267,-1147 8-2767,211-4 1036,-252-3 751,418-1-341,2-1-2,-1 1 82,1-1 0,0 1-1,0-1 1,0 1 0,0 0 0,0 0 0,0 0 0,0 0 0,0 0 0,0 1 0,1 0 0,9 0 13,652 7 43,-587-7-109,95-3-100,-144-1 185,-27 3-14,0 0 1,0 0-1,0 0 0,0 0 1,0-1-1,0 1 0,0 0 0,-1 0 1,1-1-1,0 1 0,0-1 0,0 1 1,-1-1-1,1 1 0,0-1 0,0 1 1,-1-1-1,1 0 0,0 1 0,-1-1 1,1 0-1,-1 1 0,1-1 1,-1 0-1,1-1 0,-1 1-11,0 1 0,-1 0 0,1-1-1,0 1 1,-1 0 0,1-1 0,0 1 0,-1 0 0,1 0 0,-1-1-1,1 1 1,0 0 0,-1 0 0,1 0 0,-1-1 0,1 1 0,-1 0-1,1 0 1,-1 0 0,1 0 0,-1 0 0,1 0 0,0 0-1,-1 0 1,1 0 0,-1 0 0,1 0 0,-1 1 0,1-1 0,-1 0-1,-5 0 13,-606 8-612,333-8 695,-116 4 4,340-3-208,102 7-185,650 6-456,-476-15 643,193 1 1583,-376 0-1651,-22 0 211,-4 0-112,-1 1 0,1-2-1,0 1 1,0-2 0,-1 0 0,1 0 0,-1-1 0,14-5 0,-8 1 93,1 1-1,0 1 1,0 0 0,0 1-1,1 1 1,-1 1 0,27 1-1,-44 1-1,18 0-38,-18-1 14,0 1 0,0 1 1,1-1-1,-1 0 1,0 0-1,0 0 1,0 1-1,1-1 1,-1 1-1,0-1 0,0 1 1,0-1-1,0 1 1,0 0-1,0-1 1,0 1-1,0 0 1,0 0-1,0 0 0,0-1 1,-1 1-1,1 0 1,0 0-1,-1 1 1,1-1-1,0 0 1,-1 0-1,1 0 0,-1 0 1,0 0-1,1 1 1,-1-1-1,0 0 1,0 0-1,0 2 1,0-1-6,1 0 0,-1 0 0,0 0 1,-1 0-1,1 0 0,0-1 1,-1 1-1,1 0 0,-1 0 1,1 0-1,-1 0 0,0 0 0,0-1 1,0 1-1,0 0 0,0-1 1,0 1-1,0-1 0,-1 1 1,-1 1-1,-49 34 174,25-17-12,-2-1 0,-49 26 0,59-34-106,0 0 0,1 1 0,0 1 0,1 1 1,-29 32-1,22-22-29,-39 29 1,48-41-18,-1 0 1,2 1-1,0 0 0,0 1 1,1 1-1,1 0 0,0 1 1,1 0-1,1 1 0,-12 28 1,20-41-85,-1 0-1,0 0 1,0 0 0,0 0 0,0 0 0,-1 0 0,1-1 0,-7 5-1,5-5-12,1 1-1,0 0 0,1-1 0,-1 1 1,1 0-1,-4 6 0,6-10 102,1 1-1,0-1 1,0 0-1,0 0 1,-1 0-1,1 0 1,0 0-1,0 1 1,0-1-1,0 0 0,0 0 1,-1 0-1,1 1 1,0-1-1,0 0 1,0 0-1,0 0 1,0 1-1,0-1 1,0 0-1,0 0 1,0 1-1,0-1 1,0 0-1,0 0 1,0 0-1,0 1 1,0-1-1,0 0 1,0 0-1,0 1 1,0-1-1,0 0 1,0 0-1,0 0 1,0 1-1,1-1 1,-1 0-1,0 0 1,0 0-1,0 1 1,0-1-1,1 0 1,10-4 310,15-15 244,73-80-474,-62 59-85,70-58-1,-59 51 81,-43 40-106,1 0-1,0 1 1,1-1 0,0 1-1,0 1 1,0-1-1,0 1 1,1 1-1,0-1 1,0 1-1,11-4 1,-17 8 13,1-1 1,-1 0-1,1 1 1,-1-1-1,0 0 0,0 0 1,1-1-1,-1 1 1,0 0-1,0-1 0,0 1 1,-1-1-1,1 0 1,0 1-1,0-1 1,-1 0-1,1 0 0,-1 0 1,0 0-1,0-1 1,2-3-1,0 0 195,52-61 69,-53 62-182,-1-1-1,-1 1 1,1-1-1,-1 1 1,0-1-1,-1 1 1,0-6-1,0-2-24,1-204 595,0 212-626,-1 1 1,0 0-1,0 0 0,-1 0 1,1 0-1,-1 0 0,0 0 1,0 0-1,0 1 1,0-1-1,-6-6 0,-33-33 146,25 27-79,1-1 0,-23-32 0,33 42-12,-4-7 78,8 12-136,0 0-1,0 0 1,0 0-1,0 0 1,-1 0 0,1 0-1,-1 0 1,1 1-1,-1-1 1,0 1 0,-2-3-1,-3 0 45,-11-9 120,-36-18 0,46 28-158,0 0-1,0 0 1,0 1-1,-1 0 1,1 0-1,0 1 1,-1 0-1,-9 0 1,-195 1-7,167 13-13,45-8-265,1-4 267,-1 0-1,1 1 0,0-1 0,-1 0 1,1 1-1,0-1 0,0 0 1,0 1-1,0-1 0,0 0 0,0 1 1,0-1-1,1 0 0,-1 0 1,0 1-1,2 1 0,-1-2 8,0 1-1,0-1 1,0 0-1,0 0 1,1 0-1,-1 0 1,1-1-1,-1 1 1,0 0-1,1 0 1,-1-1-1,1 1 1,0-1-1,-1 1 1,1-1-1,2 0 1,31 4-69,-24-3-22,8 1-596,-4-1-987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3:04:13.9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1295 13 3081,'0'0'3216,"20"0"-3193,14 2 156,0 2 0,-1 2 0,1 1-1,34 12 1,15 2-115,-81-20-65,-1 0 1,1 0-1,0 0 1,0 0 0,0 1-1,-1-1 1,1 0-1,0 1 1,-1-1 0,1 1-1,-1 0 1,0-1 0,0 1-1,1 0 1,0 3-1,19 41-34,-6-14 19,-1 8-337,-13-34 282,1 1-1,0-1 1,0 0 0,1 0 0,-1 0-1,5 6 1,-4-8 72,-1 1-1,0 0 1,1 0 0,-2 0-1,1 0 1,0 0 0,-1 0-1,0 0 1,0 0 0,-1 1-1,0-1 1,0 0 0,0 8-1,-1-12 0,1 1 0,-1-1 0,1 1 0,-1-1 0,1 1 0,-1-1 0,0 1 0,0-1 0,0 1 0,0-1 0,0 0 0,0 0 0,0 1 0,0-1 0,0 0 0,-3 2 0,-30 19 0,11-7 2,-149 132 75,143-101-204,-17 13-347,39-51 442,6-7 39,0 0 0,0 0 1,1 0-1,-1 0 0,0 0 0,1 0 1,-1 0-1,1 0 0,0 0 1,-1 0-1,1 0 0,0 1 0,-1-1 1,1 0-1,0 0 0,0 0 0,0 0 1,0 1-1,0-1 0,0 0 0,1 2 1,-2 1 92,2 0 1219,8-5-1253,-2-2-42,-1 0-1,0 0 1,0 0-1,-1-1 1,1 0-1,6-6 1,15-9 110,-13 9-67,-1 0 1,15-13-1,-18 14-49,0 0 1,0 1-1,1 0 0,23-11 0,-19 12-154,1 0-30,0 0 0,-1-1 0,1 0 0,26-22 0,-40 26 206,0 0 0,0 0 0,-1 0 1,1 0-1,-1 0 0,0-1 0,0 1 1,-1 0-1,1-7 0,1-3-12,0 5 4,0 0-1,-1 0 0,0-16 1,-1 22 5,0 0 1,0 0 0,-1 0 0,1-1 0,-1 1 0,0 0-1,0 0 1,0 0 0,0 1 0,-1-1 0,1 0-1,-1 0 1,-3-4 0,-18-23 440,19 23-424,0 0 1,-1 1-1,-1 0 0,1 0 0,-1 0 0,-12-9 1,8 8-29,-7-6 6,-1 1 0,0 1 1,-1 0-1,0 2 0,0 0 1,-1 1-1,-1 0 1,-23-4-1,-60-4-113,-132-27-166,196 31 121,23 7-46,39 14 63,262 92-254,-230-84 342,-1 3-1,-1 2 0,66 39 1,-106-54 19,0 1 1,-1 0 0,0 1-1,14 14 1,-23-19 6,-1 1 0,1 0 0,-1 0 0,0 0 0,0 0 0,-1 0 0,0 0 0,0 0 0,0 0-1,0 0 1,-1 0 0,1 0 0,-1 0 0,-1-1 0,1 1 0,-1 0 0,0 0 0,0-1 0,0 1 0,0-1 0,-1 0 0,0 0 0,0 0 0,0 0 0,0 0 0,-7 5-1,-9 6 3,-10 7 21,0 2 1,2 1 0,-27 31 0,-26 36-80,64-71-79,10-10-73,-1-2-1,-1 1 1,-8 8 0,14-15 169,-1-1 0,1 0 0,-1 0 0,0 0 0,1-1 0,-1 1 0,0-1 0,0 1 1,0-1-1,0 0 0,0 0 0,0 0 0,0 0 0,-1-1 0,-5 1 0,-7 0 131,28 1 115,29-2 96,-29-5-209,-1 0-1,0-1 1,0 0 0,0-1 0,-1 0 0,18-16 0,8-5 167,-11 13-94,48-23-1,4-1-255,-63 27 178,-15 12-108,1 0-1,0 1 1,0-1-1,0 0 0,-1 0 1,1 0-1,0 0 1,0 0-1,-1 0 0,1 0 1,0 0-1,0 0 1,-1 0-1,1 0 0,0 0 1,0 0-1,0 0 1,-1 0-1,1 0 0,0 0 1,0 0-1,-1 0 1,1 0-1,0-1 0,0 1 1,0 0-1,-1 0 1,1 0-1,0 0 0,0 0 1,0-1-1,-1 1 0,1 0 1,0 0-1,0 0 1,0 0-1,0-1 0,0 1 1,0 0-1,-1 0 1,1-1-1,0 1 0,0 0 1,0 0-1,0 0 1,0-1-1,0 1 0,0 0 1,0 0-1,0-1 1,0 1-1,0 0 0,0 0 1,0-1-1,0 1 1,0 0-1,0 0 0,0 0 1,1-1-1,-1 1 0,0 0 1,0 0-1,0-1 1,0 1-1,0 0 0,1 0 1,-1 0-1,0 0 1,0-1-1,-11 3-18,-1 0 0,1 1-1,0 0 1,0 1 0,0 0 0,0 1-1,-14 8 1,-13 6 64,-83 33-27,2 5 0,-147 96 0,266-152-25,0-1 0,0 0-1,0 0 1,0 0 0,0 0 0,0 0-1,0 0 1,0 0 0,0 0-22,0 0 22,0 0-1,0 0 1,0 0 0,0 0 0,0 0-1,0 0 1,0 0 0,0 0-1,1 1 1,-1-1 0,0 0 0,0 0-1,0 0 1,0 0 0,0 0-1,0 0 1,0 0 0,0 0-1,0 0 1,0 0 0,16-5-177,22-12 162,15-14 62,105-68 510,-127 78-388,-2-2 0,0-1 0,25-29 0,72-97 11,-109 131-169,-15 17 8,1 0-1,-1-1 0,1 1 0,-1-1 0,0 0 1,0 0-1,0 0 0,-1 0 0,1 0 0,-1 0 0,1 0 1,-1 0-1,0-1 0,0 1 0,-1 0 0,1-1 1,-1 1-1,1-5 0,-1-29 8,0 36-11,-42-11-37,-148 12 119,186-1-57,-1 1 0,1-1 0,-1 0 0,1 0 0,0 0 0,0-1 0,-6-2 0,9 4-15,0-1-1,0 1 0,0 0 0,0-1 1,1 1-1,-1-1 0,0 1 0,0-1 1,0 1-1,0-1 0,1 0 0,-1 1 1,0-1-1,1 0 0,-1 1 0,0-1 0,1 0 1,-1 0-1,1 0 0,0 0 0,-1 0 1,1 1-1,-1-1 0,1 0 0,0 0 1,0 0-1,0 0 0,0 0 0,-1 0 1,1 0-1,0 0 0,1 0 0,-1 0 1,0 0-1,0 0 0,0 0 0,1 0 1,-1-1-1,10-1-6,165 0-970,-93 5-414,-43 2 2412,-22-5-260,2 2-651,-17-1 39,-21 9-2,-11 2-131,-1-2-1,1-1 1,-2-1 0,-43 3-1,18-2 4,-39 1 159,70-8-123,0 2 0,1 0 0,-1 1 0,-27 10 0,31-10-173,18-4 101,1 0 1,0 1-1,0-1 1,-1 1-1,1 0 1,0 0-1,0 0 0,-4 2 1,6-2-4,23-1-8,402 0 345,-423-1-311,-6-2-29,-25 1-105,-59 2 0,29 2 106,-711 14-539,749-16 557,8-1-26,-1 1 0,1 0 0,0 1 0,0 1 0,0 0 0,0 1 0,-20 6 0,23 2-244,11-11 262,0 0 0,0 0 1,0 0-1,-1 1 0,1-1 1,0 0-1,0 1 1,0-1-1,0 0 0,0 0 1,0 1-1,0-1 0,0 0 1,0 1-1,0-1 1,0 0-1,0 1 0,0-1 1,0 0-1,0 0 0,0 1 1,0-1-1,0 0 1,0 1-1,0-1 0,0 0 1,0 0-1,1 1 0,-1-1 1,0 0-1,0 0 1,0 1-1,0-1 0,1 0 1,-1 0-1,0 0 1,0 1-1,1-1 0,-1 0 1,0 0-1,0 0 0,1 0 1,-1 1-1,0-1 1,0 0-1,1 0 0,-1 0 1,0 0-1,1 0 0,-1 0 1,1 0-1,21 3-54,1 0 0,0-2-1,44-2 1,-12-1 92,663-10 960,-559 12-943,-158 0-33,-5 0 60,-1078 0 244,1080 0-420,24 0-168,367-27 919,-98 3-269,-124 13-343,83-3 87,-240 13-12,-15-3 105,-20-3-94,-371 5-261,205 4-203,-380-2 320,570 0-79,1 0 93,-1 0 1,1 1-1,0-1 0,0 1 1,0-1-1,0 0 0,0 1 1,0-1-1,0 0 0,0 1 1,0-1-1,0 0 0,0 1 1,0-1-1,0 1 0,0-1 1,0 0-1,0 1 0,0-1 1,0 0-1,0 1 0,1-1 1,-1 0-1,0 1 0,0-1 1,0 0-1,1 1 0,-1-1 1,0 0-1,0 1 0,1-1 1,-1 0-1,0 0 0,1 0 1,-1 1-1,0-1 0,1 0 1,-1 0-1,8 4-4,0-1 0,-1 0-1,1 0 1,0-1 0,0 0 0,0 0 0,1-1-1,9 0 1,76 0-142,-55-2 125,731 1 1267,-1147 8-2767,211-4 1036,-252-3 751,418-1-341,2-1-2,-1 1 82,1-1 0,0 1-1,0-1 1,0 1 0,0 0 0,0 0 0,0 0 0,0 0 0,0 0 0,0 1 0,1 0 0,9 0 13,652 7 43,-587-7-109,95-3-100,-144-1 185,-27 3-14,0 0 1,0 0-1,0 0 0,0 0 1,0-1-1,0 1 0,0 0 0,-1 0 1,1-1-1,0 1 0,0-1 0,0 1 1,-1-1-1,1 1 0,0-1 0,0 1 1,-1-1-1,1 0 0,0 1 0,-1-1 1,1 0-1,-1 1 0,1-1 1,-1 0-1,1-1 0,-1 1-11,0 1 0,-1 0 0,1-1-1,0 1 1,-1 0 0,1-1 0,0 1 0,-1 0 0,1 0 0,-1-1-1,1 1 1,0 0 0,-1 0 0,1 0 0,-1-1 0,1 1 0,-1 0-1,1 0 1,-1 0 0,1 0 0,-1 0 0,1 0 0,0 0-1,-1 0 1,1 0 0,-1 0 0,1 0 0,-1 1 0,1-1 0,-1 0-1,-5 0 13,-606 8-612,333-8 695,-116 4 4,340-3-208,102 7-185,650 6-456,-476-15 643,193 1 1583,-376 0-1651,-22 0 211,-4 0-112,-1 1 0,1-2-1,0 1 1,0-2 0,-1 0 0,1 0 0,-1-1 0,14-5 0,-8 1 93,1 1-1,0 1 1,0 0 0,0 1-1,1 1 1,-1 1 0,27 1-1,-44 1-1,18 0-38,-18-1 14,0 1 0,0 1 1,1-1-1,-1 0 1,0 0-1,0 0 1,0 1-1,1-1 1,-1 1-1,0-1 0,0 1 1,0-1-1,0 1 1,0 0-1,0-1 1,0 1-1,0 0 1,0 0-1,0 0 0,0-1 1,-1 1-1,1 0 1,0 0-1,-1 1 1,1-1-1,0 0 1,-1 0-1,1 0 0,-1 0 1,0 0-1,1 1 1,-1-1-1,0 0 1,0 0-1,0 2 1,0-1-6,1 0 0,-1 0 0,0 0 1,-1 0-1,1 0 0,0-1 1,-1 1-1,1 0 0,-1 0 1,1 0-1,-1 0 0,0 0 0,0-1 1,0 1-1,0 0 0,0-1 1,0 1-1,0-1 0,-1 1 1,-1 1-1,-49 34 174,25-17-12,-2-1 0,-49 26 0,59-34-106,0 0 0,1 1 0,0 1 0,1 1 1,-29 32-1,22-22-29,-39 29 1,48-41-18,-1 0 1,2 1-1,0 0 0,0 1 1,1 1-1,1 0 0,0 1 1,1 0-1,1 1 0,-12 28 1,20-41-85,-1 0-1,0 0 1,0 0 0,0 0 0,0 0 0,-1 0 0,1-1 0,-7 5-1,5-5-12,1 1-1,0 0 0,1-1 0,-1 1 1,1 0-1,-4 6 0,6-10 102,1 1-1,0-1 1,0 0-1,0 0 1,-1 0-1,1 0 1,0 0-1,0 1 1,0-1-1,0 0 0,0 0 1,-1 0-1,1 1 1,0-1-1,0 0 1,0 0-1,0 0 1,0 1-1,0-1 1,0 0-1,0 0 1,0 1-1,0-1 1,0 0-1,0 0 1,0 0-1,0 1 1,0-1-1,0 0 1,0 0-1,0 1 1,0-1-1,0 0 1,0 0-1,0 0 1,0 1-1,1-1 1,-1 0-1,0 0 1,0 0-1,0 1 1,0-1-1,1 0 1,10-4 310,15-15 244,73-80-474,-62 59-85,70-58-1,-59 51 81,-43 40-106,1 0-1,0 1 1,1-1 0,0 1-1,0 1 1,0-1-1,0 1 1,1 1-1,0-1 1,0 1-1,11-4 1,-17 8 13,1-1 1,-1 0-1,1 1 1,-1-1-1,0 0 0,0 0 1,1-1-1,-1 1 1,0 0-1,0-1 0,0 1 1,-1-1-1,1 0 1,0 1-1,0-1 1,-1 0-1,1 0 0,-1 0 1,0 0-1,0-1 1,2-3-1,0 0 195,52-61 69,-53 62-182,-1-1-1,-1 1 1,1-1-1,-1 1 1,0-1-1,-1 1 1,0-6-1,0-2-24,1-204 595,0 212-626,-1 1 1,0 0-1,0 0 0,-1 0 1,1 0-1,-1 0 0,0 0 1,0 0-1,0 1 1,0-1-1,-6-6 0,-33-33 146,25 27-79,1-1 0,-23-32 0,33 42-12,-4-7 78,8 12-136,0 0-1,0 0 1,0 0-1,0 0 1,-1 0 0,1 0-1,-1 0 1,1 1-1,-1-1 1,0 1 0,-2-3-1,-3 0 45,-11-9 120,-36-18 0,46 28-158,0 0-1,0 0 1,0 1-1,-1 0 1,1 0-1,0 1 1,-1 0-1,-9 0 1,-195 1-7,167 13-13,45-8-265,1-4 267,-1 0-1,1 1 0,0-1 0,-1 0 1,1 1-1,0-1 0,0 0 1,0 1-1,0-1 0,0 0 0,0 1 1,0-1-1,1 0 0,-1 0 1,0 1-1,2 1 0,-1-2 8,0 1-1,0-1 1,0 0-1,0 0 1,1 0-1,-1 0 1,1-1-1,-1 1 1,0 0-1,1 0 1,-1-1-1,1 1 1,0-1-1,-1 1 1,1-1-1,2 0 1,31 4-69,-24-3-22,8 1-596,-4-1-987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1:55:38.08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5:47.34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0 176,'0'0'192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5:47.79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1642 64 936,'-84'16'734,"0"4"0,-96 36 0,-7 5-361,154-53-90,1-2 0,-1 0 0,-62 1-1,52-8 69,17 0-219,0 1 0,0 1 0,0 1 0,-42 10 0,-33 13-124,-1-4-1,-110 8 1,180-24 63,1 2 0,0 1 0,-38 15 0,-27 7-195,95-29 148,0-1 0,0 0 0,1 1 0,-1-1 0,0 0 0,0 0 0,0 0 0,0 0 0,0 0 0,0 0 0,0 0 0,0 0 0,0-1 0,0 1 0,1 0 0,-1 0 0,0-1 0,0 1 0,0-1 0,0 1 0,1 0 0,-1-1 0,0 0 0,-1 0 0,2 0-22,0 0 0,0 1-1,-1-1 1,1 0 0,0 0 0,0 0 0,0 1 0,0-1 0,0 0 0,0 0 0,0 0 0,0 1 0,0-1 0,0 0 0,1 0 0,-1 0 0,0 1 0,0-1 0,1 0 0,-1 0 0,1 1 0,-1-1-1,1 0 1,-1 1 0,1-1 0,-1 0 0,1 1 0,-1-1 0,1 1 0,1-1 0,11-10-8,1 1 1,0 1-1,1 1 0,-1 0 1,2 1-1,26-9 0,-15 5-46,194-70-722,3 10 0,248-45 0,-339 87-587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5:48.13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317 5 600,'0'0'1240,"-84"-5"-1240,1 39-96,8-5-944,1 5 344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5:57.03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1077 1055 120,'0'0'1055,"-45"10"-190,-278 60 384,200-35-852,-27 6-352,174-39 874,23-4-903,-3-7-14,72-24 0,-28 6-44,649-148 282,-558 145-1480,1 7-1,214 1 1,-355 22 898,-21 2 597,0-2 1,0 0 0,1-1-1,-1-1 1,0-1 0,0 0-1,32-11 1,-44 9 133,-10 3-39,-14 1-106,-60 5-125,1 4 1,-106 24-1,59-9-45,-947 222 1677,1044-239-1746,-7 2 147,29-5-30,15-2 20,65-3-11,97-16 0,82-27-73,-106 17-38,319-46-249,7 40-562,-379 34 1378,-101 1-640,1 1 0,-1-1 1,0 1-1,0 0 0,1 0 0,-9 5 1,-14 6 9,-37 7 108,-1-2-1,-1-3 1,-120 12 0,90-16 77,-108 26 1,-89 39 71,-77 15 258,325-83-174,0-3 0,-64 0 0,250-12-376,243-44 0,-202 22-31,-149 24 47,331-44-74,10 27-490,-399 21 556,0 2 0,0 0 0,0 1 0,0 2 0,1 1 0,-28 8 0,-18 3 137,-188 29 618,-494 21 0,136-9-547,595-55-112,-38 1 0,76-4-79,0-1 0,0 0 0,0-1-1,30-9 1,65-30 284,-55 19-226,1089-385 289,-935 339-332,308-114 163,-513 181-133,84-40-6,-81 38 19,-1 0 1,0-1 0,0 0 0,-1 0 0,0 0 0,1-1 0,-2 0-1,1 0 1,4-8 0,-8 12 3,-1 0-1,0 0 1,0 1-1,0-1 1,0 0-1,0 0 1,0 0 0,-1-1-1,1 1 1,-1 0-1,1 0 1,-1 0-1,0 0 1,0 0-1,0-1 1,0 1 0,-1-3-1,0 3 4,1 0-1,-1 1 1,0-1 0,0 1-1,0-1 1,0 1 0,0 0-1,0-1 1,-1 1 0,1 0-1,0 0 1,-1 0 0,1 0-1,0 0 1,-1 0 0,0 0-1,-1-1 1,-8-1 5,1 0 0,-1 0 0,0 0 1,0 2-1,-16-2 0,-215-2 14,159 5-9,-503 50 101,445-33-56,-906 88 683,799-76-760,243-28 42,4-1-26,0 0-1,0 0 0,-1 0 0,1 0 1,0 0-1,0 0 0,0 1 0,0-1 1,0 0-1,0 1 0,0-1 0,1 1 0,-1-1 1,0 1-1,0-1 0,0 1 0,0-1 1,0 2-1,6-1-603,205 4-51,-126-6 722,52-6 155,215-38-1,-24 1-344,216 34-481,-346 11-714,-196 13 428,-1-12 877,-1 0 1,1 1-1,-1-1 0,0 0 1,0 0-1,0 0 1,0-1-1,0 1 0,0 0 1,0 0-1,0 0 1,-1-1-1,1 1 0,-1-1 1,1 1-1,-1-1 1,0 0-1,0 1 0,1-1 1,-1 0-1,0 0 1,0 0-1,0 0 0,0-1 1,0 1-1,-3 0 1,-5 4-2,-99 41 18,-194 54-1,251-84 14,-87 26 0,-743 212 572,795-231-243,-171 23-1,239-40-368,19-1-348,13-2-66,19 0 293,1-1-1,36-4 1,-2 1 133,12-2-7,0-3-1,111-23 1,156-54 22,-264 62-69,-55 14 14,-17 6 46,-1-1 0,0 0 0,1-1 0,-1 0 0,0 0-1,0-1 1,-1-1 0,14-7 0,-22 12 9,0 0 0,0 0 0,0 0 0,0-1-1,0 1 1,1 0 0,-1 0 0,0 0 0,0 0 0,0 0 0,0 0 0,0 0-1,0 0 1,0 0 0,0-1 0,0 1 0,0 0 0,0 0 0,0 0 0,0 0 0,1 0-1,-1 0 1,0 0 0,0-1 0,0 1 0,0 0 0,0 0 0,0 0 0,0 0 0,0 0-1,0 0 1,0-1 0,0 1 0,-1 0 0,1 0 0,0 0 0,0 0 0,0 0-1,0 0 1,0 0 0,0-1 0,0 1 0,0 0 0,0 0 0,0 0 0,0 0 0,0 0-1,0 0 1,-1 0 0,1 0 0,0 0 0,-10-3 63,-16 2-267,24 1 233,-28 3-44,1 1 0,0 1 0,1 1 0,-1 2 0,-42 16 0,-51 14 12,6-17 273,0-5 0,-184 2-1,271-17-191,1 0 0,-1 2 0,1 1 0,0 1 0,1 1 0,-42 15 0,65-17-524,18-3 167,9-3 339,1-1 0,-1-1 1,0-1-1,0-1 0,31-13 1,-3 3-17,793-226-461,-716 205 457,-107 30-8,0-1-1,-1-1 1,37-22-1,-56 31-37,-1 0-1,0 0 1,1 0-1,-1 0 1,0 0 0,1 0-1,-1 0 1,0-1-1,1 1 1,-1 0-1,0 0 1,1 0-1,-1-1 1,0 1-1,0 0 1,1 0-1,-1-1 1,0 1 0,0 0-1,1 0 1,-1-1-1,0 1 1,0 0-1,0-1 1,0 1-1,0 0 1,1-1-1,-1 1 1,0 0-1,0-1 1,0 1 0,0 0-1,0-1 1,0 1-1,0 0 1,0-1-1,0 1 1,0 0-1,0-1 1,0 1-1,-1 0 1,1-1 0,0 1-1,0 0 1,0-1-1,0 1 1,0 0-1,-1-1 1,1 1-1,0 0 1,0 0-1,-1-1 1,1 1-1,0 0 1,0 0 0,-1 0-1,1-1 1,0 1-1,-1 0 1,1 0-1,0 0 1,-1 0-1,1-1 1,0 1-1,-1 0 1,-24-5 124,-36 3-117,1 3 0,0 3 1,0 1-1,1 4 0,-62 17 1,-237 58-15,262-66 307,-172 9 0,94-24-172,173-3-244,3 0-50,16-1 164,1-1 0,0-1 0,-1 0 0,0-2 0,0 0 0,0-1 0,17-8 0,17-6 15,159-50-64,359-72-1,-395 114-297,221-49-551,-394 76 893,27-8-14,-23 4 19,-22 3 0,-301 24 47,135-6 47,-351 58 737,386-49-834,45-16 444,126-11-408,-1-1 1,0-1-1,0-1 0,0-1 1,23-9-1,4-1-42,686-175 120,-603 159-218,-74 16-242,1 4-1,-1 2 0,87-4 0,-125 10 550,-20 4-181,-1 0 1,0-1-1,1 1 0,-1 0 1,1-1-1,-1 1 1,0-1-1,1 1 0,-1-1 1,0 1-1,0-1 0,1 1 1,-1-1-1,0 1 0,0-1 1,0 1-1,0-1 1,1 0-1,-1 1 0,0-1 1,0 1-1,0-1 0,0 1 1,0-1-1,-1 0 1,1 1-1,0-1 0,0 1 1,0-1-1,0 1 0,-1-1 1,1 1-1,-1-2 0,1 2-23,-1-1 0,0 0-1,0 0 1,1 1-1,-1-1 1,0 0-1,0 1 1,0-1-1,0 1 1,0-1-1,0 1 1,0 0-1,0-1 1,0 1-1,0 0 1,0 0-1,-1 0 1,1-1-1,0 1 1,-2 1-1,-32-1-149,20 1 94,9-1 53,-65-1 131,1 3 1,-106 18-1,-219 47-15,-19 4 59,323-52-39,-480 78 80,557-94-301,26-1-434,36-2 471,7 2 113,-1-3 0,1-3 0,83-15-1,344-110 204,-245 63-182,-222 61-81,658-158-165,-574 146 76,-26 6-137,76-23-1,-220 33-686,-15 4 1089,-139 22 0,-83 35 277,125-23-298,-513 82 519,663-113-648,0 1 1,0 2-1,1 2 1,0 1-1,1 1 1,1 1-1,-40 25 1,52-26-64,-29 16-118,46-28 371,3-1-319,50 0-293,13 1 398,1-3 1,76-12 0,198-54 197,71-12-343,-222 54-206,137-27 175,-279 48-2,-46 5 82,-22-3-180,-104 1 326,65 3-80,29 1 16,0 1 1,1 2-1,-1 1 0,-36 12 0,21-5 35,-291 90 253,316-94-334,0 0-1,0 1 1,-34 22-1,46-26-47,2 0 0,-1 0 0,1 1 0,-1 0 1,2 0-1,-1 0 0,1 1 0,0 0 0,1 1 0,0-1 0,-5 12 0,-13 39-434,-19 70 1,39-113 597,1-1 0,1 1 0,0 22 0,1-23-79,0-1-1,-1 0 0,-1 0 1,-3 15-1,1-10 173,3-15-165,1-1 1,-1 1 0,0-1-1,0 1 1,0-1 0,0 0-1,0 1 1,-1-1 0,1 0-1,-1 0 1,0 0 0,0 0-1,0 0 1,-1-1 0,1 1-1,-1 0 1,1-1 0,-6 4-1,0-2 76,-1-1 0,1 0 0,-1 0-1,0-1 1,0 0 0,0-1 0,0 0 0,0 0 0,0-1-1,0 0 1,-16-2 0,-7 1 372,27 0-404,0 0-1,0 0 0,0 0 0,1 0 0,-1-1 1,1 0-1,-1 0 0,1 0 0,-1 0 0,1-1 0,0 1 1,0-1-1,0 0 0,1-1 0,-1 1 0,-3-5 0,2 3 52,0 1 0,0-1 0,0 1 0,0 0-1,-1 0 1,0 1 0,0 0 0,-10-5-1,-9 3-85,0 1 0,0 1 0,0 1 0,0 1-1,0 1 1,-46 6 0,57-5-53,-103 0 1422,112-27-896,5-234-643,0 254 201,1-1 0,1 0 0,-1 0 0,1 0 0,0 1 0,0-1 0,4-6 0,-3 5 0,0 1 0,0-1 0,-1-1 0,3-11 0,-1-7 28,2 1 0,1 0 1,10-27-1,-4 14-46,-7 18 9,-1 0 0,0-1 0,-2 0 1,-1 0-1,0-25 0,-1 42-25,-1 0 0,1 1 0,0-1-1,0 1 1,0-1 0,1 1 0,0-1 0,0 1 0,0 0 0,0 0 0,1 0 0,-1 0-1,1 0 1,0 0 0,0 1 0,1-1 0,-1 1 0,1 0 0,-1 0 0,1 0 0,0 1 0,0-1-1,0 1 1,7-2 0,12-6-45,0 1-1,0 1 0,36-7 1,-37 10 59,100-18 4,217-14 1,-122 18 28,20 9-282,18-2 7,-197 7-83,76 4-1,18-1-230,138 0 394,-153 4-215,-76-4 314,-33 0-2,1 2 1,44 4-1,-71-3 59,-1-1 1,1 1 0,0 0 0,-1-1 0,1 1 0,-1 0 0,1 0 0,-1 0-1,1 0 1,-1 0 0,0 0 0,1 0 0,-1 0 0,0 1 0,0-1 0,0 0-1,0 1 1,0-1 0,0 1 0,0-1 0,-1 1 0,1 0 0,0-1 0,-1 1-1,1 2 1,1 6 9,-1 0 0,0 0 0,0 15 0,0 0 2,3 36 40,-5 76 0,-1-42 167,2 80-434,1-160 262,1 0 0,1 0 0,0 0 0,9 22 0,4 21-196,-6-8 307,-4-23-157,-1 0 1,-2 1-1,1 29 1,-4-53-38,-1 1 1,1-1-1,0 1 0,1-1 1,-1 1-1,1 0 1,0-1-1,0 1 1,0-1-1,1 0 0,-1 1 1,1-1-1,0 0 1,1 0-1,-1 0 1,1 0-1,-1-1 1,1 1-1,0-1 0,0 1 1,1-1-1,-1 0 1,1 0-1,-1-1 1,1 1-1,0-1 0,0 1 1,0-1-1,6 1 1,-9-2-6,0-1 0,0 0 0,0 1 0,0-1 0,0 1 0,0-1 0,0 1 0,0-1 0,0 1 0,0 0 0,-1-1 0,1 1 0,0 0 0,0 0 0,-1 0 0,1 0 0,0 0 0,-1-1 0,1 3 0,-1-3 36,0 1-1,0-1 1,0 1-1,-1-1 1,1 1-1,0-1 1,-1 1-1,1-1 1,0 1-1,-1-1 1,1 1 0,-1-1-1,1 0 1,0 1-1,-1-1 1,1 1-1,-1-1 1,1 0-1,-1 0 1,1 1-1,-1-1 1,0 0-1,1 0 1,-2 1 0,-54 10 386,40-8-477,-81 22 314,-158 63 0,134-43-391,106-40 261,-1 0 0,0-2 0,0 0 0,0 0 0,0-2 0,-19 0 0,34-1-24,14-1-467,-4-1 460,1 0 0,0-1 0,-1 0 0,14-6 0,3-1-9,272-82 0,-79 26-18,-214 65-27,1-1 54,1 0 0,-1 0-1,0-1 1,10-5 0,-14 6-37,0 1 0,-1-1 0,1 1 1,0-1-1,-1 0 0,0 0 0,1 1 1,-1-1-1,0 0 0,0 0 0,0 0 0,0-1 1,0 1-1,0 0 0,-1 0 0,2-5 1,6-39 127,-8 46-150,-1-1 1,0 0 0,0 1-1,1-1 1,-1 0 0,0 1-1,0-1 1,0 1 0,0-1-1,1 1 1,-1 0 0,0-1-1,0 1 1,0 0 0,0 0-1,0-1 1,0 1 0,0 0-1,0 0 1,0 0 0,-1 0-1,-3 0-8,-163-11 254,47 6-198,103 5-48,16 1 0,1-1 0,-1 0 1,0 0-1,0 0 1,0 0-1,1 0 1,-1 0-1,0 0 0,0-1 1,0 1-1,1-1 1,-1 1-1,0-1 1,1 0-1,-3-1 124,4 1-136,0-1 0,0 1-1,1-1 1,-1 1-1,1-1 1,-1 1-1,1 0 1,-1-1-1,1 1 1,0 0 0,0 0-1,0 0 1,0-1-1,0 1 1,0 0-1,0 0 1,0 0-1,0 0 1,0 1 0,1-1-1,1-1 1,36-15 57,-22 10-47,27-13-1,91-38 127,-110 48-93,1 2-1,0 1 0,35-6 0,-60 14-33,-1-1 0,1 0 0,-1 0 0,0 0 0,1 0 1,-1 0-1,1 0 0,-1 0 0,0 0 0,1 0 0,-1 0 0,1 0 0,-1 0 0,0-1 0,1 1 0,-1 0 0,1 0 0,-1 0 0,0 0 0,1-1 0,-1 1 0,0 0 0,1 0 0,-1-1 0,0 1 0,1 0 0,-1-1 0,0 1 0,0 0 0,0-1 0,1 1 0,-1 0 0,0-1 0,0 1 0,0 0 0,0-1 0,1 1 0,-1-1 0,0 1 0,0 0 0,0-1 0,0 1 0,0-1 0,0 1 0,0 0 0,0-1 0,0 1 0,0-1 0,0 1 0,-1 0 0,1-1 0,0 1 0,0-1 0,0 1 0,0 0 0,-1-1 0,1 1 0,0 0 1,0-1-1,-1 1 0,1 0 0,0-1 0,-1 1 0,1 0 0,0 0 0,-1 0 0,0-1 0,-15-6 141,0 2 1,-1 0-1,0 0 1,1 2-1,-29-3 0,32 4-93,-91-8 136,-154 6 0,157 5-139,100-1-40,0-1 0,0 1 1,0 0-1,0-1 0,-1 0 0,1 1 1,0-1-1,0 1 0,0-1 1,0 0-1,0 0 0,0 0 1,0 1-1,1-1 0,-1 0 1,0 0-1,0 0 0,1 0 0,-1 0 1,0-1-1,1 1 0,-1 0 1,1 0-1,0 0 0,-1 0 1,1-1-1,0 1 0,0 0 1,0 0-1,-1-1 0,1 1 0,1 0 1,-1 0-1,0-1 0,0 1 1,0 0-1,1 0 0,-1-1 1,0 1-1,1 0 0,-1 0 1,1 0-1,0 0 0,-1 0 0,1 0 1,0 0-1,0 0 0,-1 0 1,1 0-1,0 0 0,2-1 1,11-9-10,1 1 0,0 1 0,19-9 0,4-3-35,89-48-108,41-25 368,-167 94-231,0-1 0,0 1 0,0-1 0,0 0 0,0 1 0,0-1 0,0 0 0,0 0 0,0 1 0,0-1 0,0 0 0,-1 0 0,1 0 0,0 0 0,-1 0 0,1 0 0,-1 0 0,1 0 0,-1 0 0,1-1 0,-1 1 0,0 0 1,1-2-1,-2 2 18,1 0 0,-1 0 0,1 0 1,-1 0-1,1 0 0,-1 0 1,0 0-1,1 0 0,-1 0 1,0 0-1,0 1 0,0-1 1,0 0-1,0 1 0,0-1 0,0 0 1,0 1-1,0-1 0,-1 1 1,-7-4-20,1 1 1,-1 1-1,0 0 0,-17-2 1,-24 1-93,0 2-1,0 3 1,0 2 0,-50 10-1,57-8 97,-82 0 127,134-6-826,11-5 832,0 0-1,0-1 0,0-1 0,35-18 0,-29 12-99,0 2 0,29-8 0,-22 13-54,-26 5 21,-1 1-1,1-2 1,-1 1 0,1-1-1,-1 1 1,1-2-1,-1 1 1,0-1-1,10-6 723,-41 5-908,-275 2 295,158 4-115,137-3-21,0 1 0,0 0 0,0 1 0,0-1-1,0 1 1,0 0 0,0 0 0,0 0 0,-7 4 0,59-2-865,-10-3 869,8 1 95,0-2 1,63-10 0,-51 3-41,-35 5-68,-1 0 1,0-1-1,36-13 0,-36 11-19,0 0 0,1 1 0,0 2-1,-1 0 1,1 1 0,0 1 0,23 2 0,-28-1 565,11-25-734,5 13 292,-26 10-27,-1 0 0,1-1 0,0 0-1,-1 0 1,1 0 0,-1-1 0,7-5 0,-53 43-462,-1-2 1,-90 51-1,-111 35-847,167-84 1146,-106 65 0,119-66-384,45-25 447,0 1 0,0 0 0,1 2 0,-17 13-1,31-22 63,0 0-1,0 1 0,0-1 0,0 1 0,0 0 1,1-1-1,-1 1 0,1 0 0,0 0 0,0 0 1,0 0-1,0 0 0,1 0 0,-1 5 0,1-6-5,-1 0-1,1 0 0,0 0 1,0 0-1,1 0 0,-1 0 1,0 0-1,1 0 0,-1 0 1,1 0-1,-1 0 1,1-1-1,0 1 0,0 0 1,0 0-1,0-1 0,0 1 1,0 0-1,1-1 0,-1 1 1,0-1-1,1 1 0,1 0 1,27 12-325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6:00.89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2135 875 592,'0'0'2153,"41"-8"-2059,130-22-12,-114 19 25,-49 9-11,-9 1 9,-39 5 176,-38 18-271,16-4-4,-499 102 1567,-62 16-233,537-110-1315,-97 43 1,90-32-93,91-36 80,0-1 0,0 1 0,0 0 0,0 0 0,0 0 1,0 0-1,0 0 0,0 0 0,0 1 0,1-1 0,-4 3 0,5-2-78,-1 0 0,0 0 0,1 0 0,-1 0 0,1 0 0,0 1-1,0-1 1,-1 0 0,2 0 0,-1 3 0,0 4-218,0-8 260,0-1-1,0 1 0,0-1 1,1 1-1,-1-1 0,0 1 1,0-1-1,0 1 1,1-1-1,-1 0 0,0 1 1,0-1-1,1 1 0,-1-1 1,0 0-1,1 1 1,-1-1-1,0 0 0,1 0 1,-1 1-1,1-1 1,-1 0-1,1 0 0,-1 1 1,0-1-1,1 0 0,-1 0 1,1 0-1,-1 0 1,1 0-1,-1 0 0,1 0 1,0 0-1,20 0 258,-15 0-269,36 0 30,6 1-45,1-2 0,-1-2 0,59-12 0,-106 14 99,0 0 1,0 0-1,-1 0 1,1 1-1,-1-1 1,1-1-1,0 1 1,-1 0-1,0 0 0,1 0 1,-1 0-1,0 0 1,1 0-1,-1 0 1,0-1-1,0 1 1,0 0-1,0 0 1,0 0-1,0 0 1,-1 0-1,1-1 1,0 1-1,0 0 1,-1 0-1,1 0 1,-1 0-1,1 0 1,-2-1-1,-4-1-36,0 1 0,-1 1 0,0-1 0,1 1 0,-1 0-1,0 0 1,0 1 0,1 0 0,-1 1 0,-7 0 0,-10 0-12,-8-1-26,0 1 0,0 1-1,0 2 1,-41 11 0,-246 58 443,257-57-375,31-7 11,0-2-1,-1-1 1,-53 3-1,84-9-37,19 0-280,22-2 296,1-2 0,-1-2-1,0-2 1,55-18 0,-28 8-108,-33 10 74,-1-1 0,-1-1 0,0-2 0,-1-1 0,36-21 0,-67 34 9,0 0 1,1 0 0,-1 0-1,1 0 1,-1-1-1,0 1 1,1 0 0,-1 0-1,0-1 1,1 1-1,-1 0 1,0 0-1,0-1 1,1 1 0,-1 0-1,0-1 1,0 1-1,1 0 1,-1-1 0,0 1-1,0 0 1,0-1-1,0 1 1,1-1 0,-1 1-1,0 0 1,0-1-1,0 0 1,-11-3 37,-35 4-130,30 0 111,-42 4 4,-1 2 0,1 4 0,-99 27 0,135-31-25,3 0 20,0 1 1,0 1 0,1 0-1,0 2 1,-19 12 0,17-9-138,13-10 92,-2 1-40,20-2 52,0-3 41,-1 0 0,0-1 1,0 0-1,0-1 0,-1 0 0,1-1 0,-1 0 0,13-7 0,18-8-4,96-29-89,27-13-78,-141 52 195,-1-2 1,0-1 0,-1-1-1,0 0 1,21-19 0,-41 32-59,0 0 0,0 0-1,0 0 1,0-1 0,1 1 0,-1 0 0,0 0-1,0 0 1,0 0 0,0 0 0,0 0 0,0 0-1,0-1 1,1 1 0,-1 0 0,0 0 0,0 0-1,0 0 1,0 0 0,0 0 0,0-1 0,0 1-1,0 0 1,0 0 0,0 0 0,0 0 0,0-1-1,0 1 1,0 0 0,0 0 0,0 0 0,0 0 0,0-1-1,0 1 1,0 0 0,0 0 0,0 0 0,0 0-1,0 0 1,0-1 0,0 1 0,-1 0 0,1 0-1,0 0 1,0 0 0,0 0 0,0 0 0,0 0-1,0-1 1,-12-2 8,-22 3 47,28 0-64,-55 2 59,0 3 1,0 2 0,0 3 0,1 3-1,1 2 1,-74 29 0,122-39-36,-7 2-11,-1 0 0,1-1 0,-1-1 0,0 0 0,-30 2 0,44-4 25,12-4 53,19-12 127,41-29 1,15-9-11,48-7-234,-49 24-160,-79 33 420,-68 2-722,-9 0 580,-86-10 0,159 9-89,1-1 0,-1 1-1,0 0 1,0-1-1,0 0 1,1 1-1,-1-1 1,0 0-1,1 0 1,-1 0-1,1 0 1,-1 0-1,1 0 1,-1 0 0,1 0-1,0-1 1,-1 1-1,1-1 1,0 1-1,0-1 1,0 1-1,0-1 1,0 1-1,1-1 1,-1 0 0,0 0-1,1 1 1,-1-1-1,1 0 1,0 0-1,-1-3 1,1 1-6,0 1 0,0-1 0,1 1 0,-1-1 1,1 1-1,0 0 0,0-1 0,0 1 0,0 0 1,1-1-1,-1 1 0,1 0 0,0 0 0,-1 0 0,1 1 1,1-1-1,2-3 0,36-29-46,2 1-1,67-39 1,-30 21 46,180-116 176,-208 129-238,-52 39 83,0 0 0,0-1-1,0 1 1,0 0 0,0-1-1,1 1 1,-1 0-1,0-1 1,0 1 0,0-1-1,0 1 1,0 0 0,0-1-1,0 1 1,0 0 0,0-1-1,0 1 1,-1 0 0,1-1-1,0 1 1,0 0 0,0-1-1,0 1 1,0 0 0,-1-1-1,1 1 1,0 0-1,0-1 1,0 1 0,-1 0-1,1 0 1,0-1 0,-1 1-1,1 0 1,0 0 0,-1 0-1,1-1 1,0 1 0,0 0-1,-1 0 1,1 0 0,-1 0-1,1 0 1,0 0-1,-1 0 1,-15-7-77,-13 0 76,0 1 0,0 2 0,-1 1 0,0 1 0,-57 5 0,20-2-134,18 1 63,32 0 120,-1-2 0,1 0 0,0-1 0,-18-2 0,35 2-70,-1 1 0,1 0 0,-1 0 0,1 0 0,-1-1 0,1 1 0,0 0 0,-1-1 0,1 1 0,0 0 0,-1-1 0,1 1 0,0 0 0,0-1 0,-1 1 0,1-1 0,0 1 0,0 0 0,-1-1 0,1 1 0,0-1 0,0 1 0,0-1 0,0 1 0,0-1 0,0 1 0,0-1 0,0 1 0,0-1 0,0 1 0,0-1 0,0 1 0,0 0 0,0-1 0,0 1 0,1-1 0,-1 1 0,0-1 1,0 1-1,0 0 0,1-1 0,-1 1 0,0-1 0,1 1 0,-1 0 0,0-1 0,1 1 0,-1 0 0,0-1 0,1 1 0,-1 0 0,1 0 0,-1-1 0,0 1 0,1 0 0,-1 0 0,2 0 0,36-15 23,0 2 1,50-9 0,4-2-78,-49 12 28,-24 7 91,0 0 1,0-1-1,0-1 1,24-13 0,-42 19-36,-1 1 0,1 0 0,0-1 0,-1 1 0,1 0 0,0-1 0,-1 1 0,1-1 0,-1 1 0,1-1 0,-1 1 0,1-1 0,-1 1 0,1-1 0,-1 0 0,1 1 0,-1-1 0,0 0 0,1 1 0,-1-1 0,0 0 0,0 0 0,0 1 0,1-1 0,-1 0 0,0 1 0,0-1 0,0 0 0,0 0 0,0 1 0,0-1 0,-1 0 0,1 0 0,0 1 0,0-1 0,0 0 0,-1 0 0,1 1 0,0-1 0,-1 1 0,1-1 0,-1 0 0,1 1 0,-1-1 0,1 1 0,-1-1 0,1 0 0,-1 1 0,1 0 0,-1-1 0,1 1 0,-1-1 0,0 1 0,1 0 0,-1-1 0,-1 1 0,-35-3-59,-1 2 0,-62 6-1,69 0 104,0 1 0,0 2-1,-52 21 1,-18 4-220,74-21 92,18-2-88,9-10 138,0 1 0,0-1 0,0 0 0,1 1 0,-1-1 0,0 1 0,0-1 0,0 0 0,1 1 0,-1-1 0,0 0 0,0 1 0,1-1 0,-1 0 0,0 1 0,1-1 0,-1 0 0,0 1 0,1-1 0,-1 0 0,1 0 0,-1 0 0,0 1-1,1-1 1,-1 0 0,1 0 0,-1 0 0,1 0 0,-1 0 0,1 0 0,14 3-66,0-1 0,0-1 0,0 0-1,28-3 1,-3 1 85,0 2 71,1-3 0,-1-1-1,49-10 1,612-157-64,-477 106 62,496-115 320,-685 172-414,-19 4-5,0 0 1,1 1-1,23 0 174,-61 9-733,-58 34 517,-58 28-122,76-45 235,-75 43 0,117-55-68,0 0 0,1 2 0,0 0 0,1 0 0,1 2 1,0 0-1,-21 29 0,20-24-144,2 0 0,1 2 0,1-1 0,1 2 0,1 0 0,-10 28 0,21-52 176,0 1 0,0-1 0,0 0 0,0 0 0,0 1 0,0-1-1,0 0 1,0 1 0,0-1 0,0 0 0,0 1 0,0-1 0,0 0 0,0 1 0,0-1-1,0 0 1,0 0 0,0 1 0,0-1 0,0 0 0,1 1 0,-1-1 0,0 0 0,0 0-1,0 1 1,1-1 0,-1 0 0,0 0 0,0 0 0,0 1 0,1-1 0,-1 0-1,0 0 1,1 0 0,-1 0 0,0 1 0,0-1 0,1 0 0,-1 0 0,0 0 0,1 0-1,-1 0 1,17 0 43,-10 0 0,58-1 205,86-10 0,-70 1-306,0 4-1,123 5 1,-195 2 39,0 0-1,0 1 1,0 0 0,-1 0 0,1 1 0,0 0-1,-1 1 1,0-1 0,0 2 0,0-1 0,0 1-1,0 0 1,-1 1 0,0 0 0,-1 0 0,1 1 0,6 8-1,-10-9 5,-1 1 1,0-1-1,0 1 0,-1 0 0,0 0 0,0 0 0,-1 0 0,1 0 0,-1 0 0,-1 0 0,0 0 0,0 0 0,0 0 1,0 0-1,-1-1 0,-1 1 0,1-1 0,-5 10 0,-9 2 58,0 0 0,-1-1 0,-1-1 1,0 0-1,-25 14 0,10-5-23,-61 43-68,-53 45-44,146-113 41,22 0-119,-3-3 227,0-1 1,-1-1-1,1 0 1,29-13-1,24-8 97,-14 11-281,1 3-1,109-9 0,-145 18 184,-1-1 1,1-1-1,-1-1 0,32-13 1,19-6 26,-34 14-25,-1 1 0,1 2 0,72-5 0,-126 15-36,0 0 0,0 1 0,1 1 0,-1 0 0,-19 10-1,-29 6 109,-73 17-151,43-10 128,-157 22 0,226-44-424,80 3 402,108 1 0,-162-9-123,-1 0 0,1-1 0,-1 1 0,0 0 1,1 0-1,-1 0 0,1 0 0,-1 0 1,1 0-1,-1 0 0,1 0 0,-1 0 1,0 0-1,1 0 0,-1 0 0,1 0 0,-1 0 1,1 0-1,-1 1 0,0-1 0,1 0 1,-1 0-1,1 0 0,-1 1 0,0-1 0,1 0 1,-1 1-1,0-1 0,1 0 0,-1 1 1,0-1-1,1 0 0,-1 1 0,0-1 1,0 0-1,0 1 0,1-1 0,-1 1 0,0-1 1,0 0-1,0 1 0,0-1 0,0 1 1,0-1-1,0 1 0,0-1 0,0 1 1,0-1-1,0 1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8:46.1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6510 122 536,'0'0'1451,"0"-1"-1543,0 1 49,0-1-1,0 0 1,0 1-1,0-1 0,0 0 1,0 1-1,-1-1 1,1 1-1,0-1 0,0 0 1,-1 1-1,1-1 1,0 1-1,-1-1 0,1 1 1,-1-1-1,1 1 1,-1-2-1,-12 3 89,0-1-1,1 1 1,-1 1 0,1 0 0,-1 1 0,-13 5-1,-99 22-257,78-8 225,40-18-3,-1 0 0,1-1 1,0 0-1,-1 0 1,1 0-1,-1-1 0,0 0 1,0-1-1,-11 2 0,-41-2 112,-90 13 0,111-10 29,0-3 0,-47-3 1,13 0-58,-32 4-48,-116-4 297,141-8-50,42 5-162,-44 0 1,38 2 29,-70-11 0,71 7 17,-72-3 1,85 10-135,-54 1 41,-146-19-1,106 4 93,-223 3 0,297 11-167,-149-16 328,-2-1 3,3 16-330,-528 14 76,439-9 6,178-6-88,-189 21 1,-183 40 6,436-54-11,-138 22 56,108-13-107,-149 7-1,-222-38 167,413 13-93,1-2 0,0-1 0,-48-18 0,0 1 238,65 21-251,-1 0-1,0 2 1,0 0 0,-23 1-1,25 1-8,1-1 0,-1 0 1,0-1-1,1-1 0,-1 0 0,-24-7 0,26 5 39,9 3-28,0 0-1,1 0 1,-1 0 0,1 0-1,-1 0 1,1-1 0,0 1-1,-3-3 1,4 3-8,388-3-49,-91-12 269,94-1-122,-312 16-145,203 10 26,-192-2 82,158-7 0,-87-20 24,-49 4-2,420-22 90,5 26-168,-294 8-1,564 2-11,-421 3-9,-332 0-20,0 1 1,95 17-1,-38 4-142,1-4-1,146 5 1,-180-23 188,-30-2-11,-1 3 0,86 14 1,-94-4-262,-37-12 108,-6 0 223,-567 16 3,38 0-96,-241-16 21,659-6 63,-163-29 1,-105-48 345,334 70-358,24 5-14,0 2 1,-1 0-1,1 2 1,-38-1-1,61 5-286,9 2-62,32 14 264,1-2 0,1-1 1,51 8-1,136 12 220,-180-27-169,973 103 212,-502-56-236,-205-20-47,-170-19 46,415 57-106,-507-62 100,312 51-101,-346-57 117,33 0-12,-50-3 26,0 0 0,0 0 0,1 0 0,-1 0 0,0 0 0,0-1 0,0 1 0,1 0 0,-1 0 0,0 0 0,0 0 0,0 0 0,0 0 0,0-1 0,1 1 1,-1 0-1,0 0 0,0 0 0,0 0 0,0-1 0,0 1 0,0 0 0,0 0 0,0 0 0,0-1 0,1 1 0,-1 0 0,0 0 0,0 0 0,0-1 0,0 1 1,0 0-1,0 0 0,0 0 0,0-1 0,-1 1 0,1 0 0,0 0 0,0 0 0,0-1 0,0 1 0,0 0 0,0 0 0,0 0 0,0-1 0,-1 1 0,-4-9 42,0 4-37,0 0 0,0 1 0,-1 0 0,0 0 0,0 1 0,0-1 0,-1 1 0,1 1 0,-12-4 0,-67-14 68,-11 8-64,1 5 0,-113 6 0,110 2-40,-161 0-96,-329-4-86,175-26 282,59 2-46,125 23-34,-92-5-2,306 8 25,12 1-2,1 1 0,0-1 0,0 0 0,0 0 0,0-1 0,0 1-1,-1 0 1,1-1 0,0 1 0,0-1 0,0 0 0,0 0 0,0 0-1,-3-2 1,5 1 87,8 0-26,118-10-37,-52 7-20,1288-53 334,-207 58-246,-1124 0-364,0 1 0,-1 2 0,45 9 0,-110-12 96,-573-17 482,287 4-259,-1052-56 631,1147 64-738,229 10-219,0-2 245,1 0 1,0-1 0,0 0 0,0 0 0,0 0 0,0-1-1,1 1 1,-1-1 0,0 0 0,1 0 0,-1 0 0,1-1-1,4 0 1,9 2 23,90 7 313,159-7 0,-130-3-191,118 0 45,392 3 63,0 26-359,-407-8 118,449 18 98,-126-38-196,-548 0 53,32 1 22,-45-1-8,1 1 0,-1-1 0,0 1 0,1-1-1,-1 1 1,0 0 0,1-1 0,-1 1 0,0 1 0,0-1 0,1 0 0,-1 0 0,0 1 0,3 2 0,-5-4 26,0 1 1,1-1-1,-1 1 1,0-1-1,1 0 1,-1 1-1,0-1 1,0 1-1,1-1 1,-1 1-1,0-1 1,0 1-1,0-1 0,1 1 1,-1-1-1,0 1 1,0-1-1,0 1 1,0-1-1,0 1 1,0-1-1,0 1 1,0-1-1,0 1 1,-1-1-1,1 1 1,0-1-1,0 1 1,0-1-1,-1 1 1,1-1-1,0 1 1,0-1-1,-1 1 1,1-1-1,0 0 1,-1 1-1,1-1 1,0 0-1,-1 1 1,1-1-1,-1 0 1,1 1-1,-1-1 1,1 0-1,-1 0 1,1 0-1,-1 1 1,-30 8 51,30-9-47,-89 15 95,-157 7 0,-101-20-65,178-4 45,-468-26 24,126 2-47,231 26 36,257 1-85,1 2 0,-1 1 0,1 1 0,0 1 0,0 1 0,1 1 0,-25 12 0,17-7 7,-1-2 0,-59 15 0,148-48 452,31-3-316,1 4 0,1 4 0,149-9 1,284 19-105,-325 8-89,-163-1 45,-10-1-86,0 1 0,0 1 0,0 1 0,48 11 0,-126-10-416,15 0 519,-1365 21 120,1037-53-126,4 0 132,189 25-397,1362 17 712,-466-13-273,-514 7-242,-178-4-88,0 2 0,-1 0 0,0 3 1,40 13-1,-49-8-731,-27-10 318,-16-1 471,-49-2 208,-577-13 260,-220-22-265,-91-6-76,600 8 303,-15 0 132,263 26-444,-212-7-78,504 14 222,646 18 133,-821-18-306,55 4-108,81 17 0,-143-21 95,0 0 1,1 0-1,-1 0 1,0 0-1,0 0 1,1 0-1,-1 0 1,0 0 0,1 0-1,-1 0 1,0 0-1,0 0 1,1 0-1,-1 0 1,0 1-1,0-1 1,1 0 0,-1 0-1,0 0 1,0 1-1,1-1 1,-1 0-1,0 0 1,0 0-1,0 1 1,0-1 0,1 0-1,-1 0 1,0 1-1,0-1 1,0 0-1,0 1 1,0-1-1,0 0 1,0 0-1,0 1 1,0-1 0,0 0-1,0 1 1,0-1-1,0 0 1,0 0-1,0 1 1,0-1-1,0 0 1,0 1 0,0-1-1,0 0 1,0 0-1,-1 1 1,1-1-1,0 0 1,0 0-1,0 1 1,0-1 0,-1 0-1,1 0 1,0 0-1,0 1 1,0-1-1,-1 0 1,1 0-1,0 0 1,-1 1 0,-17 9-1507,-12-5-1428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8:36.3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1 280,'0'0'896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9:26.4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5967 30 640,'0'0'703,"-18"-17"1001,13 15-1656,0 1-1,0 0 1,0 1 0,0-1-1,0 1 1,0 0-1,-9 1 1,6-1-65,-219 8 1107,188-7-931,0 1-1,-70 12 1,-258 40 118,271-42-202,-11-1 201,-108-4 0,9 9-187,68-2 53,-10 6-100,-16 0-67,19-10 83,-94 2 63,-48 12-29,118-6-55,-260 29 77,271-27-88,31-11 273,-148-8-1,124-3-160,-1238 6 273,1104-12-148,205 8-133,1-4 1,-119-21 0,177 19-98,16 2 128,29-3 257,-2 2-299,192-45 185,359-37 0,-208 76-350,-233 12 95,167-21 0,-103-4-105,244 2 0,338 15 184,-700 5-41,504-22-206,366 2 275,-721 23-394,-214-1 228,0 0 1,0 1-1,-1 1 0,1 0 0,0 0 0,21 8 0,-34-9 2,-1 0-1,1 0 1,-1 0 0,1-1-1,-1 1 1,1 0 0,-1 0-1,0-1 1,1 1 0,-1-1-1,0 1 1,1-1 0,-1 1-1,0-1 1,0 1-1,0-1 1,0 1 0,1-1-1,-1 0 1,0 0 0,0 1-1,-2-1 1,-90 29-142,-166 28-1,-112-6-21,323-45 164,-723 79-58,-22-46 254,218-39 12,716-1-1,219-29 0,1377-196 150,-1025 203-455,-660 23 132,-186 5-5,1 7 1,-147 32-1,-625 105-274,2-60-74,151-81 804,475-10-453,261 6-107,14 0-6,11 1 51,11 0 73,1-1 0,0-1 0,1-1 1,-1-1-1,41-3 0,-11 1-2,548-25-89,953-119 178,-1116 132-105,-190 8-194,-224 5 168,23-4 32,-45 4-19,0 0 1,1 0-1,-1 0 1,0-1-1,0 1 1,0 0-1,1 0 1,-1 0-1,0-1 1,0 1-1,0 0 0,0 0 1,0 0-1,1-1 1,-1 1-1,0 0 1,0 0-1,0-1 1,0 1-1,0 0 1,0 0-1,0-1 1,0 1-1,0 0 1,0 0-1,0-1 1,0 1-1,0 0 1,0 0-1,0-1 1,0 1-1,0 0 1,0 0-1,0-1 0,0 1 1,-1 0-1,1 0 1,0-1-1,0 1 1,0 0-1,0 0 1,0 0-1,-1-1 1,1 1-1,0 0 1,0 0-1,0 0 1,-1 0-1,1 0 1,0-1-1,0 1 1,-1 0-1,1 0 1,0 0-1,-1 0 0,-5-2 0,0 0 0,-1 0 0,0 1 1,1 0-1,-1 0 0,0 0 0,1 1 0,-11 1 0,-15-1-20,-779 13-261,-27 23 390,-22-31-40,243 16 3,602-20-46,-1 0 1,0 1-1,-25 6 0,32-1-76,15-2-27,7-3 68,-1-1-1,1 0 1,-1-1-1,16-1 0,14-1-14,50 3-32,422-20 189,60-64-62,-61 6-41,-3 38-23,-115 39 171,-413-9-224,-8 4 52,0 2 1,0 0 0,0 2 0,-51 3 0,9 0 60,-27-1-46,-135 20-1,-28 9-40,-372-3 0,354-18 48,52-1 4,223 29-372,0-30 92,0 1 0,-1-1-1,1 0 1,-1 0-1,-1 0 1,0 0 0,0-1-1,-4 9 1,-16 15-2042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9:31.5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0 184,'0'0'248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9:32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3171 76 208,'31'-10'603,"-28"7"615,-11 1-930,-10 0-208,-273 27 495,95-4-585,-8-7 59,-1005 44-150,351-63 1876,814 2-1678,41 3-34,1 0 0,0-1 1,-1 1-1,1-1 0,0 0 1,-1 0-1,1 0 0,0 0 1,0 0-1,0 0 0,0 0 1,0-1-1,0 1 1,-3-4-1,5 5-37,0 0-18,0 0 0,0-1 0,-1 1 1,1 0-1,0 0 0,0 0 0,0 0 0,0-1 1,0 1-1,0 0 0,0 0 0,-1-1 0,1 1 1,0 0-1,0 0 0,0 0 0,0-1 0,0 1 1,0 0-1,0 0 0,0-1 0,0 1 0,0 0 1,0 0-1,0 0 0,1-1 0,-1 1 0,0 0 1,0 0-1,0-1 0,0 1 0,0 0 0,0 0 1,0 0-1,1 0 0,-1-1 0,0 1 0,0 0 1,0 0-1,0 0 0,1 0 0,-1-1 0,0 1 1,0 0-1,0 0 0,1 0 0,-1 0 0,0 0 1,0 0-1,0 0 0,1 0 0,-1 0 0,0 0 1,0 0-1,1 0 0,-1 0 0,0 0 0,0 0 1,0 0-1,1 0 0,-1 0 0,0 0 0,1 0 1,62-9 44,119 0-1,-93 6 55,1030-67 502,-508 30 146,-504 34-790,266 0 207,-256 7-148,-116-1-72,-5 0 18,-70 3-149,-105 20 1,69-7 68,-563 30-416,-7-44 417,332-4 118,-556 2 102,896-1-116,-13 2-29,21-1 34,0 0 0,-1 1 0,1-1-1,0 0 1,-1 0 0,1 0 0,-1 0 0,1 0 0,0 0 0,-1 1 0,1-1 0,0 0 0,0 0 0,-1 1 0,1-1 0,0 0-1,-1 0 1,1 1 0,0-1 0,0 0 0,0 1 0,-1-1 0,1 0 0,0 1 0,0-1 0,0 0 0,0 1 0,0-1-1,0 0 1,-1 1 0,1-1 0,0 0 0,0 1 0,0-1 0,0 1 0,0-1 0,1 0 0,-1 1 0,0-1 0,0 0 0,0 1-1,0 0 3,1-1 0,-1 1 0,0-1 0,0 1 0,1-1-1,-1 1 1,0-1 0,1 1 0,-1-1 0,1 0-1,-1 1 1,1-1 0,-1 0 0,0 1 0,1-1-1,-1 0 1,1 1 0,0-1 0,-1 0 0,1 0 0,-1 0-1,1 0 1,-1 0 0,2 1 0,38 7 33,1-2 1,1-1-1,-1-3 1,49-2-1,-20 0 0,1337 5 508,-833-6-403,-396 5-82,238 38 1,-398-35-67,-14-2-60,-14 0-121,-178 11 42,-198-8 1,196-7 159,-638 2-434,426-36 436,5-34 549,286 46-260,96 18-221,13 2-56,6 1 13,181 0 276,-185 0-323,1 0 0,-1 0 0,1 0 1,-1 1-1,1-1 0,-1 0 0,1 0 0,-1 0 1,1 0-1,-1 1 0,1-1 0,-1 0 0,0 0 1,1 1-1,-1-1 0,0 0 0,1 1 1,-1-1-1,0 0 0,1 1 0,-1-1 0,0 1 1,1-1-1,-1 0 0,0 1 0,0-1 0,0 1 1,1-1-1,-1 1 0,0-1 0,0 1 0,0-1 1,0 1-1,0-1 0,0 1 0,0-1 0,0 1 1,0-1-1,0 1 0,0-1 0,0 1 1,-1-1-1,1 1 0,0-1 0,0 0 0,0 1 1,-1-1-1,1 1 0,0-1 0,0 1 0,-1-1 1,-15 27-407,11-21 184,0-1-1,-1 0 0,1-1 1,-13 8-1,-31 15-2653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9:36.8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3825 27 864,'0'0'190,"-3"-2"-229,1-1 126,-1 1 1,0-1-1,0 1 1,-1 0-1,1 0 0,0 0 1,-1 1-1,1-1 1,-1 1-1,1 0 0,-1 0 1,0 0-1,0 0 1,1 1-1,-1 0 1,0-1-1,0 1 0,1 1 1,-5 0-1,-24-2 245,-52 1 19,-148 17 0,-182 26-17,-23 3 491,42 15-433,-411 11 1,148-64 419,616-8-722,-83 9-194,125-9 190,0 0-84,1 1 0,-1-1 0,1 1 0,-1-1-1,1 1 1,0-1 0,-1 0 0,1 1-1,0-1 1,0 0 0,-1 0 0,1 0 0,0 1-1,-1-1 1,1 0 0,0 0 0,0 0-1,-1 0 1,1 0 0,0 0 0,0 0 0,-1-1-1,2 1 1,9 0 63,100 0 514,134-17 0,327-41-395,5 24-700,-272 17 95,-132 9 308,128-9-317,-209 7 388,111-26 0,-141 23-263,0 3 1,0 3 0,78 0-1,-505 32 655,238-13-318,-438 45 329,-154 13 340,-1-38 229,404-32-147,315 0-887,24 0-399,750-25 1289,-406 8-949,260-19-344,-478 26 344,-135 10 101,29-3-94,-42 3 151,0 0 0,1 0 0,-1 0 0,0 0 0,1 0 1,-1-1-1,0 1 0,0-1 0,1 1 0,-1-1 0,0 1 0,0-1 1,0 0-1,0 1 0,1-1 0,-1 0 0,0 0 0,0 0 0,-1 0 1,1 0-1,1-1 0,-2 1 3,0 1 0,0-1 0,0 1 0,0-1-1,0 1 1,0-1 0,0 1 0,0-1 0,0 1 0,0-1 0,0 1 0,0-1 0,0 1 0,-1-1 0,1 1 0,0 0-1,0-1 1,-1 1 0,1-1 0,0 1 0,-1 0 0,1-1 0,0 1 0,-1-1 0,1 1 0,0 0 0,-1 0-1,1-1 1,-1 1 0,1 0 0,-1 0 0,0-1 0,-20-6-29,-12 2 17,0 1 0,0 2 1,-63 3-1,23 0 25,-564 25 150,185 13-112,-436 46 509,525-26-522,358-58-30,-19 6-101,24-7 95,0 0-1,0 0 0,0 0 1,0 0-1,1 0 0,-1 0 0,0 0 1,0 0-1,0 0 0,0 0 0,0 0 1,0 0-1,0 0 0,0 0 1,0 0-1,0 0 0,0 0 0,0 0 1,0 0-1,0 0 0,0 0 1,0 0-1,1 0 0,-1 0 0,0 0 1,0 0-1,0 0 0,0 0 0,0 0 1,0 1-1,0-1 0,0 0 1,0 0-1,0 0 0,0 0 0,0 0 1,0 0-1,0 0 0,0 0 1,0 0-1,0 0 0,0 0 0,0 0 1,0 0-1,0 0 0,0 1 0,0-1 1,0 0-1,0 0 0,0 0 1,0 0-1,0 0 0,0 0 0,0 0 1,-1 0-1,1 0 0,0 0 1,0 0-1,0 0 0,0 0 0,0 0 1,0 0-1,0 0 0,17 2 20,192 1 252,247-31 0,-182 7-211,735-41-335,-868 53 168,-126 2 300,-15 7-189,1 0 0,-1-1-1,0 1 1,0 0 0,0 0-1,1-1 1,-1 1 0,0 0-1,0 0 1,0-1 0,0 1-1,0 0 1,0 0 0,1-1-1,-1 1 1,0 0 0,0-1-1,0 1 1,0 0 0,0 0 0,0-1-1,0 1 1,0 0 0,0-1-1,0 1 1,-1 0 0,1-1-1,0 1 1,0 0 0,0 0-1,0-1 1,0 1 0,0 0-1,-1 0 1,1-1 0,0 1 0,0 0-1,0 0 1,-1 0 0,1-1-1,0 1 1,0 0 0,0 0-1,-1 0 1,1 0 0,0-1-1,-1 1 1,1 0 0,0 0-1,0 0 1,-1 0 0,1 0-1,-1 0 1,-10-3-29,0 0-1,-1 1 1,0 0-1,1 1 0,-1 0 1,0 1-1,-18 2 1,-7-1-20,-471 15-259,-185 16 439,335-22 66,342-9-190,-17 0 26,0 1 0,0 1 1,-42 11-1,73-13-39,0-1 0,1 0 1,-1 1-1,1-1 0,-1 1 0,1 0 1,-1-1-1,1 1 0,0 0 1,-1 0-1,1 0 0,0 0 0,0 0 1,0 0-1,-1 1 0,0 0 1,2-2-2,0 1 0,0-1 0,0 0 0,0 1 0,0-1 0,0 0 0,0 0 0,0 1 1,0-1-1,0 0 0,0 0 0,0 1 0,0-1 0,0 0 0,0 0 0,1 1 1,-1-1-1,0 0 0,0 0 0,0 1 0,0-1 0,0 0 0,1 0 0,-1 1 0,0-1 1,0 0-1,0 0 0,1 0 0,-1 0 0,0 1 0,1-1 0,17 5-94,59 0 108,80-6 0,-46-1 14,37-6 215,203-34 0,-255 27-223,-86 14-16,561-76 12,4 31-608,-554 45 595,24-3-3,-41 1-44,-12-1-5,-51-4 55,-1 3-1,-91 4 0,80 2 121,-482-1 694,552 16-2010,1-3-100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9:40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1 368,'0'0'1040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9:43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5942 42 800,'32'-3'1125,"40"1"0,-54 3 123,-386-1-73,256-9-685,81 9-468,6 1 30,-1-1 1,1-1-1,0-1 1,0-2-1,-27-7 1,31 7-42,0 1-1,0 0 1,-1 2 0,1 0 0,-29 4-1,-4-2 3,-1048-1 1009,1065 2-1054,0 2 1,-45 9-1,-50 6-48,27-14 249,-115 11-318,191-14 221,0 0 0,-32-3 0,38 0-65,0 0 0,0 2 0,0 1 0,-36 7 0,-16 10-146,-1-3 1,-127 11-1,-582 31 260,150-32-153,603-26 68,-527 16-29,468-8 167,-176-8 0,265 0-157,0 0 1,0-1-1,-1 1 0,1-1 1,0 1-1,0-1 0,0 0 1,0 0-1,0 0 0,0 0 1,0 0-1,0-1 1,0 1-1,0 0 0,1-1 1,-3-2-1,-2-2 100,5 6-77,0 0-3,-411 0-79,411 0 330,11 0-94,1667 0 441,-965 12-316,-396-13-312,347 3 85,-650-2-93,35 0-25,1 2 0,-1 2 0,0 3 0,50 12 0,-93-16-296,-16-1 271,-501 8 189,94 0-414,-743-9 124,1017-2 154,-204-28 0,345 29 265,4-1-105,14 0-54,32-1-51,452 1 130,587 4-282,-485 13 325,349 4-375,-856-20 145,231-8 464,-204 3-359,-113 3-92,-12-1-46,-17 1 1,-386-1 305,205 5-389,-1222-39-275,1365 34 412,-617-24-160,2398 27 487,-1444-2-141,340 6-79,-175 27-283,-241-14 158,-153-14 26,-11-1 60,61 11 0,-136-10-230,-61-2 43,-375-15 185,198-14 38,-470-39-233,590 58 27,-945-40 260,491 48-117,721 9-246,544 10 228,1201 65-29,-1510-58 141,-1987-64-91,1059 3-172,55 3 213,-195 20 85,665 18-171,1 1 0,-85 23 0,118-24 58,15-4-313,0 1 0,0 1 0,1-1 0,-13 7 0,-5 2-1234,-8-1-848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2:17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1391 123 4839,'-31'2'134,"-129"8"-53,39-1-52,17-1-96,38-6 408,-1 0-1,0-2 1,0-2 0,-102-6 0,129 5-293,35 3-201,26 1 189,257 19 621,340 25-4718,-1504-109 7269,702 56-2959,184 8-272,0 0-1,0 0 0,0 0 1,0 0-1,0 0 1,0 0-1,0 1 0,1-1 1,-1 0-1,0 0 1,0 0-1,0 0 0,0 0 1,0 0-1,0 1 1,0-1-1,1 0 0,-1 0 1,0 0-1,0 0 1,0 0-1,1 0 0,-1 0 1,0 0-1,0 0 1,0 1-1,1-1 0,-1 0 1,0 0-1,1 0 1,-1 0-1,0 0 0,0 0 1,1 0-1,-1 0 1,0 0-1,1 0 0,-1 0 1,17 3 179,1-1 0,-1-1 0,34 3 0,-13-2-37,7 1-111,220 15 298,-188-15-95,108 0 0,145-15 1439</inkml:trace>
  <inkml:trace contextRef="#ctx0" brushRef="#br0" timeOffset="-1">1391 160 9951,'-40'-4'89,"-116"-4"33,-54 5 13,-1 0-100,-186-9-150,257 11 299,136 1-1033,16 2 781,22 1 353,1039 74 5,-1091-82-474,-35-1 247,-103-5 0,72 6-37,-271-19 259,239 19-253,-122 0 1,341 14-920,337 16 1156,8-16-335,-380-5 254</inkml:trace>
  <inkml:trace contextRef="#ctx0" brushRef="#br0" timeOffset="-3">1412 198 9938,'15'1'44</inkml:trace>
  <inkml:trace contextRef="#ctx0" brushRef="#br0" timeOffset="-5">1391 192 10272,'-16'-2'57,"-31"-3"109,-68-3 1,45 3-75,-85-3-53,-181 0-1,228 6-13,-93 3-102,147 0-18,3-2 14,31 0-314,46 3 337,684 46 133,-709-48-46,-3 0-190,-133-14 612,-64-1-315,-346-21 248,477 35-546,78 2 87,-2 0 99,0 0 0,0-1 1,0 1-1,1-1 0,-1 1 0,0-1 1,8-1-1,8 1 99,-22 0-129,0 0 0,1 0 0,-1 0 0,0 0 1,1 0-1,-1-1 0,0 1 0,1 0 0,-1 0 0,0-1 1,0 1-1,0 0 0,0-1 0,0 1 0,3-2 0,13-4 34,1 0-1,1 0 0,0 1 1,1 1-1,27-5 0,-18 4 3,52-14-1,90-35 84,-146 46-65,27-12 0,-27 6-289,-17 10 420,-18 2-113,-19 4 58,-6 5-126,-40 11 0,43-10 87,-55 10 0,-16-6-162,75-9 116,1 0 0,0 0 1,-27 6-1,-25 8-2,76-16-60,0-1 0,0 1 0,-1 0 1,2-1-1,-1 1 0,0 0 0,0 0 0,1 0 0,-1 0 0,-1 1 0,-10 6 90,11-7-84,0 0 1,1 0 0,-1 1-1,1-1 1,-1 0 0,1 0-1,0 1 1,1-1 0,-2 2-1,-4 7 194,-5-1-158,-17 11 0,28-20-24,-1 0 1,1 0 0,0 0 0,0 1 0,-1-1 0,1 0 0,0 0-1,0 0 1,0 1 0,0-1 0,0 0 0,0 0 0,0 1 0,0-1 0,0 0-1,0 0 1,0 1 0,0-1 0,0 0 0,0 0 0,0 1 0,0-1 0,1 0-1,-1 0 1,0 0 0,1 1 0,-1-1 0,17 6-19,27 2 0,-43-8 18,120 13 245,-12-2-319,-69-6 139,269 41 40,-279-40-186,49 13 0,-75-18 77,0 1-17,-1-1-1,0 0 1,1 1 0,-1-1-1,0 1 1,0-1 0,0 1 0,-1-1-1,1 1 1,-1 0 0,0 0-1,0-1 1,0 1 0,-1 0 0,1 0-1,0 2 1,-2-3-195,-10-2 205,-390-28 216,379 28-210,-1-1 1,1-1-1,0 1 1,-1-1-1,2-1 1,-1 1-1,0-1 1,-22-7-1,24 5 142,14 4-146,0 0 0,0 1 1,0-1-1,-10-1 0,5-3-65,-35-5 245,67 11-516,34 4 226,156 14-47,-190-15-3,-1 0 1,0 0 0,0 1-1,-1 0 1,1 0-1,-1 1 1,31 9-1,-49-13 162,1 0 0,-1-1 0,0 1-1,0 0 1,0 0 0,0 0-1,0 0 1,0 0 0,0-1 0,0 1-1,-1 0 1,1 0 0,-1 1 0,1 0-1,-2-2 253,8 5-210,-8-4-78,0 0 66,-16-2 257,-191-14 98,197 14-358,1 0-1,0 0 0,0-1 0,0 1 0,0-1 0,0 0 0,-14-4 1,-58-19 134,62 19-139,14 0 63,5 6-70,0-1 0,-1 1 0,1 0 0,0 0 0,0 0 0,0-1 0,0 1 0,0 0 0,0 0 0,0 0 0,0-1 0,0 1 0,0 0 0,0 0 0,0 0 0,0-1 0,1 1 0,-1 0 0,0 0 0,0 0 0,0-1 0,1 1 0,-1 0 0,0 0 0,0 0 0,1 0 0,-1 0 0,1-1 0,-1 1 0,0 0 0,1 0 0,27 1-11,-1 0 0,46 5 1,-14-1 133,-11-2-49,-26-2-118,0 0 0,-1 1 0,1 0-1,-1 1 1,1 0 0,25 4 0,-42-5 1,-9-1 42,-8-1 101,-21-2 4,1-1 0,-1 0 0,1-1 0,-61-10 0,69 10-32,-214-42 145,234 46-200,-8-3 29,0 1-1,0 1 1,0-1 0,-21-1 0,55 4-235,35 0 0,-34-1 245,39 2 0,-32-1-120,-29-1 301,-2-1-146,1 1-94,0 0-1,0-1 1,-1 1-1,1 0 1,-1-1-1,1 1 1,-1 0-1,1 0 1,-1-1-1,1 1 1,-1 0-1,1-1 0,-1 1 1,0 0-1,1 0 1,-2-1-1,-21-2 90,0-1-1,0 2 0,0-1 0,-44-1 0,26 1-78,40 3-17,0 0-1,0 0 1,0 0 0,0 0-1,0-1 1,0 1-1,0 0 1,0 0 0,0 0-1,0-1 1,1 1-1,-1 0 1,0 0 0,0-1-1,0 1 1,1 0-1,-1-1 1,0 1 0,1 0-1,-1-1 1,0 1-1,1-1 1,-1 1-1,1 0 1,-1-1 0,1 1-1,0-1 1,-1 1-1,1 0 1,0-1 0,0 1-1,0-1 1,-1 0-1,1-1-1,0 0-1,0 0 0,0 1 0,1-1 1,-1 0-1,3-2 0,-1 2-8,0 1 1,1 0-1,-1 0 0,1 0 1,0-1-1,0 1 0,0 1 1,0-1-1,1 0 0,-1 0 1,1 0-1,4 0 0,12-3-99,35-13 210,38-11-126,-86 26 45,1-1 0,-1 1-1,0-1 1,0 0 0,-1 0-1,0 0 1,5-4 0,-5 3-25,0 0 1,1 1-1,0-1 1,0 1 0,11-3-1,1-3 163,-19 9-162,1-1-1,0 0 1,0 1-1,1-1 1,-1 0-1,0 1 0,0-1 1,1 1-1,-1-1 1,1 1-1,0-1 1,-1 1-1,1 0 0,0-1 1,0 1-1,-1 0 1,1-1-1,0 1 1,0 0-1,0 0 0,0 0 1,0 0-1,0 0 1,3 0-1,-20 9-138,-97 24 459,70-22-275,-45 17 1,81-25-56,1 0-1,0 0 1,1 0 0,-1 0-1,2 0 1,-1 0-1,-4 7 1,-8 7-100,13-13 51,-1 0 0,1 0 0,1 0 0,0 0 0,0 0 0,1 0 0,-1 6 550,8-17-421,10-7 111,20-11 0,-29 20-177,0 1-1,1 0 1,0 1 0,1-1-1,0 1 1,18-5 0,48-15 197,-55 16-251,2 1 0,35-9-1,-21 7 99,22-4-126,-38 8-49,-17 3 153,0 1 0,0-1 0,1 0 0,-1 1 0,1-1 0,-1 1 0,1 0 0,0-1 0,0 1 0,0 0 0,6 0 0,-5 0-105,-1 1-155,-8 1 78,-2 1 189,-4 2-12,-1-1 0,-1 0 0,1 0 0,-2 0 1,0-1-1,-26 6 0,-25 6 55,32-6-129,2 1 1,0 1-1,-43 21 0,68-29 54,1 0 0,-1 0-1,-4 7 1,-9 5-328,16-14 261,1 0-1,0 0 1,0 1 0,-1-1-1,2 1 1,-1-1 0,0 0-1,1 3 1,0-3-132,1-8 517,0 4-259,2-1 1,-1 1-1,1 0 0,0 0 0,1 0 0,0 0 1,0 0-1,0 0 0,9-3 0,6-3-22,31-10 0,2 0 256,-24 7-222,-15 8-62,-1-2 1,0 1-1,-1 0 1,12-9-1,-8-5 74,-12 14-22,-3 5-50,0-1-1,0 1 0,0 0 0,0-1 0,0 1 0,0 0 0,0-1 1,0 1-1,1 0 0,-1-1 0,0 1 0,1 0 0,-1-1 1,0 1-1,1 0 0,-1 0 0,1-1 0,-1 1 0,1 0 0,0 0 1,-1-1-1,1 1 0,0 0 0,-1 0 0,3-1 0,-3 1 152,0 0-167,0 0 0,0 0 0,0 0 0,0 0 0,0 0-1,0 0 1,1 0 0,-1 0 0,0-1 0,0 1 0,0 0 0,0 0 0,0 0 0,0 0-1,0 0 1,0 0 0,0 0 0,0 0 0,0 0 0,0 0 0,0 0 0,0 0 0,0 0-1,0-1 1,0 1 0,0 0 0,0 0 0,0 0 0,0 0 0,-1 0 0,1 0 0,0 0-1,0 0 1,0 0 0,0 0 0,0 0 0,0 0 0,0 0 0,-1 0 0,1-1 0,0 1-1,0 0 1,0 0 0,0 0 0,0 0 0,-1 0 0,1 0 0,0 0 0,0 0 0,0 0-1,0 0 1,-1 0 0,1 0 0,0 0 0,0 0 0,0 0 0,0 0 0,-1 0 0,1 0-1,0 0 1,0 0 0,0 0 0,-6 1 100,0 0 0,0 0-1,1 0 1,-1 0 0,1 0 0,0 1-1,-8 2 1,-8 2-88,10-3 28,0 0 0,0 0 1,1 0-1,0 0 0,1 1 1,0 0-1,-13 8 0,-3 2-41,-45 18-1,66-30 67,-27 8 57,-5 3-326,34-12 228,0 0 1,1 0-1,-1 0 0,0 0 0,1 0 0,0 0 1,0 0-1,-1 0 0,2 1 0,-1-1 1,0 0-1,0 3 0,-7 53-279,8-56 274,0-1 0,0 0 0,0 1 0,1-1 1,-1 0-1,0 1 0,1-1 0,-1 0 0,1 1 0,-1-1 0,1 0 0,-1 0 0,1 1 0,-1-1 0,1 0 0,-1 0 0,1 1 0,0-1 0,-1 0 1,1 0-1,0 0 0,-1 1 0,1-1 0,0 0 0,0 0 0,-1 0 0,1 0 0,0 0 0,1 1 0,32 2 155,-14 0-104,10 1-48,1-1-1,0 0 1,53 3-1,-20-2-5,-57-4 18,-1 1 1,1-1 0,0 0-1,-1 0 1,1 0 0,0 0-1,-1 0 1,0-1 0,1 1-1,8-2 1,-8 1-4,-1 1 1,0 0-1,0 0 0,1 0 1,-1 0-1,0 1 0,1-1 0,-1 1 1,9 1-1,10 0-185,4 0 185,-15 0 17,-1-1 0,1 0-1,0-1 1,0 1 0,15-2 0,-16 1-85,-31 0 89,-50-5 47,-192-11 161,194 11-278,51 4 23,0-1 0,1 1 0,-20 0 0,33 1-19,1 0-1,-1 0 0,0 0 0,0 0 0,0 0 0,0 0 0,0 0 1,0 0-1,1 0 0,-1 0 0,0 0 0,0 1 0,0-1 1,1 0-1,-1 0 0,0 0 0,0 0 0,1 1 0,-1-1 0,1 0 1,-2 1-1,2-1 23,0 0 1,0 1 0,0-1 0,0 0 0,0 0 0,1 1-1,-1-1 1,0 0 0,0 0 0,0 1 0,1-1-1,-1 0 1,0 0 0,1 1 0,-1-1 0,0 0-1,1 0 1,-1 0 0,1 1 0,-1-1 0,1 0-1,0 1 1,4 0 7,-1 1-1,1 0 1,0-1-1,0 0 1,6 2 0,26 4 17,-1-1 0,2 0 0,-1-1 0,74 5 0,-87-7-26,-19-2 307,-19-5-279,13 4-36,-18-5-22,13 3 59,-1 0 0,0 0 0,0 1 0,0-1 0,0 1 0,-12-2 0,-53-5-61,39 5 70,-56-8 0,87 11-20,0-1-1,0 1 0,0 0 0,1-1 0,-1 1 0,0 0 1,0-1-1,0 1 0,1-1 0,-1 1 0,0-1 0,1 0 1,-1 1-1,1-1 0,-1 0 0,1 1 0,0-1 1,0 0-1,0 0 0,0 1 0,-2-2 0,2-1-22,0 0 0,0 1 0,0-1 0,1 1 0,-1-1 0,2-3 0,-1 4 20,0-1 19,0 0 0,0 0 0,1 0 0,-1 0 0,2 0 0,-1 1 0,1-1 0,0 0 0,0 1 1,0-1-1,1 1 0,6-5 0,8-2-8,1 0 0,24-8-1,-32 13-11,1 1 0,0-1 0,0 1 0,1 1 0,1-1 0,17-2 0,48-9 132,-27 4-90,-20 7-121,-26 2 91,0 1-1,-1 0 1,1-1 0,-1 0-1,1 1 1,-1-1 0,0 0-1,0 0 1,0 0 0,6-3 0,0 1-52,-9 2 42,1 1 0,-1 0 0,0-1-1,1 1 1,-1-1 0,0 1-1,0-1 1,0 1 0,0-1 0,0 1-1,-1-1 1,1 0 0,0 1-1,-1-1 1,1-1 0,0 1-47,-1 0-125,-9 0 161,1 1 13,0-1 0,0 1 0,0 0 0,0 0 0,0 1 0,1-1 0,-1 1 1,1-1-1,-1 1 0,1 0 0,0 0 0,0 1 0,1-1 0,-1 1 0,1-1 1,0 1-1,0 0 0,-5 2 0,-50 19 14,25-4-37,28-14-3,-1 0-1,0-1 1,-1 1-1,-1-1 1,0 0-1,-13 4 1,9-4 38,9-3-87,0 0 1,0 1-1,1-1 1,-1 1-1,1-1 1,0 1-1,-6 3 1,10-3 38,0 0 1,0-1 0,1 1-1,-1 0 1,1 0-1,0-1 1,0 1 0,1 3-1,0 2-191,-2 0 214,0-5-19,0 0 0,1-1 1,-1 1-1,1 0 0,0-1 0,1 1 0,-1 0 0,1-1 0,-1 1 0,1 0 1,0 0-1,1-1 0,-1 1 0,1 0 0,3 2 0,-1-2 18,0 0 0,0-1 1,0 1-1,0 0 0,1 0 0,0-1 0,-1 1 0,1-1 0,0 0 0,1 1 0,-1-1 0,0 0 0,8 1 0,5 0 45,1 0 0,31 2 0,-31-3-61,-18-1 77,24 2-36,-22-2-28,10 0 0,0-1-1,0 2 1,22 0-1,-12 1 94,-20-2-119,-4 0-31,-34-3-254,-2 1 543,-236-18-380,272 20 157,0 0 1,0 0 0,0-1-1,1 1 1,-1 0-1,0 0 1,0-1 0,1 1-1,-1 0 1,0 0 0,1-1-1,-1 1 1,0 0-1,1 0 1,-1-1 0,1 1-1,-1 0 1,1-1-1,0 1 1,-1 0 0,1-1-1,0 1 1,-1 0-1,1-1 1,0 1 0,0-1-1,0 1 1,0 0-1,-1-1 1,1 1 0,1-1-1,-2 1 0,1-1-1,0 0 0,0 1 1,0-1-1,1 0 1,-1 1-1,0-1 0,0 0 1,1 1-1,-1-1 1,1 0-1,0 1 1,-1-1-1,1 1 0,0-1 1,0 1-1,1-2 1,21-3 42,1 0 1,0 0-1,28-3 1,-18 3-22,-17 2 22,36-2 0,-38 4-15,-1 0 0,1-1 0,22-3 0,-25 3-1,0-1 0,1 2 1,1-1-1,-1 1 0,1-1 0,-1 2 1,1-1-1,16 1 0,19-1-2,-33 0-39,1 1 0,0 0 0,29 1 0,124 8 179,15 2-48,-157-11-220,84 5 309,-2-3-259</inkml:trace>
  <inkml:trace contextRef="#ctx0" brushRef="#br0" timeOffset="-7">1391 146 12052,'-165'2'-55,"109"1"118,46-2-94,0-1 0,-1 1-1,0-1 1,1 0 0,-22-1 0,184 15-573,1-3 673</inkml:trace>
  <inkml:trace contextRef="#ctx0" brushRef="#br0" timeOffset="-9">1391 171 11373,'-71'-4'17,"39"6"10,28-2-63,-1 1 1,1-1-1,-1 0 1,1 0-1,-1 1 0,-6-2 1,13 5-505,5-3 517,0 0 1,0 1 0,0-1-1,0 0 1,0 0 0,1-1 0,-1 1-1,0-1 1,10 1 0,5 0-22,7 1 4,-22-1 51</inkml:trace>
  <inkml:trace contextRef="#ctx0" brushRef="#br0" timeOffset="-12">1391 173 11269,'-148'0'-83,"96"-2"27,52 2 3,9 2-686,31 2 738,0 1 0,71 2-1</inkml:trace>
  <inkml:trace contextRef="#ctx0" brushRef="#br0" timeOffset="-13">1391 191 10597,'-5'0'-2,"-62"-5"-14,44 4-23,23 1 143,3 0-582,0 0 420,0 1 0,0-1 0,0 0 0,0 1 0,0-1 0,5 0 0,2 0 51,32 3 100,-28-1-91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2:11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1398 122 1592,'0'0'3217,"-38"3"-3053,-122 7-83,39-1-52,17-1-96,38-6 408,-1 0-1,0-2 1,0-2 0,-102-6 0,129 5-293,35 3-201,26 1 189,257 19 621,340 25-4718,-1504-109 7269,702 56-2959,184 8-272,0 0-1,0 0 0,0 0 1,0 0-1,0 0 1,0 0-1,0 1 0,1-1 1,-1 0-1,0 0 1,0 0-1,0 0 0,0 0 1,0 0-1,0 1 1,0-1-1,1 0 0,-1 0 1,0 0-1,0 0 1,0 0-1,1 0 0,-1 0 1,0 0-1,0 0 1,0 1-1,1-1 0,-1 0 1,0 0-1,1 0 1,-1 0-1,0 0 0,0 0 1,1 0-1,-1 0 1,0 0-1,1 0 0,-1 0 1,17 3 179,1-1 0,-1-1 0,34 3 0,-13-2-37,7 1-111,220 15 298,-188-15-95,108 0 0,178-16 1605,-359 12-1399,-10-1-194,-10 0-24,-39-3-77,-101-3 0,-54 5 13,-1 0-100,-186-9-150,257 11 299,136 1-1033,16 2 781,22 1 353,1039 74 5,-1091-82-474,-35-1 247,-103-5 0,72 6-37,-271-19 259,239 19-253,-122 0 1,341 14-920,337 16 1156,8-16-335,-342-3 361,-101-6-282,-4 0 79,-2 0-90,1 0 0,0 0 0,0 0 0,0-1 0,0 1 0,-1 0 0,1 0 0,0 0 0,0-1 0,-1 1 0,1 0 0,0 0 0,0 0 0,-1 0 0,1 0 0,0-1 0,-1 1-1,1 0 1,-1 0 0,1 0 0,0 0 0,-1 0 0,1 0 0,-1 0 0,1 0 0,-1-1 0,1 1 0,0 0 0,-1 0 0,1 0 0,-1 0 0,1 0 0,-1 0 0,0 0 0,-46-5 165,0 0-1,-68-3 1,45 3-75,-85-3-53,-181 0-1,228 6-13,-93 3-102,147 0-18,3-2 14,31 0-314,46 3 337,684 46 133,-709-48-46,-3 0-190,-133-14 612,-64-1-315,-346-21 248,477 35-546,78 2 87,-2 0 99,0 0 0,0-1 1,0 1-1,1-1 0,-1 1 0,0-1 1,8-1-1,8 1 99,-22 0-129,0 0 0,1 0 0,-1 0 0,0 0 1,1 0-1,-1-1 0,0 1 0,1 0 0,-1 0 0,0-1 1,0 1-1,0 0 0,0-1 0,0 1 0,3-2 0,13-4 34,1 0-1,1 0 0,0 1 1,1 1-1,27-5 0,-18 4 3,52-14-1,90-35 84,-146 46-65,27-12 0,-27 6-289,-17 10 420,-18 2-113,-19 4 58,-6 5-126,-40 11 0,43-10 87,-55 10 0,-16-6-162,75-9 116,1 0 0,0 0 1,-27 6-1,-25 8-2,76-16-60,0-1 0,0 1 0,-1 0 1,2-1-1,-1 1 0,0 0 0,0 0 0,1 0 0,-1 0 0,-1 1 0,-10 6 90,11-7-84,0 0 1,1 0 0,-1 1-1,1-1 1,-1 0 0,1 0-1,0 1 1,1-1 0,-2 2-1,-4 7 194,-5-1-158,-17 11 0,28-20-24,-1 0 1,1 0 0,0 0 0,0 1 0,-1-1 0,1 0 0,0 0-1,0 0 1,0 1 0,0-1 0,0 0 0,0 0 0,0 1 0,0-1 0,0 0-1,0 0 1,0 1 0,0-1 0,0 0 0,0 0 0,0 1 0,0-1 0,1 0-1,-1 0 1,0 0 0,1 1 0,-1-1 0,17 6-19,27 2 0,-43-8 18,120 13 245,-12-2-319,-69-6 139,269 41 40,-279-40-186,49 13 0,-75-18 77,0 1-17,-1-1-1,0 0 1,1 1 0,-1-1-1,0 1 1,0-1 0,0 1 0,-1-1-1,1 1 1,-1 0 0,0 0-1,0-1 1,0 1 0,-1 0 0,1 0-1,0 2 1,-2-3-195,-10-2 205,-390-28 216,379 28-210,-1-1 1,1-1-1,0 1 1,-1-1-1,2-1 1,-1 1-1,0-1 1,-22-7-1,24 5 142,14 4-146,0 0 0,0 1 1,0-1-1,-10-1 0,5-3-65,-35-5 245,67 11-516,34 4 226,156 14-47,-190-15-3,-1 0 1,0 0 0,0 1-1,-1 0 1,1 0-1,-1 1 1,31 9-1,-49-13 162,1 0 0,-1-1 0,0 1-1,0 0 1,0 0 0,0 0-1,0 0 1,0 0 0,0-1 0,0 1-1,-1 0 1,1 0 0,-1 1 0,1 0-1,-2-2 253,8 5-210,-8-4-78,0 0 66,-16-2 257,-191-14 98,197 14-358,1 0-1,0 0 0,0-1 0,0 1 0,0-1 0,0 0 0,-14-4 1,-58-19 134,62 19-139,14 0 63,5 6-70,0-1 0,-1 1 0,1 0 0,0 0 0,0 0 0,0-1 0,0 1 0,0 0 0,0 0 0,0 0 0,0-1 0,0 1 0,0 0 0,0 0 0,0 0 0,0-1 0,1 1 0,-1 0 0,0 0 0,0 0 0,0-1 0,1 1 0,-1 0 0,0 0 0,0 0 0,1 0 0,-1 0 0,1-1 0,-1 1 0,0 0 0,1 0 0,27 1-11,-1 0 0,46 5 1,-14-1 133,-11-2-49,-26-2-118,0 0 0,-1 1 0,1 0-1,-1 1 1,1 0 0,25 4 0,-42-5 1,-9-1 42,-8-1 101,-21-2 4,1-1 0,-1 0 0,1-1 0,-61-10 0,69 10-32,-214-42 145,234 46-200,-8-3 29,0 1-1,0 1 1,0-1 0,-21-1 0,55 4-235,35 0 0,-34-1 245,39 2 0,-32-1-120,-29-1 301,-2-1-146,1 1-94,0 0-1,0-1 1,-1 1-1,1 0 1,-1-1-1,1 1 1,-1 0-1,1 0 1,-1-1-1,1 1 1,-1 0-1,1-1 0,-1 1 1,0 0-1,1 0 1,-2-1-1,-21-2 90,0-1-1,0 2 0,0-1 0,-44-1 0,26 1-78,40 3-17,0 0-1,0 0 1,0 0 0,0 0-1,0-1 1,0 1-1,0 0 1,0 0 0,0 0-1,0-1 1,1 1-1,-1 0 1,0 0 0,0-1-1,0 1 1,1 0-1,-1-1 1,0 1 0,1 0-1,-1-1 1,0 1-1,1-1 1,-1 1-1,1 0 1,-1-1 0,1 1-1,0-1 1,-1 1-1,1 0 1,0-1 0,0 1-1,0-1 1,-1 0-1,1-1-1,0 0-1,0 0 0,0 1 0,1-1 1,-1 0-1,3-2 0,-1 2-8,0 1 1,1 0-1,-1 0 0,1 0 1,0-1-1,0 1 0,0 1 1,0-1-1,1 0 0,-1 0 1,1 0-1,4 0 0,12-3-99,35-13 210,38-11-126,-86 26 45,1-1 0,-1 1-1,0-1 1,0 0 0,-1 0-1,0 0 1,5-4 0,-5 3-25,0 0 1,1 1-1,0-1 1,0 1 0,11-3-1,1-3 163,-19 9-162,1-1-1,0 0 1,0 1-1,1-1 1,-1 0-1,0 1 0,0-1 1,1 1-1,-1-1 1,1 1-1,0-1 1,-1 1-1,1 0 0,0-1 1,0 1-1,-1 0 1,1-1-1,0 1 1,0 0-1,0 0 0,0 0 1,0 0-1,0 0 1,3 0-1,-20 9-138,-97 24 459,70-22-275,-45 17 1,81-25-56,1 0-1,0 0 1,1 0 0,-1 0-1,2 0 1,-1 0-1,-4 7 1,-8 7-100,13-13 51,-1 0 0,1 0 0,1 0 0,0 0 0,0 0 0,1 0 0,-1 6 550,8-17-421,10-7 111,20-11 0,-29 20-177,0 1-1,1 0 1,0 1 0,1-1-1,0 1 1,18-5 0,48-15 197,-55 16-251,2 1 0,35-9-1,-21 7 99,22-4-126,-38 8-49,-17 3 153,0 1 0,0-1 0,1 0 0,-1 1 0,1-1 0,-1 1 0,1 0 0,0-1 0,0 1 0,0 0 0,6 0 0,-5 0-105,-1 1-155,-8 1 78,-2 1 189,-4 2-12,-1-1 0,-1 0 0,1 0 0,-2 0 1,0-1-1,-26 6 0,-25 6 55,32-6-129,2 1 1,0 1-1,-43 21 0,68-29 54,1 0 0,-1 0-1,-4 7 1,-9 5-328,16-14 261,1 0-1,0 0 1,0 1 0,-1-1-1,2 1 1,-1-1 0,0 0-1,1 3 1,0-3-132,1-8 517,0 4-259,2-1 1,-1 1-1,1 0 0,0 0 0,1 0 0,0 0 1,0 0-1,0 0 0,9-3 0,6-3-22,31-10 0,2 0 256,-24 7-222,-15 8-62,-1-2 1,0 1-1,-1 0 1,12-9-1,-8-5 74,-12 14-22,-3 5-50,0-1-1,0 1 0,0 0 0,0-1 0,0 1 0,0 0 0,0-1 1,0 1-1,1 0 0,-1-1 0,0 1 0,1 0 0,-1-1 1,0 1-1,1 0 0,-1 0 0,1-1 0,-1 1 0,1 0 0,0 0 1,-1-1-1,1 1 0,0 0 0,-1 0 0,3-1 0,-3 1 152,0 0-167,0 0 0,0 0 0,0 0 0,0 0 0,0 0-1,0 0 1,1 0 0,-1 0 0,0-1 0,0 1 0,0 0 0,0 0 0,0 0 0,0 0-1,0 0 1,0 0 0,0 0 0,0 0 0,0 0 0,0 0 0,0 0 0,0 0 0,0 0-1,0-1 1,0 1 0,0 0 0,0 0 0,0 0 0,0 0 0,-1 0 0,1 0 0,0 0-1,0 0 1,0 0 0,0 0 0,0 0 0,0 0 0,0 0 0,-1 0 0,1-1 0,0 1-1,0 0 1,0 0 0,0 0 0,0 0 0,-1 0 0,1 0 0,0 0 0,0 0 0,0 0-1,0 0 1,-1 0 0,1 0 0,0 0 0,0 0 0,0 0 0,0 0 0,-1 0 0,1 0-1,0 0 1,0 0 0,0 0 0,-6 1 100,0 0 0,0 0-1,1 0 1,-1 0 0,1 0 0,0 1-1,-8 2 1,-8 2-88,10-3 28,0 0 0,0 0 1,1 0-1,0 0 0,1 1 1,0 0-1,-13 8 0,-3 2-41,-45 18-1,66-30 67,-27 8 57,-5 3-326,34-12 228,0 0 1,1 0-1,-1 0 0,0 0 0,1 0 0,0 0 1,0 0-1,-1 0 0,2 1 0,-1-1 1,0 0-1,0 3 0,-7 53-279,8-56 274,0-1 0,0 0 0,0 1 0,1-1 1,-1 0-1,0 1 0,1-1 0,-1 0 0,1 1 0,-1-1 0,1 0 0,-1 0 0,1 1 0,-1-1 0,1 0 0,-1 0 0,1 1 0,0-1 0,-1 0 1,1 0-1,0 0 0,-1 1 0,1-1 0,0 0 0,0 0 0,-1 0 0,1 0 0,0 0 0,1 1 0,32 2 155,-14 0-104,10 1-48,1-1-1,0 0 1,53 3-1,-20-2-5,-57-4 18,-1 1 1,1-1 0,0 0-1,-1 0 1,1 0 0,0 0-1,-1 0 1,0-1 0,1 1-1,8-2 1,-8 1-4,-1 1 1,0 0-1,0 0 0,1 0 1,-1 0-1,0 1 0,1-1 0,-1 1 1,9 1-1,10 0-185,4 0 185,-15 0 17,-1-1 0,1 0-1,0-1 1,0 1 0,15-2 0,-16 1-85,-31 0 89,-50-5 47,-192-11 161,194 11-278,51 4 23,0-1 0,1 1 0,-20 0 0,33 1-19,1 0-1,-1 0 0,0 0 0,0 0 0,0 0 0,0 0 0,0 0 1,0 0-1,1 0 0,-1 0 0,0 0 0,0 1 0,0-1 1,1 0-1,-1 0 0,0 0 0,0 0 0,1 1 0,-1-1 0,1 0 1,-2 1-1,2-1 23,0 0 1,0 1 0,0-1 0,0 0 0,0 0 0,1 1-1,-1-1 1,0 0 0,0 0 0,0 1 0,1-1-1,-1 0 1,0 0 0,1 1 0,-1-1 0,0 0-1,1 0 1,-1 0 0,1 1 0,-1-1 0,1 0-1,0 1 1,4 0 7,-1 1-1,1 0 1,0-1-1,0 0 1,6 2 0,26 4 17,-1-1 0,2 0 0,-1-1 0,74 5 0,-87-7-26,-19-2 307,-19-5-279,13 4-36,-18-5-22,13 3 59,-1 0 0,0 0 0,0 1 0,0-1 0,0 1 0,-12-2 0,-53-5-61,39 5 70,-56-8 0,87 11-20,0-1-1,0 1 0,0 0 0,1-1 0,-1 1 0,0 0 1,0-1-1,0 1 0,1-1 0,-1 1 0,0-1 0,1 0 1,-1 1-1,1-1 0,-1 0 0,1 1 0,0-1 1,0 0-1,0 0 0,0 1 0,-2-2 0,2-1-22,0 0 0,0 1 0,0-1 0,1 1 0,-1-1 0,2-3 0,-1 4 20,0-1 19,0 0 0,0 0 0,1 0 0,-1 0 0,2 0 0,-1 1 0,1-1 0,0 0 0,0 1 1,0-1-1,1 1 0,6-5 0,8-2-8,1 0 0,24-8-1,-32 13-11,1 1 0,0-1 0,0 1 0,1 1 0,1-1 0,17-2 0,48-9 132,-27 4-90,-20 7-121,-26 2 91,0 1-1,-1 0 1,1-1 0,-1 0-1,1 1 1,-1-1 0,0 0-1,0 0 1,0 0 0,6-3 0,0 1-52,-9 2 42,1 1 0,-1 0 0,0-1-1,1 1 1,-1-1 0,0 1-1,0-1 1,0 1 0,0-1 0,0 1-1,-1-1 1,1 0 0,0 1-1,-1-1 1,1-1 0,0 1-47,-1 0-125,-9 0 161,1 1 13,0-1 0,0 1 0,0 0 0,0 0 0,0 1 0,1-1 0,-1 1 1,1-1-1,-1 1 0,1 0 0,0 0 0,0 1 0,1-1 0,-1 1 0,1-1 1,0 1-1,0 0 0,-5 2 0,-50 19 14,25-4-37,28-14-3,-1 0-1,0-1 1,-1 1-1,-1-1 1,0 0-1,-13 4 1,9-4 38,9-3-87,0 0 1,0 1-1,1-1 1,-1 1-1,1-1 1,0 1-1,-6 3 1,10-3 38,0 0 1,0-1 0,1 1-1,-1 0 1,1 0-1,0-1 1,0 1 0,1 3-1,0 2-191,-2 0 214,0-5-19,0 0 0,1-1 1,-1 1-1,1 0 0,0-1 0,1 1 0,-1 0 0,1-1 0,-1 1 0,1 0 1,0 0-1,1-1 0,-1 1 0,1 0 0,3 2 0,-1-2 18,0 0 0,0-1 1,0 1-1,0 0 0,1 0 0,0-1 0,-1 1 0,1-1 0,0 0 0,1 1 0,-1-1 0,0 0 0,8 1 0,5 0 45,1 0 0,31 2 0,-31-3-61,-18-1 77,24 2-36,-22-2-28,10 0 0,0-1-1,0 2 1,22 0-1,-12 1 94,-20-2-119,-4 0-31,-34-3-254,-2 1 543,-236-18-380,272 20 157,0 0 1,0 0 0,0-1-1,1 1 1,-1 0-1,0 0 1,0-1 0,1 1-1,-1 0 1,0 0 0,1-1-1,-1 1 1,0 0-1,1 0 1,-1-1 0,1 1-1,-1 0 1,1-1-1,0 1 1,-1 0 0,1-1-1,0 1 1,-1 0-1,1-1 1,0 1 0,0-1-1,0 1 1,0 0-1,-1-1 1,1 1 0,1-1-1,-2 1 0,1-1-1,0 0 0,0 1 1,0-1-1,1 0 1,-1 1-1,0-1 0,0 0 1,1 1-1,-1-1 1,1 0-1,0 1 1,-1-1-1,1 1 0,0-1 1,0 1-1,1-2 1,21-3 42,1 0 1,0 0-1,28-3 1,-18 3-22,-17 2 22,36-2 0,-38 4-15,-1 0 0,1-1 0,22-3 0,-25 3-1,0-1 0,1 2 1,1-1-1,-1 1 0,1-1 0,-1 2 1,1-1-1,16 1 0,19-1-2,-33 0-39,1 1 0,0 0 0,29 1 0,124 8 179,15 2-48,-157-11-220,84 5 309,18-2-268,-109-2 82,0-1 1,0 0 0,0 0 0,-15 0-20</inkml:trace>
  <inkml:trace contextRef="#ctx0" brushRef="#br0" timeOffset="1">1501 145 12089,'-275'3'-92,"219"0"155,46-2-94,0-1 0,-1 1-1,0-1 1,1 0 0,-22-1 0,184 15-573,111 5 723</inkml:trace>
  <inkml:trace contextRef="#ctx0" brushRef="#br0" timeOffset="-1">1501 176 11347,'-181'-9'43,"149"11"-16,28-2-63,-1 1 1,1-1-1,-1 0 1,1 0-1,-1 1 0,-6-2 1,13 5-505,5-3 517,0 0 1,0 1 0,0-1-1,0 0 1,0 0 0,1-1 0,-1 1-1,0-1 1,10 1 0,5 0-22,7 1 4,-4 0 82,0 0 1,0-1-1,0 0 1,-8-1-30</inkml:trace>
  <inkml:trace contextRef="#ctx0" brushRef="#br0" timeOffset="-3">1501 174 11330,'-258'-1'-144,"206"-1"88,52 2 3,9 2-686,31 2 738,0 1 0,71 2-1,-32-2 145,-48-3-160</inkml:trace>
  <inkml:trace contextRef="#ctx0" brushRef="#br0" timeOffset="-5">1501 196 10500,'-86'-4'110,"57"3"-125,-38-4-1,44 4-23,23 1 143,3 0-582,0 0 420,0 1 0,0-1 0,0 0 0,0 1 0,0-1 0,5 0 0,2 0 51,32 3 100,24 3-82,-8-3-3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1:21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2:43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1391 123 4839,'-31'2'134,"-129"8"-53,39-1-52,17-1-96,38-6 408,-1 0-1,0-2 1,0-2 0,-102-6 0,129 5-293,35 3-201,26 1 189,257 19 621,340 25-4718,-1504-109 7269,702 56-2959,184 8-272,0 0-1,0 0 0,0 0 1,0 0-1,0 0 1,0 0-1,0 1 0,1-1 1,-1 0-1,0 0 1,0 0-1,0 0 0,0 0 1,0 0-1,0 1 1,0-1-1,1 0 0,-1 0 1,0 0-1,0 0 1,0 0-1,1 0 0,-1 0 1,0 0-1,0 0 1,0 1-1,1-1 0,-1 0 1,0 0-1,1 0 1,-1 0-1,0 0 0,0 0 1,1 0-1,-1 0 1,0 0-1,1 0 0,-1 0 1,17 3 179,1-1 0,-1-1 0,34 3 0,-13-2-37,7 1-111,220 15 298,-188-15-95,108 0 0,145-15 1439</inkml:trace>
  <inkml:trace contextRef="#ctx0" brushRef="#br0" timeOffset="1">1391 160 9951,'-40'-4'89,"-116"-4"33,-54 5 13,-1 0-100,-186-9-150,257 11 299,136 1-1033,16 2 781,22 1 353,1039 74 5,-1091-82-474,-35-1 247,-103-5 0,72 6-37,-271-19 259,239 19-253,-122 0 1,341 14-920,337 16 1156,8-16-335,-380-5 254</inkml:trace>
  <inkml:trace contextRef="#ctx0" brushRef="#br0" timeOffset="2">1412 198 9938,'15'1'44</inkml:trace>
  <inkml:trace contextRef="#ctx0" brushRef="#br0" timeOffset="3">1391 192 10272,'-16'-2'57,"-31"-3"109,-68-3 1,45 3-75,-85-3-53,-181 0-1,228 6-13,-93 3-102,147 0-18,3-2 14,31 0-314,46 3 337,684 46 133,-709-48-46,-3 0-190,-133-14 612,-64-1-315,-346-21 248,477 35-546,78 2 87,-2 0 99,0 0 0,0-1 1,0 1-1,1-1 0,-1 1 0,0-1 1,8-1-1,8 1 99,-22 0-129,0 0 0,1 0 0,-1 0 0,0 0 1,1 0-1,-1-1 0,0 1 0,1 0 0,-1 0 0,0-1 1,0 1-1,0 0 0,0-1 0,0 1 0,3-2 0,13-4 34,1 0-1,1 0 0,0 1 1,1 1-1,27-5 0,-18 4 3,52-14-1,90-35 84,-146 46-65,27-12 0,-27 6-289,-17 10 420,-18 2-113,-19 4 58,-6 5-126,-40 11 0,43-10 87,-55 10 0,-16-6-162,75-9 116,1 0 0,0 0 1,-27 6-1,-25 8-2,76-16-60,0-1 0,0 1 0,-1 0 1,2-1-1,-1 1 0,0 0 0,0 0 0,1 0 0,-1 0 0,-1 1 0,-10 6 90,11-7-84,0 0 1,1 0 0,-1 1-1,1-1 1,-1 0 0,1 0-1,0 1 1,1-1 0,-2 2-1,-4 7 194,-5-1-158,-17 11 0,28-20-24,-1 0 1,1 0 0,0 0 0,0 1 0,-1-1 0,1 0 0,0 0-1,0 0 1,0 1 0,0-1 0,0 0 0,0 0 0,0 1 0,0-1 0,0 0-1,0 0 1,0 1 0,0-1 0,0 0 0,0 0 0,0 1 0,0-1 0,1 0-1,-1 0 1,0 0 0,1 1 0,-1-1 0,17 6-19,27 2 0,-43-8 18,120 13 245,-12-2-319,-69-6 139,269 41 40,-279-40-186,49 13 0,-75-18 77,0 1-17,-1-1-1,0 0 1,1 1 0,-1-1-1,0 1 1,0-1 0,0 1 0,-1-1-1,1 1 1,-1 0 0,0 0-1,0-1 1,0 1 0,-1 0 0,1 0-1,0 2 1,-2-3-195,-10-2 205,-390-28 216,379 28-210,-1-1 1,1-1-1,0 1 1,-1-1-1,2-1 1,-1 1-1,0-1 1,-22-7-1,24 5 142,14 4-146,0 0 0,0 1 1,0-1-1,-10-1 0,5-3-65,-35-5 245,67 11-516,34 4 226,156 14-47,-190-15-3,-1 0 1,0 0 0,0 1-1,-1 0 1,1 0-1,-1 1 1,31 9-1,-49-13 162,1 0 0,-1-1 0,0 1-1,0 0 1,0 0 0,0 0-1,0 0 1,0 0 0,0-1 0,0 1-1,-1 0 1,1 0 0,-1 1 0,1 0-1,-2-2 253,8 5-210,-8-4-78,0 0 66,-16-2 257,-191-14 98,197 14-358,1 0-1,0 0 0,0-1 0,0 1 0,0-1 0,0 0 0,-14-4 1,-58-19 134,62 19-139,14 0 63,5 6-70,0-1 0,-1 1 0,1 0 0,0 0 0,0 0 0,0-1 0,0 1 0,0 0 0,0 0 0,0 0 0,0-1 0,0 1 0,0 0 0,0 0 0,0 0 0,0-1 0,1 1 0,-1 0 0,0 0 0,0 0 0,0-1 0,1 1 0,-1 0 0,0 0 0,0 0 0,1 0 0,-1 0 0,1-1 0,-1 1 0,0 0 0,1 0 0,27 1-11,-1 0 0,46 5 1,-14-1 133,-11-2-49,-26-2-118,0 0 0,-1 1 0,1 0-1,-1 1 1,1 0 0,25 4 0,-42-5 1,-9-1 42,-8-1 101,-21-2 4,1-1 0,-1 0 0,1-1 0,-61-10 0,69 10-32,-214-42 145,234 46-200,-8-3 29,0 1-1,0 1 1,0-1 0,-21-1 0,55 4-235,35 0 0,-34-1 245,39 2 0,-32-1-120,-29-1 301,-2-1-146,1 1-94,0 0-1,0-1 1,-1 1-1,1 0 1,-1-1-1,1 1 1,-1 0-1,1 0 1,-1-1-1,1 1 1,-1 0-1,1-1 0,-1 1 1,0 0-1,1 0 1,-2-1-1,-21-2 90,0-1-1,0 2 0,0-1 0,-44-1 0,26 1-78,40 3-17,0 0-1,0 0 1,0 0 0,0 0-1,0-1 1,0 1-1,0 0 1,0 0 0,0 0-1,0-1 1,1 1-1,-1 0 1,0 0 0,0-1-1,0 1 1,1 0-1,-1-1 1,0 1 0,1 0-1,-1-1 1,0 1-1,1-1 1,-1 1-1,1 0 1,-1-1 0,1 1-1,0-1 1,-1 1-1,1 0 1,0-1 0,0 1-1,0-1 1,-1 0-1,1-1-1,0 0-1,0 0 0,0 1 0,1-1 1,-1 0-1,3-2 0,-1 2-8,0 1 1,1 0-1,-1 0 0,1 0 1,0-1-1,0 1 0,0 1 1,0-1-1,1 0 0,-1 0 1,1 0-1,4 0 0,12-3-99,35-13 210,38-11-126,-86 26 45,1-1 0,-1 1-1,0-1 1,0 0 0,-1 0-1,0 0 1,5-4 0,-5 3-25,0 0 1,1 1-1,0-1 1,0 1 0,11-3-1,1-3 163,-19 9-162,1-1-1,0 0 1,0 1-1,1-1 1,-1 0-1,0 1 0,0-1 1,1 1-1,-1-1 1,1 1-1,0-1 1,-1 1-1,1 0 0,0-1 1,0 1-1,-1 0 1,1-1-1,0 1 1,0 0-1,0 0 0,0 0 1,0 0-1,0 0 1,3 0-1,-20 9-138,-97 24 459,70-22-275,-45 17 1,81-25-56,1 0-1,0 0 1,1 0 0,-1 0-1,2 0 1,-1 0-1,-4 7 1,-8 7-100,13-13 51,-1 0 0,1 0 0,1 0 0,0 0 0,0 0 0,1 0 0,-1 6 550,8-17-421,10-7 111,20-11 0,-29 20-177,0 1-1,1 0 1,0 1 0,1-1-1,0 1 1,18-5 0,48-15 197,-55 16-251,2 1 0,35-9-1,-21 7 99,22-4-126,-38 8-49,-17 3 153,0 1 0,0-1 0,1 0 0,-1 1 0,1-1 0,-1 1 0,1 0 0,0-1 0,0 1 0,0 0 0,6 0 0,-5 0-105,-1 1-155,-8 1 78,-2 1 189,-4 2-12,-1-1 0,-1 0 0,1 0 0,-2 0 1,0-1-1,-26 6 0,-25 6 55,32-6-129,2 1 1,0 1-1,-43 21 0,68-29 54,1 0 0,-1 0-1,-4 7 1,-9 5-328,16-14 261,1 0-1,0 0 1,0 1 0,-1-1-1,2 1 1,-1-1 0,0 0-1,1 3 1,0-3-132,1-8 517,0 4-259,2-1 1,-1 1-1,1 0 0,0 0 0,1 0 0,0 0 1,0 0-1,0 0 0,9-3 0,6-3-22,31-10 0,2 0 256,-24 7-222,-15 8-62,-1-2 1,0 1-1,-1 0 1,12-9-1,-8-5 74,-12 14-22,-3 5-50,0-1-1,0 1 0,0 0 0,0-1 0,0 1 0,0 0 0,0-1 1,0 1-1,1 0 0,-1-1 0,0 1 0,1 0 0,-1-1 1,0 1-1,1 0 0,-1 0 0,1-1 0,-1 1 0,1 0 0,0 0 1,-1-1-1,1 1 0,0 0 0,-1 0 0,3-1 0,-3 1 152,0 0-167,0 0 0,0 0 0,0 0 0,0 0 0,0 0-1,0 0 1,1 0 0,-1 0 0,0-1 0,0 1 0,0 0 0,0 0 0,0 0 0,0 0-1,0 0 1,0 0 0,0 0 0,0 0 0,0 0 0,0 0 0,0 0 0,0 0 0,0 0-1,0-1 1,0 1 0,0 0 0,0 0 0,0 0 0,0 0 0,-1 0 0,1 0 0,0 0-1,0 0 1,0 0 0,0 0 0,0 0 0,0 0 0,0 0 0,-1 0 0,1-1 0,0 1-1,0 0 1,0 0 0,0 0 0,0 0 0,-1 0 0,1 0 0,0 0 0,0 0 0,0 0-1,0 0 1,-1 0 0,1 0 0,0 0 0,0 0 0,0 0 0,0 0 0,-1 0 0,1 0-1,0 0 1,0 0 0,0 0 0,-6 1 100,0 0 0,0 0-1,1 0 1,-1 0 0,1 0 0,0 1-1,-8 2 1,-8 2-88,10-3 28,0 0 0,0 0 1,1 0-1,0 0 0,1 1 1,0 0-1,-13 8 0,-3 2-41,-45 18-1,66-30 67,-27 8 57,-5 3-326,34-12 228,0 0 1,1 0-1,-1 0 0,0 0 0,1 0 0,0 0 1,0 0-1,-1 0 0,2 1 0,-1-1 1,0 0-1,0 3 0,-7 53-279,8-56 274,0-1 0,0 0 0,0 1 0,1-1 1,-1 0-1,0 1 0,1-1 0,-1 0 0,1 1 0,-1-1 0,1 0 0,-1 0 0,1 1 0,-1-1 0,1 0 0,-1 0 0,1 1 0,0-1 0,-1 0 1,1 0-1,0 0 0,-1 1 0,1-1 0,0 0 0,0 0 0,-1 0 0,1 0 0,0 0 0,1 1 0,32 2 155,-14 0-104,10 1-48,1-1-1,0 0 1,53 3-1,-20-2-5,-57-4 18,-1 1 1,1-1 0,0 0-1,-1 0 1,1 0 0,0 0-1,-1 0 1,0-1 0,1 1-1,8-2 1,-8 1-4,-1 1 1,0 0-1,0 0 0,1 0 1,-1 0-1,0 1 0,1-1 0,-1 1 1,9 1-1,10 0-185,4 0 185,-15 0 17,-1-1 0,1 0-1,0-1 1,0 1 0,15-2 0,-16 1-85,-31 0 89,-50-5 47,-192-11 161,194 11-278,51 4 23,0-1 0,1 1 0,-20 0 0,33 1-19,1 0-1,-1 0 0,0 0 0,0 0 0,0 0 0,0 0 0,0 0 1,0 0-1,1 0 0,-1 0 0,0 0 0,0 1 0,0-1 1,1 0-1,-1 0 0,0 0 0,0 0 0,1 1 0,-1-1 0,1 0 1,-2 1-1,2-1 23,0 0 1,0 1 0,0-1 0,0 0 0,0 0 0,1 1-1,-1-1 1,0 0 0,0 0 0,0 1 0,1-1-1,-1 0 1,0 0 0,1 1 0,-1-1 0,0 0-1,1 0 1,-1 0 0,1 1 0,-1-1 0,1 0-1,0 1 1,4 0 7,-1 1-1,1 0 1,0-1-1,0 0 1,6 2 0,26 4 17,-1-1 0,2 0 0,-1-1 0,74 5 0,-87-7-26,-19-2 307,-19-5-279,13 4-36,-18-5-22,13 3 59,-1 0 0,0 0 0,0 1 0,0-1 0,0 1 0,-12-2 0,-53-5-61,39 5 70,-56-8 0,87 11-20,0-1-1,0 1 0,0 0 0,1-1 0,-1 1 0,0 0 1,0-1-1,0 1 0,1-1 0,-1 1 0,0-1 0,1 0 1,-1 1-1,1-1 0,-1 0 0,1 1 0,0-1 1,0 0-1,0 0 0,0 1 0,-2-2 0,2-1-22,0 0 0,0 1 0,0-1 0,1 1 0,-1-1 0,2-3 0,-1 4 20,0-1 19,0 0 0,0 0 0,1 0 0,-1 0 0,2 0 0,-1 1 0,1-1 0,0 0 0,0 1 1,0-1-1,1 1 0,6-5 0,8-2-8,1 0 0,24-8-1,-32 13-11,1 1 0,0-1 0,0 1 0,1 1 0,1-1 0,17-2 0,48-9 132,-27 4-90,-20 7-121,-26 2 91,0 1-1,-1 0 1,1-1 0,-1 0-1,1 1 1,-1-1 0,0 0-1,0 0 1,0 0 0,6-3 0,0 1-52,-9 2 42,1 1 0,-1 0 0,0-1-1,1 1 1,-1-1 0,0 1-1,0-1 1,0 1 0,0-1 0,0 1-1,-1-1 1,1 0 0,0 1-1,-1-1 1,1-1 0,0 1-47,-1 0-125,-9 0 161,1 1 13,0-1 0,0 1 0,0 0 0,0 0 0,0 1 0,1-1 0,-1 1 1,1-1-1,-1 1 0,1 0 0,0 0 0,0 1 0,1-1 0,-1 1 0,1-1 1,0 1-1,0 0 0,-5 2 0,-50 19 14,25-4-37,28-14-3,-1 0-1,0-1 1,-1 1-1,-1-1 1,0 0-1,-13 4 1,9-4 38,9-3-87,0 0 1,0 1-1,1-1 1,-1 1-1,1-1 1,0 1-1,-6 3 1,10-3 38,0 0 1,0-1 0,1 1-1,-1 0 1,1 0-1,0-1 1,0 1 0,1 3-1,0 2-191,-2 0 214,0-5-19,0 0 0,1-1 1,-1 1-1,1 0 0,0-1 0,1 1 0,-1 0 0,1-1 0,-1 1 0,1 0 1,0 0-1,1-1 0,-1 1 0,1 0 0,3 2 0,-1-2 18,0 0 0,0-1 1,0 1-1,0 0 0,1 0 0,0-1 0,-1 1 0,1-1 0,0 0 0,1 1 0,-1-1 0,0 0 0,8 1 0,5 0 45,1 0 0,31 2 0,-31-3-61,-18-1 77,24 2-36,-22-2-28,10 0 0,0-1-1,0 2 1,22 0-1,-12 1 94,-20-2-119,-4 0-31,-34-3-254,-2 1 543,-236-18-380,272 20 157,0 0 1,0 0 0,0-1-1,1 1 1,-1 0-1,0 0 1,0-1 0,1 1-1,-1 0 1,0 0 0,1-1-1,-1 1 1,0 0-1,1 0 1,-1-1 0,1 1-1,-1 0 1,1-1-1,0 1 1,-1 0 0,1-1-1,0 1 1,-1 0-1,1-1 1,0 1 0,0-1-1,0 1 1,0 0-1,-1-1 1,1 1 0,1-1-1,-2 1 0,1-1-1,0 0 0,0 1 1,0-1-1,1 0 1,-1 1-1,0-1 0,0 0 1,1 1-1,-1-1 1,1 0-1,0 1 1,-1-1-1,1 1 0,0-1 1,0 1-1,1-2 1,21-3 42,1 0 1,0 0-1,28-3 1,-18 3-22,-17 2 22,36-2 0,-38 4-15,-1 0 0,1-1 0,22-3 0,-25 3-1,0-1 0,1 2 1,1-1-1,-1 1 0,1-1 0,-1 2 1,1-1-1,16 1 0,19-1-2,-33 0-39,1 1 0,0 0 0,29 1 0,124 8 179,15 2-48,-157-11-220,84 5 309,-2-3-259</inkml:trace>
  <inkml:trace contextRef="#ctx0" brushRef="#br0" timeOffset="4">1391 146 12052,'-165'2'-55,"109"1"118,46-2-94,0-1 0,-1 1-1,0-1 1,1 0 0,-22-1 0,184 15-573,1-3 673</inkml:trace>
  <inkml:trace contextRef="#ctx0" brushRef="#br0" timeOffset="5">1391 171 11373,'-71'-4'17,"39"6"10,28-2-63,-1 1 1,1-1-1,-1 0 1,1 0-1,-1 1 0,-6-2 1,13 5-505,5-3 517,0 0 1,0 1 0,0-1-1,0 0 1,0 0 0,1-1 0,-1 1-1,0-1 1,10 1 0,5 0-22,7 1 4,-22-1 51</inkml:trace>
  <inkml:trace contextRef="#ctx0" brushRef="#br0" timeOffset="6">1391 173 11269,'-148'0'-83,"96"-2"27,52 2 3,9 2-686,31 2 738,0 1 0,71 2-1</inkml:trace>
  <inkml:trace contextRef="#ctx0" brushRef="#br0" timeOffset="7">1391 191 10597,'-5'0'-2,"-62"-5"-14,44 4-23,23 1 143,3 0-582,0 0 420,0 1 0,0-1 0,0 0 0,0 1 0,0-1 0,5 0 0,2 0 51,32 3 100,-28-1-91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8:51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10386,'0'0'712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4:43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1398 122 1592,'0'0'3217,"-38"3"-3053,-122 7-83,39-1-52,17-1-96,38-6 408,-1 0-1,0-2 1,0-2 0,-102-6 0,129 5-293,35 3-201,26 1 189,257 19 621,340 25-4718,-1504-109 7269,702 56-2959,184 8-272,0 0-1,0 0 0,0 0 1,0 0-1,0 0 1,0 0-1,0 1 0,1-1 1,-1 0-1,0 0 1,0 0-1,0 0 0,0 0 1,0 0-1,0 1 1,0-1-1,1 0 0,-1 0 1,0 0-1,0 0 1,0 0-1,1 0 0,-1 0 1,0 0-1,0 0 1,0 1-1,1-1 0,-1 0 1,0 0-1,1 0 1,-1 0-1,0 0 0,0 0 1,1 0-1,-1 0 1,0 0-1,1 0 0,-1 0 1,17 3 179,1-1 0,-1-1 0,34 3 0,-13-2-37,7 1-111,220 15 298,-188-15-95,108 0 0,178-16 1605,-359 12-1399,-10-1-194,-10 0-24,-39-3-77,-101-3 0,-54 5 13,-1 0-100,-186-9-150,257 11 299,136 1-1033,16 2 781,22 1 353,1039 74 5,-1091-82-474,-35-1 247,-103-5 0,72 6-37,-271-19 259,239 19-253,-122 0 1,341 14-920,337 16 1156,8-16-335,-342-3 361,-101-6-282,-4 0 79,-2 0-90,1 0 0,0 0 0,0 0 0,0-1 0,0 1 0,-1 0 0,1 0 0,0 0 0,0-1 0,-1 1 0,1 0 0,0 0 0,0 0 0,-1 0 0,1 0 0,0-1 0,-1 1-1,1 0 1,-1 0 0,1 0 0,0 0 0,-1 0 0,1 0 0,-1 0 0,1 0 0,-1-1 0,1 1 0,0 0 0,-1 0 0,1 0 0,-1 0 0,1 0 0,-1 0 0,0 0 0,-46-5 165,0 0-1,-68-3 1,45 3-75,-85-3-53,-181 0-1,228 6-13,-93 3-102,147 0-18,3-2 14,31 0-314,46 3 337,684 46 133,-709-48-46,-3 0-190,-133-14 612,-64-1-315,-346-21 248,477 35-546,78 2 87,-2 0 99,0 0 0,0-1 1,0 1-1,1-1 0,-1 1 0,0-1 1,8-1-1,8 1 99,-22 0-129,0 0 0,1 0 0,-1 0 0,0 0 1,1 0-1,-1-1 0,0 1 0,1 0 0,-1 0 0,0-1 1,0 1-1,0 0 0,0-1 0,0 1 0,3-2 0,13-4 34,1 0-1,1 0 0,0 1 1,1 1-1,27-5 0,-18 4 3,52-14-1,90-35 84,-146 46-65,27-12 0,-27 6-289,-17 10 420,-18 2-113,-19 4 58,-6 5-126,-40 11 0,43-10 87,-55 10 0,-16-6-162,75-9 116,1 0 0,0 0 1,-27 6-1,-25 8-2,76-16-60,0-1 0,0 1 0,-1 0 1,2-1-1,-1 1 0,0 0 0,0 0 0,1 0 0,-1 0 0,-1 1 0,-10 6 90,11-7-84,0 0 1,1 0 0,-1 1-1,1-1 1,-1 0 0,1 0-1,0 1 1,1-1 0,-2 2-1,-4 7 194,-5-1-158,-17 11 0,28-20-24,-1 0 1,1 0 0,0 0 0,0 1 0,-1-1 0,1 0 0,0 0-1,0 0 1,0 1 0,0-1 0,0 0 0,0 0 0,0 1 0,0-1 0,0 0-1,0 0 1,0 1 0,0-1 0,0 0 0,0 0 0,0 1 0,0-1 0,1 0-1,-1 0 1,0 0 0,1 1 0,-1-1 0,17 6-19,27 2 0,-43-8 18,120 13 245,-12-2-319,-69-6 139,269 41 40,-279-40-186,49 13 0,-75-18 77,0 1-17,-1-1-1,0 0 1,1 1 0,-1-1-1,0 1 1,0-1 0,0 1 0,-1-1-1,1 1 1,-1 0 0,0 0-1,0-1 1,0 1 0,-1 0 0,1 0-1,0 2 1,-2-3-195,-10-2 205,-390-28 216,379 28-210,-1-1 1,1-1-1,0 1 1,-1-1-1,2-1 1,-1 1-1,0-1 1,-22-7-1,24 5 142,14 4-146,0 0 0,0 1 1,0-1-1,-10-1 0,5-3-65,-35-5 245,67 11-516,34 4 226,156 14-47,-190-15-3,-1 0 1,0 0 0,0 1-1,-1 0 1,1 0-1,-1 1 1,31 9-1,-49-13 162,1 0 0,-1-1 0,0 1-1,0 0 1,0 0 0,0 0-1,0 0 1,0 0 0,0-1 0,0 1-1,-1 0 1,1 0 0,-1 1 0,1 0-1,-2-2 253,8 5-210,-8-4-78,0 0 66,-16-2 257,-191-14 98,197 14-358,1 0-1,0 0 0,0-1 0,0 1 0,0-1 0,0 0 0,-14-4 1,-58-19 134,62 19-139,14 0 63,5 6-70,0-1 0,-1 1 0,1 0 0,0 0 0,0 0 0,0-1 0,0 1 0,0 0 0,0 0 0,0 0 0,0-1 0,0 1 0,0 0 0,0 0 0,0 0 0,0-1 0,1 1 0,-1 0 0,0 0 0,0 0 0,0-1 0,1 1 0,-1 0 0,0 0 0,0 0 0,1 0 0,-1 0 0,1-1 0,-1 1 0,0 0 0,1 0 0,27 1-11,-1 0 0,46 5 1,-14-1 133,-11-2-49,-26-2-118,0 0 0,-1 1 0,1 0-1,-1 1 1,1 0 0,25 4 0,-42-5 1,-9-1 42,-8-1 101,-21-2 4,1-1 0,-1 0 0,1-1 0,-61-10 0,69 10-32,-214-42 145,234 46-200,-8-3 29,0 1-1,0 1 1,0-1 0,-21-1 0,55 4-235,35 0 0,-34-1 245,39 2 0,-32-1-120,-29-1 301,-2-1-146,1 1-94,0 0-1,0-1 1,-1 1-1,1 0 1,-1-1-1,1 1 1,-1 0-1,1 0 1,-1-1-1,1 1 1,-1 0-1,1-1 0,-1 1 1,0 0-1,1 0 1,-2-1-1,-21-2 90,0-1-1,0 2 0,0-1 0,-44-1 0,26 1-78,40 3-17,0 0-1,0 0 1,0 0 0,0 0-1,0-1 1,0 1-1,0 0 1,0 0 0,0 0-1,0-1 1,1 1-1,-1 0 1,0 0 0,0-1-1,0 1 1,1 0-1,-1-1 1,0 1 0,1 0-1,-1-1 1,0 1-1,1-1 1,-1 1-1,1 0 1,-1-1 0,1 1-1,0-1 1,-1 1-1,1 0 1,0-1 0,0 1-1,0-1 1,-1 0-1,1-1-1,0 0-1,0 0 0,0 1 0,1-1 1,-1 0-1,3-2 0,-1 2-8,0 1 1,1 0-1,-1 0 0,1 0 1,0-1-1,0 1 0,0 1 1,0-1-1,1 0 0,-1 0 1,1 0-1,4 0 0,12-3-99,35-13 210,38-11-126,-86 26 45,1-1 0,-1 1-1,0-1 1,0 0 0,-1 0-1,0 0 1,5-4 0,-5 3-25,0 0 1,1 1-1,0-1 1,0 1 0,11-3-1,1-3 163,-19 9-162,1-1-1,0 0 1,0 1-1,1-1 1,-1 0-1,0 1 0,0-1 1,1 1-1,-1-1 1,1 1-1,0-1 1,-1 1-1,1 0 0,0-1 1,0 1-1,-1 0 1,1-1-1,0 1 1,0 0-1,0 0 0,0 0 1,0 0-1,0 0 1,3 0-1,-20 9-138,-97 24 459,70-22-275,-45 17 1,81-25-56,1 0-1,0 0 1,1 0 0,-1 0-1,2 0 1,-1 0-1,-4 7 1,-8 7-100,13-13 51,-1 0 0,1 0 0,1 0 0,0 0 0,0 0 0,1 0 0,-1 6 550,8-17-421,10-7 111,20-11 0,-29 20-177,0 1-1,1 0 1,0 1 0,1-1-1,0 1 1,18-5 0,48-15 197,-55 16-251,2 1 0,35-9-1,-21 7 99,22-4-126,-38 8-49,-17 3 153,0 1 0,0-1 0,1 0 0,-1 1 0,1-1 0,-1 1 0,1 0 0,0-1 0,0 1 0,0 0 0,6 0 0,-5 0-105,-1 1-155,-8 1 78,-2 1 189,-4 2-12,-1-1 0,-1 0 0,1 0 0,-2 0 1,0-1-1,-26 6 0,-25 6 55,32-6-129,2 1 1,0 1-1,-43 21 0,68-29 54,1 0 0,-1 0-1,-4 7 1,-9 5-328,16-14 261,1 0-1,0 0 1,0 1 0,-1-1-1,2 1 1,-1-1 0,0 0-1,1 3 1,0-3-132,1-8 517,0 4-259,2-1 1,-1 1-1,1 0 0,0 0 0,1 0 0,0 0 1,0 0-1,0 0 0,9-3 0,6-3-22,31-10 0,2 0 256,-24 7-222,-15 8-62,-1-2 1,0 1-1,-1 0 1,12-9-1,-8-5 74,-12 14-22,-3 5-50,0-1-1,0 1 0,0 0 0,0-1 0,0 1 0,0 0 0,0-1 1,0 1-1,1 0 0,-1-1 0,0 1 0,1 0 0,-1-1 1,0 1-1,1 0 0,-1 0 0,1-1 0,-1 1 0,1 0 0,0 0 1,-1-1-1,1 1 0,0 0 0,-1 0 0,3-1 0,-3 1 152,0 0-167,0 0 0,0 0 0,0 0 0,0 0 0,0 0-1,0 0 1,1 0 0,-1 0 0,0-1 0,0 1 0,0 0 0,0 0 0,0 0 0,0 0-1,0 0 1,0 0 0,0 0 0,0 0 0,0 0 0,0 0 0,0 0 0,0 0 0,0 0-1,0-1 1,0 1 0,0 0 0,0 0 0,0 0 0,0 0 0,-1 0 0,1 0 0,0 0-1,0 0 1,0 0 0,0 0 0,0 0 0,0 0 0,0 0 0,-1 0 0,1-1 0,0 1-1,0 0 1,0 0 0,0 0 0,0 0 0,-1 0 0,1 0 0,0 0 0,0 0 0,0 0-1,0 0 1,-1 0 0,1 0 0,0 0 0,0 0 0,0 0 0,0 0 0,-1 0 0,1 0-1,0 0 1,0 0 0,0 0 0,-6 1 100,0 0 0,0 0-1,1 0 1,-1 0 0,1 0 0,0 1-1,-8 2 1,-8 2-88,10-3 28,0 0 0,0 0 1,1 0-1,0 0 0,1 1 1,0 0-1,-13 8 0,-3 2-41,-45 18-1,66-30 67,-27 8 57,-5 3-326,34-12 228,0 0 1,1 0-1,-1 0 0,0 0 0,1 0 0,0 0 1,0 0-1,-1 0 0,2 1 0,-1-1 1,0 0-1,0 3 0,-7 53-279,8-56 274,0-1 0,0 0 0,0 1 0,1-1 1,-1 0-1,0 1 0,1-1 0,-1 0 0,1 1 0,-1-1 0,1 0 0,-1 0 0,1 1 0,-1-1 0,1 0 0,-1 0 0,1 1 0,0-1 0,-1 0 1,1 0-1,0 0 0,-1 1 0,1-1 0,0 0 0,0 0 0,-1 0 0,1 0 0,0 0 0,1 1 0,32 2 155,-14 0-104,10 1-48,1-1-1,0 0 1,53 3-1,-20-2-5,-57-4 18,-1 1 1,1-1 0,0 0-1,-1 0 1,1 0 0,0 0-1,-1 0 1,0-1 0,1 1-1,8-2 1,-8 1-4,-1 1 1,0 0-1,0 0 0,1 0 1,-1 0-1,0 1 0,1-1 0,-1 1 1,9 1-1,10 0-185,4 0 185,-15 0 17,-1-1 0,1 0-1,0-1 1,0 1 0,15-2 0,-16 1-85,-31 0 89,-50-5 47,-192-11 161,194 11-278,51 4 23,0-1 0,1 1 0,-20 0 0,33 1-19,1 0-1,-1 0 0,0 0 0,0 0 0,0 0 0,0 0 0,0 0 1,0 0-1,1 0 0,-1 0 0,0 0 0,0 1 0,0-1 1,1 0-1,-1 0 0,0 0 0,0 0 0,1 1 0,-1-1 0,1 0 1,-2 1-1,2-1 23,0 0 1,0 1 0,0-1 0,0 0 0,0 0 0,1 1-1,-1-1 1,0 0 0,0 0 0,0 1 0,1-1-1,-1 0 1,0 0 0,1 1 0,-1-1 0,0 0-1,1 0 1,-1 0 0,1 1 0,-1-1 0,1 0-1,0 1 1,4 0 7,-1 1-1,1 0 1,0-1-1,0 0 1,6 2 0,26 4 17,-1-1 0,2 0 0,-1-1 0,74 5 0,-87-7-26,-19-2 307,-19-5-279,13 4-36,-18-5-22,13 3 59,-1 0 0,0 0 0,0 1 0,0-1 0,0 1 0,-12-2 0,-53-5-61,39 5 70,-56-8 0,87 11-20,0-1-1,0 1 0,0 0 0,1-1 0,-1 1 0,0 0 1,0-1-1,0 1 0,1-1 0,-1 1 0,0-1 0,1 0 1,-1 1-1,1-1 0,-1 0 0,1 1 0,0-1 1,0 0-1,0 0 0,0 1 0,-2-2 0,2-1-22,0 0 0,0 1 0,0-1 0,1 1 0,-1-1 0,2-3 0,-1 4 20,0-1 19,0 0 0,0 0 0,1 0 0,-1 0 0,2 0 0,-1 1 0,1-1 0,0 0 0,0 1 1,0-1-1,1 1 0,6-5 0,8-2-8,1 0 0,24-8-1,-32 13-11,1 1 0,0-1 0,0 1 0,1 1 0,1-1 0,17-2 0,48-9 132,-27 4-90,-20 7-121,-26 2 91,0 1-1,-1 0 1,1-1 0,-1 0-1,1 1 1,-1-1 0,0 0-1,0 0 1,0 0 0,6-3 0,0 1-52,-9 2 42,1 1 0,-1 0 0,0-1-1,1 1 1,-1-1 0,0 1-1,0-1 1,0 1 0,0-1 0,0 1-1,-1-1 1,1 0 0,0 1-1,-1-1 1,1-1 0,0 1-47,-1 0-125,-9 0 161,1 1 13,0-1 0,0 1 0,0 0 0,0 0 0,0 1 0,1-1 0,-1 1 1,1-1-1,-1 1 0,1 0 0,0 0 0,0 1 0,1-1 0,-1 1 0,1-1 1,0 1-1,0 0 0,-5 2 0,-50 19 14,25-4-37,28-14-3,-1 0-1,0-1 1,-1 1-1,-1-1 1,0 0-1,-13 4 1,9-4 38,9-3-87,0 0 1,0 1-1,1-1 1,-1 1-1,1-1 1,0 1-1,-6 3 1,10-3 38,0 0 1,0-1 0,1 1-1,-1 0 1,1 0-1,0-1 1,0 1 0,1 3-1,0 2-191,-2 0 214,0-5-19,0 0 0,1-1 1,-1 1-1,1 0 0,0-1 0,1 1 0,-1 0 0,1-1 0,-1 1 0,1 0 1,0 0-1,1-1 0,-1 1 0,1 0 0,3 2 0,-1-2 18,0 0 0,0-1 1,0 1-1,0 0 0,1 0 0,0-1 0,-1 1 0,1-1 0,0 0 0,1 1 0,-1-1 0,0 0 0,8 1 0,5 0 45,1 0 0,31 2 0,-31-3-61,-18-1 77,24 2-36,-22-2-28,10 0 0,0-1-1,0 2 1,22 0-1,-12 1 94,-20-2-119,-4 0-31,-34-3-254,-2 1 543,-236-18-380,272 20 157,0 0 1,0 0 0,0-1-1,1 1 1,-1 0-1,0 0 1,0-1 0,1 1-1,-1 0 1,0 0 0,1-1-1,-1 1 1,0 0-1,1 0 1,-1-1 0,1 1-1,-1 0 1,1-1-1,0 1 1,-1 0 0,1-1-1,0 1 1,-1 0-1,1-1 1,0 1 0,0-1-1,0 1 1,0 0-1,-1-1 1,1 1 0,1-1-1,-2 1 0,1-1-1,0 0 0,0 1 1,0-1-1,1 0 1,-1 1-1,0-1 0,0 0 1,1 1-1,-1-1 1,1 0-1,0 1 1,-1-1-1,1 1 0,0-1 1,0 1-1,1-2 1,21-3 42,1 0 1,0 0-1,28-3 1,-18 3-22,-17 2 22,36-2 0,-38 4-15,-1 0 0,1-1 0,22-3 0,-25 3-1,0-1 0,1 2 1,1-1-1,-1 1 0,1-1 0,-1 2 1,1-1-1,16 1 0,19-1-2,-33 0-39,1 1 0,0 0 0,29 1 0,124 8 179,15 2-48,-157-11-220,84 5 309,18-2-268,-109-2 82,0-1 1,0 0 0,0 0 0,-15 0-20</inkml:trace>
  <inkml:trace contextRef="#ctx0" brushRef="#br0" timeOffset="1">1501 145 12089,'-275'3'-92,"219"0"155,46-2-94,0-1 0,-1 1-1,0-1 1,1 0 0,-22-1 0,184 15-573,111 5 723</inkml:trace>
  <inkml:trace contextRef="#ctx0" brushRef="#br0" timeOffset="2">1501 176 11347,'-181'-9'43,"149"11"-16,28-2-63,-1 1 1,1-1-1,-1 0 1,1 0-1,-1 1 0,-6-2 1,13 5-505,5-3 517,0 0 1,0 1 0,0-1-1,0 0 1,0 0 0,1-1 0,-1 1-1,0-1 1,10 1 0,5 0-22,7 1 4,-4 0 82,0 0 1,0-1-1,0 0 1,-8-1-30</inkml:trace>
  <inkml:trace contextRef="#ctx0" brushRef="#br0" timeOffset="3">1501 174 11330,'-258'-1'-144,"206"-1"88,52 2 3,9 2-686,31 2 738,0 1 0,71 2-1,-32-2 145,-48-3-160</inkml:trace>
  <inkml:trace contextRef="#ctx0" brushRef="#br0" timeOffset="4">1501 196 10500,'-86'-4'110,"57"3"-125,-38-4-1,44 4-23,23 1 143,3 0-582,0 0 420,0 1 0,0-1 0,0 0 0,0 1 0,0-1 0,5 0 0,2 0 51,32 3 100,24 3-82,-8-3-3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5:10.7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1 464,'0'0'496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5:20.9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1530 17 472,'0'0'744,"-358"42"-288,242-42-128,-10-8-8,-9-22-167,-18 14-105,9 11-96,9 5 56,-18 0-112,32 25 72,32 1-41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5:38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4101 1 808,'0'0'3496,"-14"5"-3354,-12 15-256,21-16 189,-1 1 1,0-1-1,1 0 0,-1-1 0,0 1 0,-1-1 0,-10 4 0,-12 10 121,27-15-175,-1 0 1,1 0 0,-1-1 0,1 1 0,-1-1 0,0 1 0,0-1 0,0 0 0,-3 1 0,-23 6 683,-231-4 2876,259-4-3677,-4 0 137,1-1 0,-1 0 0,1 0 0,-1 0 0,1-1 0,0 0 0,-8-3 0,4 1-4,-2 1-24,-1 0-1,0 0 0,0 1 0,0 1 0,0 0 0,-22 1 0,-17-2 62,-136-11 389,146 10-328,-59 4 1,61 1-2,-70-6 1,24-8-42,22 2 5,-93-2 0,58-1-162,-16 9 146,-695 0 477,789 5-614,0 2 1,-1 0-1,1 1 1,-21 8-1,-1-1 200,3-2-112,0-2 0,-1-1 1,-60 1-1,74-6-93,-43 8 0,44-5 66,-45 3 0,-2-4 116,-96 17 1,163-19-83,-52 4 44,-106-2-1,102-5-26,-85 9-1,100-1 109,-25 4-161,-76-1 1,12-5 57,134-4 249,-38 0-370,29 0-359,17 0-37,15 0-483,2 0-1706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5:41.0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0 312,'0'0'6838,"24"0"-6282,102 10-179,-63-4 705,-34-4-970,-9-1-42,0 1 0,0 1 0,23 6 0,-33-7-54,-1-1 0,1 0 1,0 0-1,15-2 0,23 3 321,4 6-436,-25-3 158,57 2 0,64 1 156,452-8 384,-187-12-657,79 8 950,-491 4-574,-10 0-3121,-15 0-2017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5:43.8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1 928,'0'0'136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6:01.3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3930 185 24,'0'0'2323,"2"-6"-2220,1-5-268,7-20 1509,-9 30-1307,0-1 1,0 1-1,0 0 0,0 0 1,1 0-1,-1 0 0,0 0 1,0 0-1,0 0 0,1 1 1,-1-1-1,1 0 0,-1 1 1,0-1-1,1 1 0,-1 0 1,1-1-1,-1 1 0,1 0 1,-1 0-1,1 0 0,1 0 1,164 0 399,-177 1-643,-1 0 335,0 0 1,0-1 0,-18-2-1,-6 1-294,6 1 173,16 1 164,0-1 1,0 0 0,0-1 0,1 0-1,-1-1 1,1 0 0,-15-5-1,11 2-172,-1 1 0,-1 0 0,1 1 0,-34-1 0,26 3 139,-39-8 1,42 5-128,1 2-1,-1 0 1,-23 2-1,19 0 42,-38-4 0,53 3 91,-11-6 427,13 5-592,0 1 0,0 0 0,0 0 0,-15 1 1,24 0 27,-84-13 695,-223 13-88,277 2-578,1 1-1,-50 12 1,-13 2-186,62-13 172,-90 5 212,-411-9 277,376-10-260,-1 0-435,-398 5 426,461-3 73,64 7-343,-43-8 0,43 4 43,-45-1 1,-112-2 81,173 7-49,1 0 0,-1-1 1,-16-5-1,16 4-71,1 1 0,-1-1 0,-17 1 1,-11 3 59,19 0 32,1-1 0,-24-3 0,-27-5 12,34 9-147,0 1-1,-67 12 1,58-4-26,-77 28-1,122-37 101,0 0 1,-1-1 0,1 1-1,-1-1 1,1 0 0,-1 0-1,1 0 1,-5 0 0,-8-1 489,14 1-454,-10 0-815,27 0-1317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6:11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2321 93 800,'0'0'7172,"-2"0"-7032,-369 7 286,9-4 455,191-5-401,83-2-460,87 4 139,9 0-320,407 11 638,-49-8-384,-198-5 49,-167 2-182,-3 1-42,0 0 85,0-1 0,1 0 1,-1 1-1,0-1 0,0 0 0,0 0 1,0 0-1,0 0 0,1 0 0,-1 0 1,-3-1-1,-7-1 12,-83 3-55,-488-18 617,384 0-544,-233-26 585,369 37-609,37 5-63,21 1-38,8 1-63,63 21 187,-48-15-62,35 9 0,0-9 45,1-2 0,0-2 0,54-5-1,-22 1 209,321-13-292,2-1 150,-403 11 69,-6 4-144,0-1 0,-1 1 0,1 0 0,0-1 0,0 1 0,0 0 0,-1 0 0,1-1 0,0 1 0,0 0 0,-1 0 0,1-1 0,0 1 0,0 0 0,-1 0 0,1 0 0,0-1 0,-1 1 0,1 0 0,0 0 0,-1 0 0,1 0 0,0 0 0,-1 0 0,1 0 0,0 0 0,-1 0 0,1 0 0,0 0 0,-1 0 0,-72-5-193,-99 5 1,71 1 132,-840 58 147,662-42 322,278-17-430,1 1 0,0 0 0,0 0 1,0-1-1,-1 1 0,1 0 0,0 0 0,0-1 0,0 1 0,0 0 1,1 0-1,-1-1 0,0 1 0,0 0 0,0 0 0,0-1 0,1 1 1,-1 0-1,0 0 0,1-1 0,-1 1 0,1-1 0,-1 1 0,1 0 1,-1-1-1,1 1 0,-1-1 0,2 2 0,4 1 33,1 0-1,0 0 0,0-1 1,0 0-1,0 0 0,0 0 1,14 0-1,60 0-53,-54-2 45,133 0-125,725-12 495,-631 10-685,-149 3 468,-104-1-71,-1-1-97,0 1 0,0-1 0,0 1 0,-1-1 1,1 1-1,0-1 0,0 0 0,-1 1 1,1-1-1,0 1 0,-1-1 0,1 1 1,-1-1-1,1 1 0,0 0 0,-1-1 0,1 1 1,-1 0-1,1-1 0,-1 1 0,1 0 1,-1-1-1,0 1 0,1 0 0,-1 0 1,1 0-1,-1 0 0,0-1 0,1 1 0,-1 0 1,0 0-1,-26-1-42,19 1 37,-577 12-37,-65-9 106,351-5 230,76-6-456,221 8 131,5 0-44,19 1 93,0 2 1,-1 0 0,22 7 0,42 6-59,356-3-111,-314-13 349,308-39-2,-158 8-354,-184 23 98,257-11 260,-349 19-266,-22-4 412,-1166-8-454,863-1 110,264 12 213,41 1-379,0-1 1,-30-4 0,123 22 320,1-4 1,90 5 0,408-15-225,-309-5 103,127-11-6,-333 9 111,-179 3-120,-188 7-165,-288 24 197,-2-29 59,261-3-39,99 2 209,238 0-339,9 0-85,732-24 447,-27-14-522,-537 37 599,-177 0-362,1 1 0,0-1 0,0 0 0,-1 0 0,1 1 0,0-1 0,-1 1 0,1-1 0,-1 0 0,1 1 0,0-1-1,-1 1 1,1-1 0,-1 1 0,0-1 0,1 1 0,-1-1 0,1 1 0,-1 0 0,0-1 0,1 1 0,-2-1 0,-27-3 66,0 0 0,0 2 1,-1 1-1,-33 3 1,3-1-35,-416-9-186,361 8-441,124-1 59,-1 1-1,0-2 0,1 1 0,14-5 1,14-9-3697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6:22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0 312,'0'0'6838,"24"0"-6282,102 10-179,-63-4 705,-34-4-970,-9-1-42,0 1 0,0 1 0,23 6 0,-33-7-54,-1-1 0,1 0 1,0 0-1,15-2 0,23 3 321,4 6-436,-25-3 158,57 2 0,64 1 156,452-8 384,-187-12-657,79 8 950,-491 4-574,-10 0-3121,-15 0-2017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17.22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0 264,'0'0'1512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33:32.4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7663 1 568,'0'0'726,"-4"0"-525,-20-1-46,0 2 0,1 1 1,0 1-1,-36 8 0,-53 19 299,101-27-443,-4 0 9,0 1 0,0 1 1,-26 13-1,29-13-20,0 0 1,-1-1-1,-21 6 1,-26 8 205,41-10-141,0-2 0,0 0 0,-1-1 0,0-1 0,-33 2 0,-106-3 595,106-3-486,27 1-106,-46 8 1,46-4-46,-46 1 1,4-4 75,1 2 1,0 4-1,-80 20 0,30-8 17,65-10-8,0-3-1,-79 1 0,-42 6 110,-240 22 193,-2-31 178,225-3-412,-214-5 232,177-21-176,-40-2 144,-478-10 171,452 16-497,38 2 142,-40 14-160,15 0 58,-223 1 30,261 5 85,-599-2-141,479 13 254,361-13-313,17 0-214,127-1 349,283 7-247,-397-3 160,0 1 0,39 12 0,15 2-103,494 74 25,-465-83 29,-72-8-31,55 10 1,-1 3 41,185 1 0,-159-11 12,654 2-16,-473-8 5,-237-1-16,116-21 1,-22 1-1,-82 11 19,-1-3 0,-1-3-1,91-35 1,59-16 53,-177 57-83,0 1 1,1 3 0,74-3-1,-359 8 194,-380 12-294,368 14 143,-321 15 119,484-34-238,85-4 107,4 0 3,93 0-107,466-21 137,197-12-75,-738 32 21,1 1 0,0 1 1,-1 1-1,1 1 0,-1 1 1,1 1-1,37 14 0,-59-19 4,0 0-4,0 0 0,0 0 0,-1 0 0,1 0 0,0 1 0,0-1 0,0 0 0,-1 0 0,1 0 0,0 0 0,0 0 0,0 0 0,0 1 0,-1-1 0,1 0 0,0 0 0,0 0 0,0 0 0,0 1 0,0-1 0,0 0 0,0 0 0,-1 0 0,1 1 0,0-1 0,0 0 0,0 0 0,0 0 0,0 1 0,0-1 0,0 0 0,0 0 0,0 1 0,0-1 0,0 0 0,0 0 0,0 0 0,0 1 0,0-1 0,0 0 0,1 0 0,-1 0 0,0 1 0,0-1 0,0 0 0,0 0 0,0 0 0,0 1 0,1-1 0,-1 0 0,0 0 0,0 0 0,0 0 0,0 0 0,1 1 0,-1-1 0,0 0 0,1 0 0,-566 77 71,91-67-128,359-11 61,33-6 85,53 3 48,19 3-137,1884 1-197,-1858 1 222,-24 0-29,-28 1-27,-1651-2 104,1519-4-153,166 4 46,8 0-37,736-21 233,-3 0-293,-531 21 230,-206 0-208,-7 0 61,-23 0 53,-76 1 205,-187-24-1,169 0-68,61 10-137,0 2 1,-102-4 0,163 16-27,-1-1 0,1 0 0,-1 0 0,1 1-1,-1-1 1,1 0 0,-1 1 0,1-1 0,0 0 0,-1 1 0,1-1 0,-1 1-1,1-1 1,0 1 0,-1-1 0,1 1 0,0-1 0,0 1 0,-1-1-1,1 1 1,0-1 0,0 1 0,0-1 0,0 1 0,0-1 0,0 1 0,0 0-1,0-1 1,0 1 0,0-1 0,0 1 0,0-1 0,0 1 0,0 0-1,0-1 1,1 1 0,-1 0 0,0 5-217,0 31-1133,0-2-1532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25.25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7700 539 144,'146'35'187,"-129"-31"-66,0-1 1,1-1-1,0-1 1,-1 0-1,26-3 1,3 0 700,63 1 578,118 3-1465,-188 1 1510,-42-3-1626,-297-8 330,291 8-178,0 0-1,0 0 1,-1 1-1,1 0 1,0 1-1,0-1 1,0 2-1,-16 6 1,-13 7-192,-2-1 1,0-1-1,0-3 1,-1-1-1,0-2 1,-1-2-1,-78 2 1,80-9 620,0-1 0,0-1 0,-50-12 0,36 1-277,33 8-34,0 0 1,0 2 0,0 0-1,-28 0 1,-243 4-189,278-1 190,-1-1 1,1-1-1,0 0 0,1-1 1,-1 0-1,-25-13 0,19 8 91,-42-11 0,16 10-84,0 3-1,-1 1 1,-61 0 0,71 5-62,-55-10 0,56 8-72,0 1 1,-43 5 0,10-2 101,17-3 91,-68-12 0,24 1-223,42 5 124,1-2 1,-61-22-1,67 18 6,0 2 0,0 2 1,-56-5-1,48 9-27,-63-14 0,72 10 71,0 3-1,-71-4 1,-199 3 30,0 0-106,247 8-39,10 2 28,0-3 0,-1-3 1,-79-14-1,57 0 1,-129-10 0,55 27-113,84 2 58,-57 11-43,0-10 6,-137-4 123,201-4 169,-48 0-431,-471 6-190,511 2 114,-120 20 0,90-13 488,73-8-224,0 2-1,-49 10 0,38-4-19,1-1-1,-1-2 0,0-2 0,-44-2 0,50-2 39,0 2 1,-47 8-1,44-5 56,1-2-1,-1-2 1,-44-3-1,3 0 97,-88-10-160,99 8 72,51 4-74,0-1 1,0-1-1,0 0 1,-19-6 0,20 5 61,1 0 1,-30-2-1,34 5-43,1 0 0,0-1-1,-1-1 1,1 0 0,0 0 0,0-1-1,0 0 1,-14-7 0,17 6-97,-1-1 214,-1 1 0,1-2 0,0 1 0,0-1 0,1 0 0,-1-1 0,1 0 0,-11-14 0,17 17 114,1 3-240,0 0 1,0 0-1,0 0 0,0 0 0,0 0 0,0 0 0,0 0 0,0 0 0,-1 0 0,1 0 0,0 0 0,-1 0 0,1 1 0,-1-1 0,1 0 0,-1 0 1,0 0-1,1 1 0,-1-1 0,0 0 0,1 1 0,-1-1 0,0 0 0,-1 0 0,-30-11-418,-1 1-1,0 2 1,-1 1-1,-42-4 1,12 1 518,30 2 148,26 7-151,0-1-1,0 1 1,0 1-1,-14-2 0,21 3-151,69 9-870,-14 0 980,313 2 524,-228 1-599,173 6 7,357-6 51,-130-12 61,-539 0-134,-108 3-296,-41 3-122,-51 9 794,-203-12 0,212-5-806,-277 2 213,713-10 617,-24-1-259,839 6 75,-632 6-194,-130-11 190,-139 3-208,63-9 42,65-1 266,-183 16-309,146 4 45,-187 1 32,123 24 0,-182-28-82,-2 0 28,-1 0 1,0 0-1,0 0 0,0 0 1,0 1-1,0-1 0,0 0 1,0 0-1,0 1 0,0-1 1,0 1-1,0-1 0,0 1 1,0-1-1,0 1 0,0 0 1,0-1-1,0 1 0,-1 0 1,1 0-1,0-1 0,0 1 1,0 2-1,-2-2-8,0 0 0,-1 0 1,1-1-1,-1 1 0,1 0 0,-1-1 0,1 1 1,-1-1-1,1 1 0,-1-1 0,0 0 0,1 0 0,-1 0 1,0 0-1,-2 0 0,-1 1-2,-608 13 128,402-16-138,-26 3 64,-304-3 223,1-30-88,419 23-647,450 32 911,-124-5-440,885 14 196,-942-30-185,182-2-34,319 13 125,-394 9-153,278 60-1,-511-77 89,-7-3-42,-1 1 0,1 0 0,-1 1 0,0 1 0,-1 1 1,25 12-1,-33-14-121,-4-3 214,-4-1 22,-26-2-44,1-1 0,-39-8 0,-8-2-156,-435-55 127,-70 18-92,87 18 272,492 32-207,-13-2 122,15 0-71,24 1-29,737 55 270,370 5-1186,-871-61 1050,368 7-206,-557 0-26,-70-5 235,-5 0-40,-17 0-173,-513-5-595,0-28 1028,116-22 190,19 2 31,116 40-747,67 5 56,199 7 104,-38-7 277,48 6-114,7 1-140,11 0-48,-12 1 13,612 23-117,-48 0-208,-20-24 383,193 4 218,-499 12-283,54 2-175,-290-17 349,-21 0 166,-303-12-586,127 3 223,-784-41-188,418-20 337,92 10 257,260 31-350,289 62-1000,-7-12 1021,1-3 0,120 13 0,154-6-47,88-11 46,289 19 258,-360 1-314,432 25-259,-734-54 343,76 15 0,-67-9-239,-69-10 244,-7 0-27,-17 0-5,-30-3-41,30 0-25,-160-13-180,-67 8-74,-304-48 1,479 46 331,31 5 39,-1-3 0,-40-10 0,80 16 157,290 0 162,620 14-259,-187 8-252,-718-21 254,-9-3-120,3 1-52,1 0-1,0 0 1,-1 1-1,0-1 0,1 1 1,-1 0-1,0 0 0,1 1 1,-1-1-1,0 1 1,-7 0-1,-28 0-221,-208 8-584,108 1 680,-172-10 1,180-12 598,-17 1-362,147 12-201,16 0-41,355 0 789,-320 2-731,-1 3 0,1 1-1,-1 3 1,78 24 567,-328-44-1240,30 1 533,-24 8-19,-209-8-414,370 8 657,-731-22 82,630 25-404,-140-2-513,188-3 843,-98-18 0,167 20 279,1-2-1,0 0 1,0-1 0,1-1 0,-20-9 0,38 16-300,1-1 1,-1 1 0,0-1 0,1 0 0,-1 0-1,1 0 1,-1 0 0,1 0 0,3-1-1,10-1-42,268 21-908,-22-1 350,119-19 1218,247 11-362,-575-6-610,-1 2 1,66 17 0,-108-21 129,-9-2 168,0 1-1,1-1 0,-1 0 1,1 0-1,-1 1 0,1-1 1,-1 1-1,0-1 0,1 1 0,-1 0 1,0-1-1,0 1 0,0 0 1,1 0-1,-1 0 0,0 0 1,0 0-1,1 2 0,-6-1-293,-62 3 613,-85-5 1,60-1 38,-624-24 1221,-900-79 251,1083 66-1616,507 37-423,24 1 89,19 1 159,1517 49-50,-1514-49 77,26-2-28,0 3 0,-1 1 0,0 3 0,66 16 0,-109-21 13,-2-1-17,1 0 0,0 1 0,-1-1 0,1 0 0,0 1 0,-1 0 0,1-1 0,-1 1 0,1 0 0,-1 0 0,1 0 0,-1 0-1,1 0 1,-1 0 0,0 0 0,1 0 0,-1 1 0,0-1 0,0 0 0,0 1 0,0-1 0,1 3 0,-2-3 16,0-1 1,0 1-1,0-1 1,0 1-1,0-1 0,0 1 1,0-1-1,-1 1 1,1-1-1,0 1 1,0-1-1,0 0 0,-1 1 1,1-1-1,0 1 1,0-1-1,-1 0 1,1 1-1,0-1 0,-1 1 1,1-1-1,0 0 1,-1 0-1,1 1 1,0-1-1,-1 0 1,1 0-1,-1 1 0,1-1 1,-1 0-1,1 0 1,-1 0-1,1 0 1,-1 1-1,-22 3 68,18-4-79,-497 25 692,197-21-687,-1060 43 7,803 7-71,491-52 250,54-3-135,1 1-1,-1 0 1,1 1-1,-1 1 1,1 1-1,-1 0 1,-21 9 0,37-12-28,0 0 0,0 1 1,0-1-1,0 1 1,0-1-1,0 1 1,0 0-1,0-1 1,0 1-1,1 0 1,-1 0-1,0 0 1,0-1-1,1 1 1,-1 0-1,1 0 0,-1 0 1,0 0-1,1 0 1,0 0-1,-1 0 1,1 0-1,0 1 1,-1-1-1,1 0 1,0 0-1,0 0 1,0 0-1,0 0 1,0 0-1,0 1 1,0-1-1,1 0 0,-1 0 1,0 0-1,1 2 1,0-1-1,0 0 1,1 0-1,-1 0 0,0 1 1,1-1-1,-1-1 0,1 1 1,0 0-1,0 0 0,-1-1 1,1 1-1,0-1 0,0 1 1,1-1-1,-1 0 1,3 2-1,11 2-6,0-1 1,-1-1-1,1 0 0,30 1 1,73-4 64,-51-2 45,143 0 188,313 10-97,-330 18-422,-76-8 2,-117-17 276,-5 0-20,-17 3-19,-31 2-73,-942 20 85,871-26 86,-338 34-166,4-1-194,365-34 570,-105 3 475,193-2-853,0 0 0,0 1 0,1-1 0,-1 1 0,0 0 0,0 0 0,0 0 0,0 1 0,-6 3 0,9-4 30,0 0 0,-1 0 1,1 0-1,0 0 0,-1 1 0,1-1 1,0 1-1,0-1 0,0 1 0,0-1 1,1 1-1,-1-1 0,0 1 0,1 0 1,-1-1-1,1 1 0,-1 0 1,1 0-1,0 0 0,0-1 0,0 5 1,0-6 26,0 1 1,0 0 0,1 0-1,-1 0 1,0 0 0,1-1 0,-1 1-1,1 0 1,-1 0 0,1-1 0,-1 1-1,1 0 1,0-1 0,-1 1 0,1 0-1,0-1 1,-1 1 0,1-1 0,0 1-1,0-1 1,0 0 0,0 1 0,-1-1-1,1 0 1,0 1 0,0-1-1,0 0 1,0 0 0,0 0 0,0 0-1,-1 0 1,1 0 0,0 0 0,1 0-1,2 0 15,53 6 298,1-3 0,59-5 1,-22 0-208,275-6 98,222 5-348,-590 3 138,12 0-72,-1 1-1,1 0 1,-1 0-1,1 2 0,-1 0 1,0 0-1,0 1 1,17 8-1,-29-12 66,-1 0 0,0 0 1,1 0-1,-1 0 0,0 0 0,1 0 0,-1 0 1,0 1-1,0-1 0,1 0 0,-1 0 1,0 0-1,1 0 0,-1 1 0,0-1 0,0 0 1,0 0-1,1 0 0,-1 1 0,0-1 0,0 0 1,0 0-1,1 1 0,-1-1 0,0 0 1,0 1-1,0-1 0,0 0 0,0 0 0,0 1 1,0-1-1,0 0 0,0 1 0,0-1 1,0 0-1,0 1 0,0-1 0,0 0 0,0 0 1,0 1-1,0-1 0,0 0 0,0 1 1,0-1-1,0 0 0,-1 1 0,-18 5-278,-1403 114-2679,1193-112 2703,-58 2 2586,213-2-2092,-1 3 0,-116 32 1,-132 70-2548,235-75 828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25.59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47 1240,'0'0'2297,"279"33"-2449,-158-24-1073</inkml:trace>
  <inkml:trace contextRef="#ctx0" brushRef="#br0" timeOffset="1">1679 22 1816,'0'0'1913,"344"-21"-1673,-154 21-240,-36 0-1336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26.11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2805 47 1120,'0'0'2237,"-51"-2"-2429,-6-1 84,-265-5-867,-351 29 1126,3 0 893,575-21-591,-597-16 646,460 7-739,232 9-374,-1 0 0,1 0-1,-1 0 1,1 0 0,-1 0 0,1 0 0,-1 0-1,1 0 1,-1 0 0,1 0 0,0 0 0,-1 0-1,1 1 1,-1-1 0,1 0 0,0 0-1,-1 0 1,1 1 0,-1-1 0,1 0 0,0 1-1,-1-1 1,1 0 0,0 1 0,-1-1 0,1 0-1,0 1 1,0-1 0,0 0 0,-1 1-1,1-1 1,0 1 0,0-1 0,0 1 0,0-1-1,-1 0 1,1 1 0,0-1 0,0 1 0,0-1-1,0 1 1,0-1 0,0 1 0,1 0-1,-1 0 12,1 0 0,-1 0-1,1 0 1,0 0 0,-1 0-1,1 0 1,0 0-1,0 0 1,0-1 0,0 1-1,0 0 1,-1 0-1,2-1 1,-1 1 0,0 0-1,0-1 1,0 1 0,0-1-1,0 0 1,0 1-1,1-1 1,1 0 0,36 6 141,-1-2 1,2-2 0,46-4 0,-9 1 59,-45 1-113,444-14 273,494-31-433,-890 45 29,105 2-1128,-151 0 739,-1 1 0,0 2 1,42 13-1,-71-18 410,-3 1 17,0-1 1,1 0 0,-1 0-1,1 1 1,-1-1 0,0 0-1,0 1 1,1 0 0,-1-1-1,0 1 1,0 0 0,1-1 0,-1 1-1,0 0 1,0 0 0,0 0-1,0 0 1,0 0 0,0 0-1,1 2 1,-10 1 213,-204-2 627,109-4-825,-198 3-108,-352-2-71,44-32 765,534 26 70,-133-28 0,198 32-613,8 2-217,217 4 611,488 12-1834,-231 8-1865,-281-14 2422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27.32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2951 464 2457,'0'0'720,"-57"-5"-247,-8-2-418,-311-26-119,-486-38 1343,448 58-2639,403 13 1493,97-3 616,146-24 1,431-47-73,1 36-961,-635 37 262,109-9-12,64-1 154,-182 11-168,-17-3-164,-40-2-61,-572-57 776,-256-13 895,-140 66-1176,958 8-305,1 3 1,0 1 0,0 2-1,-58 16 1,65-11-95,-17 7 181,-1-3 0,0-2 0,-1-2 0,-73 1-1,685-27 442,386-8-799,-1 2-37,-724-4 591,-130 13-187,119-3 0,-163 15-134,-26-1 69,1 2 0,-1 0 1,0 0-1,20 5 0,-34-5 20,-1 0 0,1 0 1,0 0-1,-1 1 1,1-1-1,0 0 0,-1 1 1,1-1-1,-1 0 1,1 1-1,-1-1 1,1 1-1,-1-1 0,1 1 1,-1-1-1,1 1 1,-1 0-1,0-1 0,1 1 1,-1-1-1,0 1 1,1 0-1,-1-1 0,0 1 1,0 0-1,0-1 1,0 1-1,0 0 0,0-1 1,1 1-1,-2 0 1,1-1-1,0 1 0,0 0 1,0 0-1,0-1 1,0 1-1,0 0 0,-1-1 1,1 1-1,0-1 1,-1 1-1,1 0 0,0-1 1,-1 1-1,1-1 1,-1 1-1,1-1 0,-1 1 1,1-1-1,-1 1 1,-7 4-36,-1-1 1,1 0 0,-1-1 0,1 0-1,-1 0 1,0-1 0,-16 3-1,1 0-78,-512 78-1301,-7-47 2142,-44-30 2352,399-7-2750,145 1-461,0 2 0,0 1 0,0 3 0,1 1 0,0 2 0,0 2 0,1 2 0,0 2-1,2 1 1,-41 23 0,52-27 95,14-5 721,42-4-412,437-7 76,352 4-3048,-733 4 429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27.68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1259 47 3089,'0'0'2232,"-275"-47"-2232,182 47-1272,-46 0 512,-5 0 536,18 5-64</inkml:trace>
  <inkml:trace contextRef="#ctx0" brushRef="#br0" timeOffset="1">264 17 1240,'0'0'1545,"-43"0"-424,-129 0-373,123 0-509,83 12-2066,-2-4 1440,1 0 0,-1-3 0,1 0 0,0-2 0,40-2 0,287-16 3610,-3 1-3034,-209 14-2266,-94 0 1006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28.19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492 121 520,'0'0'2857,"-40"-5"-2042,-126-11-593,140 13-430,0 1 0,1 2 0,-47 5 0,54-1-209,1 0 1,0 2-1,0 0 0,-18 10 0,31-14 520,1-1 0,-1 1 0,-17 3 2756,526-10-2621,9 1-4650,-166 4 5222,-342-1-76,-8-1-418,-16-4-267,-166-9-147,45 5 290,-149-36 2227,-27-3-1340,282 45-1432,-1 1 0,1 3 0,-1 0 0,-45 7 0,78-7 358,-1 0 0,1 0 1,-1 1-1,1-1 0,-1 0 1,1 0-1,-1 1 0,1-1 1,-1 1-1,1 0 0,-1-1 1,1 1-1,0 0 0,-1 0 1,1 0-1,0-1 0,0 1 1,0 1-1,0-1 0,0 0 1,0 0-1,0 0 0,0 1 1,0-1-1,0 0 0,1 1 1,-2 1-1,2-3-5,0 0 0,0 1 0,0-1 0,0 0 0,0 0 0,1 0 0,-1 1 0,0-1 0,0 0 0,0 0 0,0 0 0,0 1 0,0-1 0,0 0 0,0 0 0,1 0 0,-1 1 1,0-1-1,0 0 0,0 0 0,0 0 0,1 0 0,-1 0 0,0 0 0,0 1 0,0-1 0,1 0 0,-1 0 0,0 0 0,0 0 0,0 0 0,1 0 0,-1 0 0,0 0 0,0 0 0,1 0 0,-1 0 0,0 0 0,1 0 0,31 5 154,0-1-1,59-2 1,-30-1-75,254 15-533,-151-6-233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28.54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1884 61 264,'0'0'4270,"7"-7"-4200,-4 4-75,-1 1 2,0 0 1,0 0-1,-1 0 1,1 0-1,-1 0 1,1 0-1,-1 0 1,0-1-1,0 1 1,1-3-1,-2 5 3,0-1 0,0 1-1,0-1 1,0 1-1,0-1 1,0 1 0,0-1-1,0 1 1,0 0 0,-1-1-1,1 1 1,0-1 0,0 1-1,0-1 1,-1 1 0,1 0-1,0-1 1,0 1 0,-1 0-1,1-1 1,0 1-1,-1 0 1,1-1 0,-1 1-1,-22-7-8,-48 1-195,-113 5 1,82 3 274,-38 4-607,-195 35-1,-31 2-437,198-35 597,-170 15 1242,317-21-1034,1 0 0,0 2 0,0 0 0,0 1 0,0 1 0,-21 10 0,39-15 146,1 0 1,0 0-1,0 0 1,0 0-1,0 0 1,0 0-1,0 1 0,0-1 1,0 0-1,0 1 1,1-1-1,-1 0 1,0 1-1,1-1 1,-1 1-1,1-1 0,0 1 1,-1-1-1,1 1 1,0-1-1,0 1 1,0-1-1,0 1 0,0 2 1,0 9-625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28.89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0 281 184,'0'0'1540,"45"0"-457,321-12-296,-159 5-599,149-8-1925,0-26 1976,-51-17 1461,389-51-59,537 71-1582,-1179 38-453,0 3 0,-1 2 1,73 16-1,-46-1-1185,-15-6 449</inkml:trace>
  <inkml:trace contextRef="#ctx0" brushRef="#br0" timeOffset="1">4050 85 208,'0'0'0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2.65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950 686 328,'-43'0'828,"-321"0"721,274-2-614,1-4 1,-172-35 0,169 19-252,82 17-620,10 3-103,14 1-107,-13 1 140,368-8 427,22-1 123,-50 11-595,514-9-155,-392-28 422,130-4 97,-554 39-303,502 16-827,-214 3 496,24 4 504,-323-19-329,-1 2 0,43 13 0,-59-14-403,-16-2 113,-22-2 167,23-1 345,-1444-4 236,1014-24 956,177 6-786,220 18-393,-39-1 130,76 5-221,1 0 0,-1 0 0,0 0 0,0 0 0,0 1-1,0-1 1,0 0 0,0 0 0,0 0 0,0 0 0,0 0 0,0 0 0,0 0 0,0 0 0,0 0 0,0 0 0,1 0 0,-1 1 0,0-1 0,0 0 0,0 0 0,0 0-1,0 0 1,0 0 0,0 0 0,0 0 0,0 0 0,0 0 0,0 1 0,0-1 0,0 0 0,0 0 0,0 0 0,0 0 0,0 0 0,-1 0 0,1 0 0,0 0 0,0 0-1,0 1 1,0-1 0,0 0 0,0 0 0,0 0 0,0 0 0,0 0 0,0 0 0,0 0 0,0 0 0,0 0 0,-1 0 0,1 0 0,0 0 0,0 0 0,0 0 0,0 0-1,0 0 1,0 0 0,0 0 0,0 0 0,0 0 0,-1 0 0,1 0 0,0 0 0,0 0 0,0 0 0,0 0 0,2 4-16,0 0-1,0 0 1,1-1 0,0 1 0,-1-1-1,1 0 1,0 0 0,1 0 0,-1 0-1,0-1 1,1 1 0,0-1-1,-1 0 1,8 3 0,11 5-41,33 9 0,-47-17 25,40 11-52,1-1 0,0-3-1,84 4 1,160-11 309,-151-4 22,311-13 229,3 1-537,-67 15-471,423-3-31,-645-2 1010,231-4-205,-442 6 44,-71-14-1,-22-2-63,-272 2-207,-216-20-15,340-7 448,209 27 46,-123-41 0,184 51-442,16 3-74,19 3-110,-16 0 108,63 7-120,128 27-1,-69-8 148,1447 195-910,-1168-175 829,-353-41 189,-49-5 39,-3-2 28,-1-1-162,0 1 0,1-1 0,-1 1 0,0-1 0,0 1 0,-1 0 0,1-1 0,0 1 0,-1 0 0,1 0 0,-1 0 0,0 0 0,0 0 0,0 1-1,0-1 1,0 0 0,0 1 0,0 0 0,0-1 0,0 1 0,-1 0 0,-2-1 0,-8-4-29,0 1 0,-28-8 0,-12 4-261,-1 2 1,0 2-1,-96 4 0,82 2 177,-735-36 379,694 28-90,-141 2-259,204 6-219,46-1 279,0 0 1,0 0 0,1 0 0,-1 0 0,0 0 0,0 0 0,0 1 0,0-1 0,1 0 0,-1 0 0,0 0 0,0 0 0,0 1 0,0-1 0,1 0 0,-1 0 0,0 0 0,0 1-1,0-1 1,0 0 0,0 0 0,0 1 0,0-1 0,0 0 0,0 0 0,0 1 0,0-1 0,0 0 0,0 0 0,0 1 0,0-1 0,0 0 0,0 0 0,0 1 0,0-1 0,0 0-1,0 0 1,0 0 0,0 1 0,-1-1 0,1 0 0,0 0 0,0 0 0,0 1 0,0-1 0,-1 0 0,1 0 0,0 0 0,0 0 0,0 1 0,-1-1 0,1 0 0,0 0 0,0 0-1,0 0 1,-1 0 0,1 0 0,0 0 0,0 0 0,-1 0 0,1 0 0,-1 0 0,27 15-25,7-8 86,0-1-1,0-1 1,35-1-1,113-4 296,-78-1-215,130-1 186,530 21-123,-642-7-192,432 26 80,-552-38-87,-5-2-114,-18-3 18,0 1 1,-1 0-1,1 2 1,0 1-1,-36 1 1,24 1 14,-717 6-285,308-8 714,402-2-103,-1-2 1,1-1-1,0-2 0,1-3 1,-66-24-1,94 29-171,12 3-113,14 3-161,-10 0 161,136-1-91,748 23-566,-750-6 667,-58-5-71,-78-10 120,18-1-437,-19-4 151,-11-6 271,-19-13 194,-1 2 0,0 1 0,-40-19 0,49 28-182,-1 2 0,0 0 1,-1 2-1,0 0 1,0 2-1,-31-3 1,-343 1-922,-14-1 845,351 1 350,0-2-1,-65-20 0,112 24-108,14 2-137,13 2-98,1613-3-61,-1452 17-220,-174-13 309,-4 0-203,-78 0-557,-110 16-1,75-4 1064,-175-6 0,196-7-158,71 1-25,0 0-1,0-2 1,-1-1-1,1-1 1,1-1-1,-1-1 1,-28-11-1,51 17-59,0-1 0,0 1-1,0 0 1,0-1 0,1 1-1,-1-1 1,0 1-1,0-1 1,0 1 0,0-1-1,1 0 1,-1 1-1,0-1 1,0 0 0,1 0-1,-2-1 1,2 2-24,1-1-1,-1 1 1,0-1 0,0 1-1,0 0 1,1-1-1,-1 1 1,0 0 0,0 0-1,1-1 1,-1 1 0,0 0-1,1-1 1,-1 1 0,0 0-1,1 0 1,-1 0 0,0 0-1,1-1 1,-1 1 0,1 0-1,-1 0 1,0 0 0,1 0-1,-1 0 1,1 0 0,-1 0-1,43-4 2,-39 4-5,564 1-634,-189 27 281,-650-53 339,168 11 102,-76-7 167,-680-73 141,511 67-525,335 26 129,4 0 42,-1 1 0,1-1 0,0-1 1,-1 0-1,1 0 0,0-1 0,0 0 1,-11-6-1,20 9-30,0 0 1,0 0-1,-1 0 1,1 0-1,0-1 0,0 1 1,-1 0-1,1 0 0,0 0 1,0-1-1,-1 1 1,1 0-1,0 0 0,0-1 1,0 1-1,0 0 1,0 0-1,-1-1 0,1 1 1,0 0-1,0-1 1,0 1-1,0 0 0,0 0 1,0-1-1,0 1 1,0 0-1,0-1 0,0 1 1,0 0-1,0-1 0,0 1 1,0 0-1,0-1 1,0 1-1,1 0 0,-1 0 1,0-1-1,0 1 1,0 0-1,0 0 0,0-1 1,1 1-1,-1 0 1,0 0-1,0-1 0,1 1 1,-1 0-1,1 0 1,20-10 100,81-12 101,179-14 0,117 17-49,-353 17-199,126-3-40,263-43-1,-412 43 101,46-8-93,1 2 0,96-3 0,-163 14-174,-29 2 152,-1-1-1,-46-4 1,9 0 70,-1220-7 103,1270 10-73,664 53-281,-282-14-973,-203-34 1618,-163-5-360,-187-1-631,-594 9 548,-118-1 684,546-9-352,319 3-220,16-1-13,0 1 1,0-2-1,0 0 0,0-1 1,-30-8-1,45 9-15,0 1 1,1-1-1,-1 1 0,1-1 0,-1 0 1,0 0-1,1 1 0,0-1 1,-1 0-1,1-1 0,0 1 1,-1 0-1,1 0 0,-1-2 1,2 3-14,0 0 1,0-1 0,0 1 0,0 0 0,0 0 0,0-1 0,0 1 0,0 0 0,0-1 0,0 1 0,0 0 0,0 0 0,0-1 0,0 1 0,0 0 0,0-1 0,0 1 0,0 0 0,1 0 0,-1 0 0,0-1 0,0 1 0,0 0 0,1 0 0,-1-1 0,0 1 0,0 0 0,0 0 0,1 0 0,-1 0 0,0-1 0,0 1 0,1 0 0,22-7 32,577-41 420,302 40-2574,-549 10 1288,512-2 1524,-862 0-888,-8 0-208,-382-8 1022,-663 15-721,983-6 105,-338-2 480,282-5 22,-157-28 0,237 24-358,28 7-179,1-1 0,-27-1 0,56 6-53,1 0-1,0 1 1,24 6 0,3 1 62,139 16-58,245 2 0,-353-24 46,515 8-21,-44-1 215,-3 27-372,-542-37 206,14 1-216,1 1-1,-1 1 1,24 6 0,-75-4-735,-62-1 1033,-488 27 437,486-22-423,-1119 91-1911,-133-13 3135,897-44-2249,-165 2-1068,578-45 1985,12 2 683,1-2 0,0-1-1,-1-2 1,1-1 0,-56-14 0,81 16-818,0 0-1,0 1 1,0-1 0,0 1-1,0 1 1,-8-1 0,56 11-1421,-9-5 1706,-1-3 0,1 0 1,34-4-1,-9 1-4,658 1 558,-278 2-2168,-254 5-2576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3.91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2374 344 1144,'-96'0'267,"-449"-10"991,-310-88 2008,402 38-2850,386 53-174,-123-31 0,188 37-358,2 2 97,0 0 1,0 0 0,0 1-1,1-1 1,-1 0-1,1 0 1,-1-1 0,0 1-1,1 0 1,-1 0-1,1 0 1,0 0 0,-1 0-1,1 0 1,0-1 0,0 1-1,-1 0 1,3 0-1,7 7-49,0 0-1,0-1 0,1-1 0,1 1 1,16 6-1,68 20-528,-18-11 436,1-4 1,1-4-1,124 8 0,250-16 510,-276-8-122,197 1 179,410 3-1149,-752-2 723,-17-1 41,0 1 0,1 1 0,-1 0 0,0 1 0,-1 0 0,1 2 0,25 8 0,-40-12-34,-1 0 1,1 0-1,-1 0 1,1 0-1,-1 0 0,1 1 1,-1-1-1,1 0 1,-1 0-1,1 0 1,-1 1-1,1-1 0,-1 0 1,1 1-1,-1-1 1,0 0-1,1 1 1,-1-1-1,0 1 1,1-1-1,-1 0 0,0 1 1,0-1-1,1 1 1,-1-1-1,0 1 1,0-1-1,0 1 1,1-1-1,-1 1 0,0-1 1,0 1-1,0-1 1,0 1-1,0-1 1,0 1-1,0-1 0,0 1 1,-1-1-1,1 1 1,0-1-1,0 1 1,0-1-1,0 1 1,-1-1-1,1 1 0,0-1 1,0 1-1,-1-1 1,1 1-1,0-1 1,-1 0-1,1 1 1,-1-1-1,1 0 0,0 1 1,-1-1-1,1 0 1,-1 0-1,1 1 1,-1-1-1,1 0 0,-1 0 1,1 0-1,-1 1 1,1-1-1,-1 0 1,-40 14-525,-73 6-497,-224 12 0,-129-29 2596,252-5-910,-928-2-18,989 14-655,-1 1 755,161-10-610,417 11-98,-311-12-213,-48 0 91,690-25 145,-28-17 972,-672 41-1088,149 7 177,-177-3-383,-1 0-1,0 2 0,-1 1 1,1 1-1,41 18 1,-58-21 16,-5-4 154,-1 1 1,1 0 0,-1 0-1,0 0 1,0 0 0,0 0-1,1 1 1,-1-1 0,0 1-1,-1-1 1,1 1 0,0 0-1,0 0 1,-1 0 0,1 0-1,-1 0 1,1 0 0,1 4-1,-3-6 103,0 1-1,0-1 1,0 0-1,0 0 1,0 0-1,0 0 1,0 1-1,0-1 1,0 0 0,0 0-1,0 0 1,0 1-1,0-1 1,0 0-1,0 0 1,0 0-1,0 0 1,0 1-1,-1-1 1,1 0-1,0 0 1,0 0 0,0 0-1,0 0 1,0 1-1,0-1 1,0 0-1,-1 0 1,1 0-1,0 0 1,0 0-1,0 0 1,0 0 0,-1 0-1,1 1 1,0-1-1,0 0 1,0 0-1,0 0 1,-1 0-1,1 0 1,0 0-1,0 0 1,0 0-1,0 0 1,-1 0 0,1 0-1,0 0 1,0 0-1,0 0 1,-1 0-1,1-1 1,0 1-1,0 0 1,-31 1 576,0-2 1,0-2-1,1 0 0,-1-2 1,-40-12-1,-22-4-167,-305-32-186,-5 24-606,-39-4 226,-138-48 1250,397 43-286,-203-71-1,381 108-643,0-2-754,21 2-391,39 4 817,71 12 0,-16 0 164,323 8-265,4-24-91,-285 0 334,550-25 327,-287 7-356,-26-4-993,121 0-1294,-503 21 2407,-12 0-3,-18-4 96,-244-23 333,2 22-646,108 7-149,11 0-777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38:56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1315 218 1592,'0'0'3217,"-36"12"-3053,-113 37-83,35-7-52,17-9-96,35-16 408,0-3-1,-2-3 1,1-3 0,-96 0 0,121-8-293,33 0-201,25 0 189,242 0 621,322 0-4718,-1420 0 7269,662 11-2959,174-11-272,0 1-1,0-1 0,0 0 1,0 0-1,0 1 1,0-1-1,0 0 0,0 1 1,0-1-1,0 0 1,1 0-1,-1 1 0,0-1 1,0 0-1,0 0 1,0 1-1,0-1 0,1 0 1,-1 0-1,0 0 1,0 1-1,0-1 0,1 0 1,-1 0-1,0 0 1,0 0-1,0 1 0,1-1 1,-1 0-1,0 0 1,0 0-1,1 0 0,-1 0 1,0 0-1,1 0 1,-1 0-1,0 0 0,1 0 1,15 3 179,0-1 0,1-1 0,31-2 0,-12 0-37,7 1-111,207-4 298,-178 0-95,103-20 0,165-66 1605,-336 88-1399,-10-1-194,-10 1-24,-35 0-77,-96 9 0,-51 21 13,-1-1-100,-175 10-150,243-17 299,126-18-1033,17 0 781,21-1 353,981-1 5,-1032-8-474,-32 4 247,-97 3 0,67 3-37,-255 3 259,225 1-253,-114 23 1,322-26-920,317-18 1156,7-38-335,-322 49 361,-95 4-282,-5 0 79,0 0-90,0-1 0,0 1 0,0 0 0,0-1 0,0 1 0,-1-1 0,1 1 0,0 0 0,0-1 0,-1 1 0,1 0 0,0-1 0,-1 1 0,1 0 0,0 0 0,-1-1 0,1 1-1,0 0 1,-1 0 0,1 0 0,0-1 0,-1 1 0,1 0 0,-1 0 0,1 0 0,0 0 0,-1 0 0,1 0 0,-1 0 0,1 0 0,-1 0 0,1 0 0,0 0 0,-2 0 0,-42-5 165,-1 2-1,-63 3 1,42 1-75,-81 6-53,-169 29-1,214-22-13,-87 22-102,138-26-18,3-4 14,29-5-314,44 0 337,646-8 133,-670 7-46,-3 0-190,-126-11 612,-60 10-315,-327 9 248,451 0-546,74-8 87,-3 1 99,1 0 0,-1-1 1,1 0-1,0 0 0,-1-1 0,1 0 1,8-2-1,5-3 99,-18 6-129,-1 0 0,0-1 0,0 1 0,0-1 1,1 1-1,-1-1 0,0 0 0,0 0 0,0 0 0,0 0 1,0 0-1,0-1 0,-1 1 0,1 0 0,3-4 0,12-12 34,0 1-1,1 0 0,1 1 1,1 1-1,24-14 0,-16 11 3,47-39-1,84-94 84,-135 127-65,24-31 0,-24 18-289,-16 25 420,-17 9-113,-17 10 58,-6 13-126,-36 32 0,39-30 87,-50 32 0,-16-9-162,70-36 116,0 1 0,2 1 1,-27 18-1,-22 20-2,70-48-60,0-1 0,0 1 0,0 0 1,0 0-1,0 0 0,1 1 0,-1-1 0,1 0 0,0 0 0,-2 5 0,-9 13 90,10-18-84,1 1 1,-1 0 0,1 0-1,0 0 1,-1 1 0,2-1-1,-1 0 1,0 0 0,0 4-1,-4 17 194,-5-2-158,-15 27 0,25-49-24,-1 1 1,1-1 0,0 1 0,0-1 0,0 1 0,-1-1 0,1 1-1,0-1 1,0 1 0,0 0 0,0-1 0,0 1 0,0-1 0,0 1 0,0-1-1,0 1 1,0-1 0,0 1 0,0-1 0,1 1 0,-1-1 0,0 1 0,0-1-1,0 1 1,1-1 0,-1 1 0,1 0 0,15 10-19,26-1 0,-41-10 18,114 10 245,-12-2-319,-66-3 139,258 48 40,-267-44-186,47 22 0,-71-29 77,0 0-17,-1 0-1,0 1 1,1-1 0,-1 1-1,0 0 1,0 0 0,-1 0 0,1 1-1,-1-1 1,0 1 0,0-1-1,0 1 1,0 0 0,0 0 0,-1-1-1,2 8 1,-3-11-195,-10 0 205,-367 0 216,356 0-210,1 0 1,0-2-1,-1-1 1,1 0-1,0-1 1,1-2-1,-1 0 1,-21-10-1,22 5 142,14 8-146,1 0 0,-1 0 1,0 0-1,-9-3 0,4-4-65,-33-8 245,64 15-516,31 2 226,149 8-47,-180-5-3,-1 1 1,0 1 0,0 1-1,-1 1 1,1 1-1,-1 0 1,30 17-1,-47-23 162,1 1 0,-1-1 0,0 0-1,0 1 1,0-1 0,0 1-1,0 0 1,0 0 0,-1 0 0,1-1-1,-1 2 1,1-1 0,-1 0 0,2 2-1,-3-3 253,7 9-210,-6-9-78,-1 2 66,-16-3 257,-180 0 98,187 0-358,1-1-1,-1 0 0,0-1 0,1 0 0,-1 0 0,1-1 0,-15-7 1,-54-33 134,59 32-139,12-3 63,6 14-70,0-1 0,0 1 0,0-1 0,0 1 0,-1-1 0,1 1 0,0-1 0,0 1 0,0 0 0,0-1 0,0 1 0,0-1 0,0 1 0,0-1 0,0 1 0,1-1 0,-1 1 0,0-1 0,0 1 0,0-1 0,0 1 0,1 0 0,-1-1 0,0 1 0,0-1 0,1 1 0,-1 0 0,0-1 0,1 1 0,-1 0 0,1-1 0,25-2-11,-1 2 0,44 3 1,-13-1 133,-10-2-49,-25 0-118,-1 1 0,1 0 0,-1 1-1,0 1 1,1 2 0,24 6 0,-40-7 1,-9-1 42,-8 0 101,-19-1 4,1-2 0,-1-1 0,1-1 0,-59-14 0,66 10-32,-204-57 145,223 63-200,-7-2 29,-1 1-1,1 0 1,-1 0 0,-19 1 0,52 0-235,33-7 0,-33 4 245,38-1 0,-31 1-120,-27 4 301,-1 0-146,-1-1-94,1 0-1,0 1 1,-1-1-1,1 0 1,0 1-1,-1-1 1,1 0-1,-1 1 1,1-1-1,-1 1 1,1-1-1,-1 1 0,0-1 1,1 1-1,-1-1 1,-1 0-1,-19-3 90,-1 0-1,0 2 0,0 0 0,-41 3 0,24 0-78,38-1-17,0 0-1,0 0 1,0-1 0,0 1-1,0 0 1,0 0-1,1-1 1,-1 1 0,0 0-1,0-1 1,0 1-1,0-1 1,1 1 0,-1-1-1,0 1 1,0-1-1,1 0 1,-1 1 0,0-1-1,1 0 1,-1 1-1,1-1 1,-1 0-1,1 0 1,-1 0 0,1 0-1,-1 1 1,1-1-1,0 0 1,0 0 0,-1 0-1,1 0 1,0-1-1,0-3-1,-1 1-1,1 0 0,0-1 0,1 1 1,-1 0-1,2-6 0,0 6-8,0 1 1,0 0-1,1 0 0,-1 0 1,1 0-1,0 0 0,-1 0 1,1 1-1,1-1 0,-1 1 1,0 0-1,5-2 0,11-10-99,31-34 210,35-29-126,-77 71 45,-1-1 0,-1 0-1,1-1 1,-1 0 0,-1 0-1,1 0 1,3-10 0,-3 9-25,-1 0 1,1-1-1,1 2 1,-1-1 0,11-8-1,0-5 163,-17 20-162,1 0-1,0 0 1,0 1-1,0-1 1,0 0-1,0 1 0,1-1 1,-1 1-1,0 0 1,1-1-1,-1 1 1,1 0-1,-1 0 0,1 0 1,0 0-1,-1 0 1,1 0-1,0 0 1,0 1-1,0-1 0,0 1 1,-1-1-1,1 1 1,2-1-1,-17 23-138,-90 72 459,65-61-275,-43 45 1,76-71-56,0 0-1,1 0 1,0 1 0,0 0-1,1-1 1,0 1-1,-4 17 1,-6 16-100,9-32 51,1 0 0,1 1 0,0-1 0,0 1 0,1 0 0,0-1 0,0 15 550,6-42-421,9-15 111,18-32 0,-26 54-177,1 1-1,0 0 1,1 0 0,0 1-1,0-1 1,17-12 0,43-41 197,-49 43-251,1 1 0,32-22-1,-18 16 99,20-12-126,-36 25-49,-15 10 153,0 0 0,0 0 0,0 0 0,0 0 0,1 0 0,-1 1 0,1-1 0,-1 1 0,1 0 0,-1 0 0,7-1 0,-5 2-105,-2 1-155,-6 4 78,-2 3 189,-4 4-12,-1 0 0,-1 0 0,0-2 0,0 1 1,-1-1-1,-25 15 0,-22 20 55,30-18-129,1 1 1,1 1-1,-39 55 0,61-76 54,1 0 0,0 0-1,-4 14 1,-8 15-328,15-34 261,-1 1-1,1-1 1,0 0 0,0 0-1,1 1 1,-1-1 0,1 0-1,-1 7 1,1-10-132,1-15 517,0 7-259,1 0 1,0 0-1,1 0 0,-1 1 0,1-1 0,1 1 1,0-1-1,0 1 0,7-9 0,7-7-22,28-28 0,1-1 256,-21 21-222,-15 18-62,1 0 1,-2-1-1,0-1 1,11-20-1,-8-10 74,-11 33-22,-2 12-50,0-1-1,0 0 0,0 0 0,0 0 0,0 0 0,0 1 0,0-1 1,0 0-1,1 0 0,-1 0 0,0 1 0,0-1 0,1 0 1,-1 0-1,1 1 0,-1-1 0,0 0 0,1 1 0,0-1 0,-1 0 1,1 1-1,-1-1 0,1 1 0,0-1 0,1 0 0,-2 0 152,0 1-167,0 0 0,0 0 0,0-1 0,0 1 0,0 0-1,0 0 1,0 0 0,1 0 0,-1 0 0,0-1 0,0 1 0,0 0 0,0 0 0,0 0-1,0 0 1,0 0 0,0-1 0,0 1 0,0 0 0,0 0 0,0 0 0,0 0 0,0-1-1,0 1 1,0 0 0,0 0 0,-1 0 0,1 0 0,0 0 0,0-1 0,0 1 0,0 0-1,0 0 1,0 0 0,0 0 0,0 0 0,0 0 0,-1-1 0,1 1 0,0 0 0,0 0-1,0 0 1,0 0 0,0 0 0,-1 0 0,1 0 0,0 0 0,0 0 0,0 0 0,0 0-1,0 0 1,-1 0 0,1 0 0,0 0 0,0 0 0,0 0 0,0 0 0,-1 0 0,1 0-1,0 0 1,0 0 0,0 0 0,-6 3 100,1 0 0,-1 0-1,1 0 1,0 1 0,0-1 0,1 1-1,-8 8 1,-8 6-88,10-10 28,0 0 0,0 1 1,1 0-1,0 0 0,1 1 1,-1 0-1,-11 21 0,-2 4-41,-41 50-1,59-80 67,-24 24 57,-5 6-326,31-33 228,0 1 1,0-1-1,1 1 0,-1-1 0,1 1 0,0 0 1,0 0-1,0-1 0,0 1 0,1 0 1,-1 0-1,0 5 0,-3 125-279,4-132 274,1 0 0,-1-1 0,0 1 0,0 0 1,1-1-1,-1 1 0,0 0 0,1-1 0,-1 1 0,1-1 0,-1 1 0,1 0 0,-1-1 0,1 1 0,-1-1 0,1 0 0,0 1 0,-1-1 0,1 1 1,0-1-1,-1 0 0,1 1 0,0-1 0,-1 0 0,1 0 0,0 0 0,-1 0 0,1 1 0,1-1 0,30 3 155,-13-1-104,10 2-48,0-1-1,1-1 1,49-3-1,-19-1-5,-53 2 18,-1 0 1,0 0 0,1-1-1,-1 0 1,0 0 0,0-1-1,0 1 1,0-1 0,0-1-1,9-4 1,-9 6-4,-1-1 1,1 1-1,0 0 0,0 0 1,0 1-1,0-1 0,0 1 0,0 1 1,8 1-1,10-1-185,3-1 185,-14 1 17,0-1 0,1 0-1,-1-1 1,0-1 0,14-3 0,-15 3-85,-29 4 89,-48-3 47,-180 8 161,182-7-278,50-1 23,-1 0 0,0 2 0,-17 1 0,30-2-19,0 0-1,0 0 0,0 1 0,0-1 0,0 0 0,1 0 0,-1 0 1,0 1-1,0-1 0,1 0 0,-1 1 0,0-1 0,0 0 1,1 1-1,-1-1 0,0 1 0,1-1 0,-1 1 0,0 0 0,1-1 1,-1 2-1,1-1 23,0-1 1,0 1 0,0-1 0,0 1 0,0 0 0,0-1-1,0 1 1,1-1 0,-1 1 0,0-1 0,0 1-1,1-1 1,-1 1 0,0-1 0,1 1 0,-1-1-1,0 1 1,1-1 0,-1 0 0,1 1 0,-1-1-1,1 1 1,4 2 7,-1 0-1,1 0 1,0 0-1,0-1 1,5 2 0,25 6 17,0-2 0,0-1 0,1-2 0,69 1 0,-82-3-26,-19-3 307,-17-6-279,12 6-36,-17-9-22,12 6 59,-1-1 0,1 2 0,-1-1 0,1 1 0,-1 0 0,-12-2 0,-49-1-61,37 4 70,-53-11 0,82 12-20,0 0-1,0 0 0,0-1 0,1 1 0,-1-1 0,0 0 1,0 0-1,1 1 0,-1-1 0,0 0 0,1 0 0,-1-1 1,1 1-1,0 0 0,-1 0 0,1-1 0,0 1 1,0-1-1,-1 1 0,1-1 0,-1-2 0,1-2-22,-1 1 0,1-1 0,0 0 0,1 0 0,0 1 0,0-9 0,0 8 20,-1-1 19,1 1 0,0-1 0,0 0 0,1 1 0,0-1 0,0 1 0,0-1 0,1 1 0,0 0 1,0-1-1,1 1 0,5-10 0,7-7-8,1 0 0,22-24-1,-29 37-11,1 1 0,1-1 0,-1 2 0,1-1 0,1 2 0,16-9 0,44-29 132,-24 15-90,-19 16-121,-25 13 91,1-1-1,-1 0 1,0 0 0,0 0-1,1-1 1,-2 1 0,1-1-1,0 0 1,0 0 0,5-6 0,0-1-52,-8 9 42,0 0 0,1 0 0,-1 0-1,0-1 1,0 1 0,0 0-1,0 0 1,0-1 0,0 1 0,-1-1-1,1 1 1,0-1 0,-1 1-1,1-1 1,0-2 0,-1 0-47,0 2-125,-9 2 161,2 0 13,-1 1 0,1 0 0,-1 0 0,1 0 0,0 1 0,-1 1 0,1-1 1,0 1-1,1 0 0,-1 1 0,0-1 0,1 1 0,0 1 0,0-1 0,0 1 1,1 0-1,-1 1 0,-4 5 0,-46 50 14,24-11-37,24-37-3,0-1-1,0 0 1,-1 0-1,-1-1 1,0 0-1,-12 11 1,8-11 38,8-8-87,1 1 1,0 0-1,0 1 1,0-1-1,0 1 1,1 0-1,-7 9 1,10-10 38,1-1 1,-1 1 0,1 0-1,-1 0 1,1 1-1,0-1 1,0 0 0,2 6-1,-1 6-191,-2 1 214,0-13-19,1 0 0,0 0 1,0-1-1,0 1 0,0 0 0,0 0 0,1 0 0,-1 0 0,1-1 0,0 1 1,0 0-1,1-1 0,-1 1 0,1-1 0,3 6 0,-2-5 18,1 0 0,0-1 1,0 1-1,1-1 0,-1 0 0,1-1 0,-1 1 0,1-1 0,0 0 0,0 0 0,0 0 0,0 0 0,7 0 0,5 1 45,1-2 0,29 0 0,-28-1-61,-19 0 77,24-1-36,-22 1-28,11-3 0,-1 0-1,0 1 1,21 0-1,-11 2 94,-19 0-119,-4 0-31,-32 0-254,-2 0 543,-223 0-380,257 0 157,0-1 1,0 1 0,0 0-1,1 0 1,-1-1-1,0 1 1,1-1 0,-1 1-1,0 0 1,1-1 0,-1 1-1,0-1 1,1 0-1,-1 1 1,1-1 0,-1 1-1,1-1 1,-1 0-1,1 0 1,0 1 0,-1-1-1,1 0 1,0 0-1,-1 1 1,1-1 0,0 0-1,0 0 1,0 1-1,0-1 1,0 0 0,0-1-1,0 1 0,-1-1-1,1 1 0,0-1 1,0 0-1,0 1 1,1-1-1,-1 1 0,0-1 1,1 1-1,-1 0 1,0-1-1,1 1 1,0-1-1,-1 1 0,1 0 1,0-1-1,1-1 1,19-14 42,1 2 1,1 0-1,25-12 1,-16 10-22,-16 8 22,33-10 0,-35 14-15,-1 0 0,1-1 0,20-13 0,-23 12-1,1 0 0,0 1 1,0 0-1,1 0 0,0 2 0,0-1 1,0 2-1,15-3 0,18-4-2,-31 6-39,1 0 0,-1 2 0,29-2 0,116-4 179,15 2-48,-148 3-220,78-6 309,18-5-268,-103 13 82,-1-2 1,1 0 0,-1-1 0,36-12-1,-29 8 67,37-7 0,-11-3 26,-82 17-14,0 2 0,1 1 0,-52 11-1,-198 44-199,227-42 163,42-12-94,0 1 0,0-2-1,0 1 1,0-1 0,-20 1 0,174 4-573,230-7 783,-347-2-238,-26 2 56,0 0 0,-1-1 0,1 1-1,0 0 1,-1 0 0,1 0 0,0-1 0,-1 1-1,1 0 1,-1-1 0,1 1 0,-1-1 0,1 1 0,-1 0-1,1-1 1,-1 1 0,1-1 0,-1 0 0,0 1-1,1-1 1,-1 1 0,0-1 0,1 1 0,-1-1 0,0 0-1,0 1 1,0-1 0,0 0 0,1 1 0,-1-2-1,-25 1 79,-53 0-137,15 0 106,-109 10-1,142 0-16,26-7-63,0 0 1,0-1-1,0 0 1,0 0-1,-1 0 0,-5 0 1,12 6-505,4-4 517,1-1 1,0-1 0,0 1-1,0-1 1,-1-1 0,1 1 0,0-1-1,0 0 1,9-2 0,5 2-22,6 0 4,-3 1 82,-1-2 1,1 0-1,-1-1 1,27-7-1,339-76 15,-364 78 21,-19 5-45,-1 1-1,1-1 1,0 1-1,11-1 0,-82 0 657,36 0-701,-1 2 0,0 0 0,-50 9-1,-61 23 38,44-8-179,-163 19-1,212-39 99,47-4 3,10 3-686,29 1 738,0-1 0,67-4-1,-31-1 145,81 2-228,-211-1 16,12 0 213,-62 7-1,78-4-158,-35 0-1,41-3-23,22 1 143,3 1-582,-1 0 420,1-1 0,0 0 0,0 0 0,0 0 0,0 0 0,5-1 0,1 0 51,31 2 100,22-1-82,0-2-1,72-11 1,212-41 41,-330 53-64,-4-1-404,-20 2 392,-43-1 76,29-1-13,-1 2-1,1 0 0,0 2 1,-1 0-1,-25 7 1,3 2-90,0-2 0,-48 4-1,64-3 176,25-8-147,0 0 0,0-1 0,-1 1 0,1-1 0,0 0 0,-1 0 0,-7 0 0,11-1 9,4 0-545,10 0-1293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4.66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806 159 1944,'-63'0'1242,"-33"0"-839,-282-2 821,113-17-265,262 17-987,13 1-34,23-1-61,168 2 470,981 23 87,-834 1-534,681 26-1384,8-67 3144,-781 16-1630,231-15-1282,-344-5 1448,-87 11 292,109-5 1,-45 15-697,-251 0-497,-378-6-462,294 8 994,147-2 211,-74 1 595,-156-20 0,157-2 325,-175-49 0,314 70-949,-7-3 42,0 1 0,1-1 0,-1 0 0,1-1-1,-10-5 1,18 9-50,1 0-1,-1 0 0,0 0 1,0 0-1,0 0 0,0 0 1,0 0-1,1 0 0,-1 0 1,0 0-1,0 0 0,0 0 1,0 0-1,0 0 0,0 0 1,1 0-1,-1 0 0,0 0 1,0 0-1,0 0 0,0-1 1,0 1-1,0 0 0,0 0 0,0 0 1,1 0-1,-1 0 0,0 0 1,0 0-1,0 0 0,0 0 1,0-1-1,0 1 0,0 0 1,0 0-1,0 0 0,0 0 1,0 0-1,0 0 0,0-1 1,0 1-1,0 0 0,0 0 1,0 0-1,0 0 0,0 0 1,0 0-1,0-1 0,0 1 1,0 0-1,0 0 0,0 0 1,0 0-1,0 0 0,0 0 1,0-1-1,0 1 0,0 0 1,0 0-1,-1 0 0,15-3-12,0 2-1,-1-1 1,1 2 0,19 0-1,15 1 27,961-4-203,-717 11-495,77 0 152,-154-8-691,-215 0 1208,-35 2-478,-182 26-1871,98-7 1108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5.74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3009 321 264,'-66'-9'527,"-877"-80"1975,609 76-2526,-387-36-755,630 35 1270,2-3-1,0-5 1,-90-33 0,169 51-265,0 0 0,0-1 1,0 0-1,0 0 0,-14-12 1,24 17-207,-5-6 506,18 2-474,320 2-222,-169 4 256,1784 98 2,-1541-50-2324,88 8-977,-100-40 6371,-388-18-3104,-2 0-36,47 1 63,1 2 1,62 13-1,-112-16-423,-64 0 1291,6-1-1906,0 2-1,-71 11 0,95-8 1287,1 0-1,-1-2 0,-58-3 0,86 0-188,0 1 0,0-1 0,1 1 0,-1-1 0,1 0 0,-1 0 0,1 0 0,-1 0 0,1-1 1,-1 1-1,1-1 0,0 1 0,0-1 0,0 0 0,0 0 0,0 0 0,0 0 0,0 0 0,1 0 0,-1 0 0,1-1 0,-1 1 1,1 0-1,0-1 0,0 0 0,-1-4 0,25 6-498,743 1 153,-719 2-339,92 17 0,-98-12-547,-4-5 1002,-36-2 146,0 0 0,0 0 1,0-1-1,0 1 0,-1 0 1,1 0-1,0 0 0,0-1 1,0 1-1,0-1 0,-1 1 1,1 0-1,0-1 1,0 1-1,-1-1 0,1 0 1,0 1-1,-1-1 0,1 0 1,0 1-1,-1-1 0,1 0 1,-1 1-1,0-1 0,1 0 1,-1 0-1,1 0 0,-1 0 1,0 1-1,0-1 0,1 0 1,-1 0-1,0 0 0,0-1 1,-5 1-132,-313 12-3022,-8-1 3796,-873-12 1702,4 0-3234,1180 2 816,-686-29-453,422-10 1463,-58-7-112,-3 26-1000,276 18-332,39 1 267,1 0 0,-1 2 0,-30 4 1,53-5 123,1 1 1,-1-1 0,0 0 0,0 0-1,1 1 1,-1-1 0,0 1 0,1 0 0,-1-1-1,0 1 1,1 0 0,-1 0 0,1 0-1,-1 0 1,1 0 0,0 0 0,-1 0 0,1 1-1,0-1 1,0 1 0,0-1 0,0 0-1,0 1 1,0 0 0,0-1 0,0 1 0,1-1-1,-1 3 1,1-4 58,0 0-1,0 1 1,0-1-1,0 0 1,0 0 0,0 0-1,0 1 1,0-1-1,0 0 1,0 0 0,0 0-1,0 0 1,0 1-1,1-1 1,-1 0-1,0 0 1,0 0 0,0 0-1,0 1 1,0-1-1,0 0 1,1 0-1,-1 0 1,0 0 0,0 0-1,0 0 1,1 0-1,-1 0 1,0 0-1,0 1 1,0-1 0,0 0-1,1 0 1,-1 0-1,0 0 1,0 0-1,0 0 1,1 0 0,-1 0-1,0 0 1,0 0-1,0-1 1,1 1 0,64 4 509,74-5 1,-35-1-519,117 1-184,429 10-1203,-529 0-785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6.11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2846 0 1424,'0'0'0</inkml:trace>
  <inkml:trace contextRef="#ctx0" brushRef="#br0" timeOffset="1">1525 13 1736,'0'0'2593,"-321"-4"-2593,182 4-208,-38 8-472,38 13-1097,18-4 529</inkml:trace>
  <inkml:trace contextRef="#ctx0" brushRef="#br0" timeOffset="2">237 67 1176,'0'0'2993,"-237"13"-6858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6.457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442 0 760,'0'0'1969,"-344"38"-3058,247-17-247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6.79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619 56 2681,'0'0'1488,"52"-1"-1355,174-5-342,-59 5-412,51-7-807,93-5 2359,-372 0-612,-37 4-467,-155 5 1,136 5-151,3 4-586,-115 21 0,86-8 463,91-13 421</inkml:trace>
  <inkml:trace contextRef="#ctx0" brushRef="#br0" timeOffset="1">0 69 408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7.18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219 352 488,'-182'10'1056,"146"-8"-450,41-2-469,1-1 1,0 0-1,0-1 0,-1 1 1,1-1-1,-1 0 0,0 0 1,1-1-1,5-4 0,14-5 186,37-12 420,104-27-1,71-1-535,-177 40-196,154-33-74,264-50-96,-333 72-43,184-4 1,-183 25-686,-33 2-1414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7.55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1674 126 2961,'0'0'1053,"-41"-4"-361,-10 0-689,-201-9-1746,-1077 17 3902,1915-34-3386,-534 23 1133,680-64-937,-675 70-1446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7.92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1456 59 2601,'0'0'668,"-42"0"-530,-13 0-181,-483 13-2937,-86 4 6898,482-17-2749,133-1-1194,-23 4 15,31-2-53,1-1 0,-1 0 0,0 1 0,0-1 0,0 1 0,1-1 0,-1 1 0,0 0 0,0-1 0,1 1 0,-1 0 0,1-1 0,-1 1 0,1 0 0,-1 0 0,1 0 1,-1-1-1,1 1 0,-1 0 0,1 0 0,0 0 0,0 0 0,0 0 0,-1 0 0,1 0 0,0 0 0,0 0 0,0 1 0,1-1 23,-1 0 1,0-1-1,0 1 0,0 0 1,0 0-1,1-1 0,-1 1 1,0 0-1,1-1 0,-1 1 1,0-1-1,1 1 0,-1 0 1,1-1-1,-1 1 0,1-1 1,-1 1-1,1-1 0,-1 0 1,1 1-1,0-1 0,-1 1 1,1-1-1,-1 0 0,1 1 1,0-1-1,0 0 0,-1 0 0,1 0 1,0 0-1,-1 0 0,2 1 1,29 0 428,-21-2-362,512 1 2391,-180 0-5721,-264 0 1479</inkml:trace>
  <inkml:trace contextRef="#ctx0" brushRef="#br0" timeOffset="1">1102 114 1072,'0'0'3088,"47"-12"-2906,147-36-520,-176 43 210,0 0 0,1 2 0,-1 0 1,39 0-1,-18 3 1,-13-2-27,23 0-186,88-16-1,-110 14-79</inkml:trace>
  <inkml:trace contextRef="#ctx0" brushRef="#br0" timeOffset="2">1344 9 1536,'0'0'2185,"-274"-8"-5898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8.28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1 118 440,'0'0'3937,"241"-33"-3857,-162 29-80,0-1-184,10 5-616,-24 0-849</inkml:trace>
  <inkml:trace contextRef="#ctx0" brushRef="#br0" timeOffset="1">624 68 1632,'0'0'3470,"-13"-10"-3323,-42-32-554,50 39 213,-1 1 0,0-1 0,0 2 0,0-1 0,0 1 0,-1-1 0,1 2 0,0-1-1,0 1 1,-1 0 0,1 0 0,0 1 0,-7 0 0,-12 1-841,-94-4 3610,-95 4-4992,198-2 1921,14 0 614,0 0 0,0 0-1,0 0 1,0 0-1,0 0 1,0 0 0,0 1-1,0-1 1,0 1-1,1-1 1,-1 1-1,0 0 1,0 0 0,0 0-1,0 0 1,-1 1-1,-21 20-1744,7-7 543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8.64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498 1 784,'0'0'2557,"-16"0"-2677,-49 1-248,61-1 253,1 0 1,-1 0 0,1 0-1,-1 1 1,1-1-1,-1 1 1,1 0 0,-1 0-1,1 0 1,-4 3 0,-8 2-553,-5-1 771,0-1 1,0-2-1,-1 0 0,1 0 0,-25-3 0,15 1 473,-47 5 0,49 2-1169,0 1-35</inkml:trace>
  <inkml:trace contextRef="#ctx0" brushRef="#br0" timeOffset="1">0 60 1424,'0'0'848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42:28.4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1315 218 1592,'0'0'3217,"-36"12"-3053,-113 37-83,35-7-52,17-9-96,35-16 408,0-3-1,-2-3 1,1-3 0,-96 0 0,121-8-293,33 0-201,25 0 189,242 0 621,322 0-4718,-1420 0 7269,662 11-2959,174-11-272,0 1-1,0-1 0,0 0 1,0 0-1,0 1 1,0-1-1,0 0 0,0 1 1,0-1-1,0 0 1,1 0-1,-1 1 0,0-1 1,0 0-1,0 0 1,0 1-1,0-1 0,1 0 1,-1 0-1,0 0 1,0 1-1,0-1 0,1 0 1,-1 0-1,0 0 1,0 0-1,0 1 0,1-1 1,-1 0-1,0 0 1,0 0-1,1 0 0,-1 0 1,0 0-1,1 0 1,-1 0-1,0 0 0,1 0 1,15 3 179,0-1 0,1-1 0,31-2 0,-12 0-37,7 1-111,207-4 298,-178 0-95,103-20 0,165-66 1605,-336 88-1399,-10-1-194,-10 1-24,-35 0-77,-96 9 0,-51 21 13,-1-1-100,-175 10-150,243-17 299,126-18-1033,17 0 781,21-1 353,981-1 5,-1032-8-474,-32 4 247,-97 3 0,67 3-37,-255 3 259,225 1-253,-114 23 1,322-26-920,317-18 1156,7-38-335,-322 49 361,-95 4-282,-5 0 79,0 0-90,0-1 0,0 1 0,0 0 0,0-1 0,0 1 0,-1-1 0,1 1 0,0 0 0,0-1 0,-1 1 0,1 0 0,0-1 0,-1 1 0,1 0 0,0 0 0,-1-1 0,1 1-1,0 0 1,-1 0 0,1 0 0,0-1 0,-1 1 0,1 0 0,-1 0 0,1 0 0,0 0 0,-1 0 0,1 0 0,-1 0 0,1 0 0,-1 0 0,1 0 0,0 0 0,-2 0 0,-42-5 165,-1 2-1,-63 3 1,42 1-75,-81 6-53,-169 29-1,214-22-13,-87 22-102,138-26-18,3-4 14,29-5-314,44 0 337,646-8 133,-670 7-46,-3 0-190,-126-11 612,-60 10-315,-327 9 248,451 0-546,74-8 87,-3 1 99,1 0 0,-1-1 1,1 0-1,0 0 0,-1-1 0,1 0 1,8-2-1,5-3 99,-18 6-129,-1 0 0,0-1 0,0 1 0,0-1 1,1 1-1,-1-1 0,0 0 0,0 0 0,0 0 0,0 0 1,0 0-1,0-1 0,-1 1 0,1 0 0,3-4 0,12-12 34,0 1-1,1 0 0,1 1 1,1 1-1,24-14 0,-16 11 3,47-39-1,84-94 84,-135 127-65,24-31 0,-24 18-289,-16 25 420,-17 9-113,-17 10 58,-6 13-126,-36 32 0,39-30 87,-50 32 0,-16-9-162,70-36 116,0 1 0,2 1 1,-27 18-1,-22 20-2,70-48-60,0-1 0,0 1 0,0 0 1,0 0-1,0 0 0,1 1 0,-1-1 0,1 0 0,0 0 0,-2 5 0,-9 13 90,10-18-84,1 1 1,-1 0 0,1 0-1,0 0 1,-1 1 0,2-1-1,-1 0 1,0 0 0,0 4-1,-4 17 194,-5-2-158,-15 27 0,25-49-24,-1 1 1,1-1 0,0 1 0,0-1 0,0 1 0,-1-1 0,1 1-1,0-1 1,0 1 0,0 0 0,0-1 0,0 1 0,0-1 0,0 1 0,0-1-1,0 1 1,0-1 0,0 1 0,0-1 0,1 1 0,-1-1 0,0 1 0,0-1-1,0 1 1,1-1 0,-1 1 0,1 0 0,15 10-19,26-1 0,-41-10 18,114 10 245,-12-2-319,-66-3 139,258 48 40,-267-44-186,47 22 0,-71-29 77,0 0-17,-1 0-1,0 1 1,1-1 0,-1 1-1,0 0 1,0 0 0,-1 0 0,1 1-1,-1-1 1,0 1 0,0-1-1,0 1 1,0 0 0,0 0 0,-1-1-1,2 8 1,-3-11-195,-10 0 205,-367 0 216,356 0-210,1 0 1,0-2-1,-1-1 1,1 0-1,0-1 1,1-2-1,-1 0 1,-21-10-1,22 5 142,14 8-146,1 0 0,-1 0 1,0 0-1,-9-3 0,4-4-65,-33-8 245,64 15-516,31 2 226,149 8-47,-180-5-3,-1 1 1,0 1 0,0 1-1,-1 1 1,1 1-1,-1 0 1,30 17-1,-47-23 162,1 1 0,-1-1 0,0 0-1,0 1 1,0-1 0,0 1-1,0 0 1,0 0 0,-1 0 0,1-1-1,-1 2 1,1-1 0,-1 0 0,2 2-1,-3-3 253,7 9-210,-6-9-78,-1 2 66,-16-3 257,-180 0 98,187 0-358,1-1-1,-1 0 0,0-1 0,1 0 0,-1 0 0,1-1 0,-15-7 1,-54-33 134,59 32-139,12-3 63,6 14-70,0-1 0,0 1 0,0-1 0,0 1 0,-1-1 0,1 1 0,0-1 0,0 1 0,0 0 0,0-1 0,0 1 0,0-1 0,0 1 0,0-1 0,0 1 0,1-1 0,-1 1 0,0-1 0,0 1 0,0-1 0,0 1 0,1 0 0,-1-1 0,0 1 0,0-1 0,1 1 0,-1 0 0,0-1 0,1 1 0,-1 0 0,1-1 0,25-2-11,-1 2 0,44 3 1,-13-1 133,-10-2-49,-25 0-118,-1 1 0,1 0 0,-1 1-1,0 1 1,1 2 0,24 6 0,-40-7 1,-9-1 42,-8 0 101,-19-1 4,1-2 0,-1-1 0,1-1 0,-59-14 0,66 10-32,-204-57 145,223 63-200,-7-2 29,-1 1-1,1 0 1,-1 0 0,-19 1 0,52 0-235,33-7 0,-33 4 245,38-1 0,-31 1-120,-27 4 301,-1 0-146,-1-1-94,1 0-1,0 1 1,-1-1-1,1 0 1,0 1-1,-1-1 1,1 0-1,-1 1 1,1-1-1,-1 1 1,1-1-1,-1 1 0,0-1 1,1 1-1,-1-1 1,-1 0-1,-19-3 90,-1 0-1,0 2 0,0 0 0,-41 3 0,24 0-78,38-1-17,0 0-1,0 0 1,0-1 0,0 1-1,0 0 1,0 0-1,1-1 1,-1 1 0,0 0-1,0-1 1,0 1-1,0-1 1,1 1 0,-1-1-1,0 1 1,0-1-1,1 0 1,-1 1 0,0-1-1,1 0 1,-1 1-1,1-1 1,-1 0-1,1 0 1,-1 0 0,1 0-1,-1 1 1,1-1-1,0 0 1,0 0 0,-1 0-1,1 0 1,0-1-1,0-3-1,-1 1-1,1 0 0,0-1 0,1 1 1,-1 0-1,2-6 0,0 6-8,0 1 1,0 0-1,1 0 0,-1 0 1,1 0-1,0 0 0,-1 0 1,1 1-1,1-1 0,-1 1 1,0 0-1,5-2 0,11-10-99,31-34 210,35-29-126,-77 71 45,-1-1 0,-1 0-1,1-1 1,-1 0 0,-1 0-1,1 0 1,3-10 0,-3 9-25,-1 0 1,1-1-1,1 2 1,-1-1 0,11-8-1,0-5 163,-17 20-162,1 0-1,0 0 1,0 1-1,0-1 1,0 0-1,0 1 0,1-1 1,-1 1-1,0 0 1,1-1-1,-1 1 1,1 0-1,-1 0 0,1 0 1,0 0-1,-1 0 1,1 0-1,0 0 1,0 1-1,0-1 0,0 1 1,-1-1-1,1 1 1,2-1-1,-17 23-138,-90 72 459,65-61-275,-43 45 1,76-71-56,0 0-1,1 0 1,0 1 0,0 0-1,1-1 1,0 1-1,-4 17 1,-6 16-100,9-32 51,1 0 0,1 1 0,0-1 0,0 1 0,1 0 0,0-1 0,0 15 550,6-42-421,9-15 111,18-32 0,-26 54-177,1 1-1,0 0 1,1 0 0,0 1-1,0-1 1,17-12 0,43-41 197,-49 43-251,1 1 0,32-22-1,-18 16 99,20-12-126,-36 25-49,-15 10 153,0 0 0,0 0 0,0 0 0,0 0 0,1 0 0,-1 1 0,1-1 0,-1 1 0,1 0 0,-1 0 0,7-1 0,-5 2-105,-2 1-155,-6 4 78,-2 3 189,-4 4-12,-1 0 0,-1 0 0,0-2 0,0 1 1,-1-1-1,-25 15 0,-22 20 55,30-18-129,1 1 1,1 1-1,-39 55 0,61-76 54,1 0 0,0 0-1,-4 14 1,-8 15-328,15-34 261,-1 1-1,1-1 1,0 0 0,0 0-1,1 1 1,-1-1 0,1 0-1,-1 7 1,1-10-132,1-15 517,0 7-259,1 0 1,0 0-1,1 0 0,-1 1 0,1-1 0,1 1 1,0-1-1,0 1 0,7-9 0,7-7-22,28-28 0,1-1 256,-21 21-222,-15 18-62,1 0 1,-2-1-1,0-1 1,11-20-1,-8-10 74,-11 33-22,-2 12-50,0-1-1,0 0 0,0 0 0,0 0 0,0 0 0,0 1 0,0-1 1,0 0-1,1 0 0,-1 0 0,0 1 0,0-1 0,1 0 1,-1 0-1,1 1 0,-1-1 0,0 0 0,1 1 0,0-1 0,-1 0 1,1 1-1,-1-1 0,1 1 0,0-1 0,1 0 0,-2 0 152,0 1-167,0 0 0,0 0 0,0-1 0,0 1 0,0 0-1,0 0 1,0 0 0,1 0 0,-1 0 0,0-1 0,0 1 0,0 0 0,0 0 0,0 0-1,0 0 1,0 0 0,0-1 0,0 1 0,0 0 0,0 0 0,0 0 0,0 0 0,0-1-1,0 1 1,0 0 0,0 0 0,-1 0 0,1 0 0,0 0 0,0-1 0,0 1 0,0 0-1,0 0 1,0 0 0,0 0 0,0 0 0,0 0 0,-1-1 0,1 1 0,0 0 0,0 0-1,0 0 1,0 0 0,0 0 0,-1 0 0,1 0 0,0 0 0,0 0 0,0 0 0,0 0-1,0 0 1,-1 0 0,1 0 0,0 0 0,0 0 0,0 0 0,0 0 0,-1 0 0,1 0-1,0 0 1,0 0 0,0 0 0,-6 3 100,1 0 0,-1 0-1,1 0 1,0 1 0,0-1 0,1 1-1,-8 8 1,-8 6-88,10-10 28,0 0 0,0 1 1,1 0-1,0 0 0,1 1 1,-1 0-1,-11 21 0,-2 4-41,-41 50-1,59-80 67,-24 24 57,-5 6-326,31-33 228,0 1 1,0-1-1,1 1 0,-1-1 0,1 1 0,0 0 1,0 0-1,0-1 0,0 1 0,1 0 1,-1 0-1,0 5 0,-3 125-279,4-132 274,1 0 0,-1-1 0,0 1 0,0 0 1,1-1-1,-1 1 0,0 0 0,1-1 0,-1 1 0,1-1 0,-1 1 0,1 0 0,-1-1 0,1 1 0,-1-1 0,1 0 0,0 1 0,-1-1 0,1 1 1,0-1-1,-1 0 0,1 1 0,0-1 0,-1 0 0,1 0 0,0 0 0,-1 0 0,1 1 0,1-1 0,30 3 155,-13-1-104,10 2-48,0-1-1,1-1 1,49-3-1,-19-1-5,-53 2 18,-1 0 1,0 0 0,1-1-1,-1 0 1,0 0 0,0-1-1,0 1 1,0-1 0,0-1-1,9-4 1,-9 6-4,-1-1 1,1 1-1,0 0 0,0 0 1,0 1-1,0-1 0,0 1 0,0 1 1,8 1-1,10-1-185,3-1 185,-14 1 17,0-1 0,1 0-1,-1-1 1,0-1 0,14-3 0,-15 3-85,-29 4 89,-48-3 47,-180 8 161,182-7-278,50-1 23,-1 0 0,0 2 0,-17 1 0,30-2-19,0 0-1,0 0 0,0 1 0,0-1 0,0 0 0,1 0 0,-1 0 1,0 1-1,0-1 0,1 0 0,-1 1 0,0-1 0,0 0 1,1 1-1,-1-1 0,0 1 0,1-1 0,-1 1 0,0 0 0,1-1 1,-1 2-1,1-1 23,0-1 1,0 1 0,0-1 0,0 1 0,0 0 0,0-1-1,0 1 1,1-1 0,-1 1 0,0-1 0,0 1-1,1-1 1,-1 1 0,0-1 0,1 1 0,-1-1-1,0 1 1,1-1 0,-1 0 0,1 1 0,-1-1-1,1 1 1,4 2 7,-1 0-1,1 0 1,0 0-1,0-1 1,5 2 0,25 6 17,0-2 0,0-1 0,1-2 0,69 1 0,-82-3-26,-19-3 307,-17-6-279,12 6-36,-17-9-22,12 6 59,-1-1 0,1 2 0,-1-1 0,1 1 0,-1 0 0,-12-2 0,-49-1-61,37 4 70,-53-11 0,82 12-20,0 0-1,0 0 0,0-1 0,1 1 0,-1-1 0,0 0 1,0 0-1,1 1 0,-1-1 0,0 0 0,1 0 0,-1-1 1,1 1-1,0 0 0,-1 0 0,1-1 0,0 1 1,0-1-1,-1 1 0,1-1 0,-1-2 0,1-2-22,-1 1 0,1-1 0,0 0 0,1 0 0,0 1 0,0-9 0,0 8 20,-1-1 19,1 1 0,0-1 0,0 0 0,1 1 0,0-1 0,0 1 0,0-1 0,1 1 0,0 0 1,0-1-1,1 1 0,5-10 0,7-7-8,1 0 0,22-24-1,-29 37-11,1 1 0,1-1 0,-1 2 0,1-1 0,1 2 0,16-9 0,44-29 132,-24 15-90,-19 16-121,-25 13 91,1-1-1,-1 0 1,0 0 0,0 0-1,1-1 1,-2 1 0,1-1-1,0 0 1,0 0 0,5-6 0,0-1-52,-8 9 42,0 0 0,1 0 0,-1 0-1,0-1 1,0 1 0,0 0-1,0 0 1,0-1 0,0 1 0,-1-1-1,1 1 1,0-1 0,-1 1-1,1-1 1,0-2 0,-1 0-47,0 2-125,-9 2 161,2 0 13,-1 1 0,1 0 0,-1 0 0,1 0 0,0 1 0,-1 1 0,1-1 1,0 1-1,1 0 0,-1 1 0,0-1 0,1 1 0,0 1 0,0-1 0,0 1 1,1 0-1,-1 1 0,-4 5 0,-46 50 14,24-11-37,24-37-3,0-1-1,0 0 1,-1 0-1,-1-1 1,0 0-1,-12 11 1,8-11 38,8-8-87,1 1 1,0 0-1,0 1 1,0-1-1,0 1 1,1 0-1,-7 9 1,10-10 38,1-1 1,-1 1 0,1 0-1,-1 0 1,1 1-1,0-1 1,0 0 0,2 6-1,-1 6-191,-2 1 214,0-13-19,1 0 0,0 0 1,0-1-1,0 1 0,0 0 0,0 0 0,1 0 0,-1 0 0,1-1 0,0 1 1,0 0-1,1-1 0,-1 1 0,1-1 0,3 6 0,-2-5 18,1 0 0,0-1 1,0 1-1,1-1 0,-1 0 0,1-1 0,-1 1 0,1-1 0,0 0 0,0 0 0,0 0 0,0 0 0,7 0 0,5 1 45,1-2 0,29 0 0,-28-1-61,-19 0 77,24-1-36,-22 1-28,11-3 0,-1 0-1,0 1 1,21 0-1,-11 2 94,-19 0-119,-4 0-31,-32 0-254,-2 0 543,-223 0-380,257 0 157,0-1 1,0 1 0,0 0-1,1 0 1,-1-1-1,0 1 1,1-1 0,-1 1-1,0 0 1,1-1 0,-1 1-1,0-1 1,1 0-1,-1 1 1,1-1 0,-1 1-1,1-1 1,-1 0-1,1 0 1,0 1 0,-1-1-1,1 0 1,0 0-1,-1 1 1,1-1 0,0 0-1,0 0 1,0 1-1,0-1 1,0 0 0,0-1-1,0 1 0,-1-1-1,1 1 0,0-1 1,0 0-1,0 1 1,1-1-1,-1 1 0,0-1 1,1 1-1,-1 0 1,0-1-1,1 1 1,0-1-1,-1 1 0,1 0 1,0-1-1,1-1 1,19-14 42,1 2 1,1 0-1,25-12 1,-16 10-22,-16 8 22,33-10 0,-35 14-15,-1 0 0,1-1 0,20-13 0,-23 12-1,1 0 0,0 1 1,0 0-1,1 0 0,0 2 0,0-1 1,0 2-1,15-3 0,18-4-2,-31 6-39,1 0 0,-1 2 0,29-2 0,116-4 179,15 2-48,-148 3-220,78-6 309,18-5-268,-103 13 82,-1-2 1,1 0 0,-1-1 0,36-12-1,-29 8 67,37-7 0,-11-3 26,-82 17-14,0 2 0,1 1 0,-52 11-1,-198 44-199,227-42 163,42-12-94,0 1 0,0-2-1,0 1 1,0-1 0,-20 1 0,174 4-573,230-7 783,-347-2-238,-26 2 56,0 0 0,-1-1 0,1 1-1,0 0 1,-1 0 0,1 0 0,0-1 0,-1 1-1,1 0 1,-1-1 0,1 1 0,-1-1 0,1 1 0,-1 0-1,1-1 1,-1 1 0,1-1 0,-1 0 0,0 1-1,1-1 1,-1 1 0,0-1 0,1 1 0,-1-1 0,0 0-1,0 1 1,0-1 0,0 0 0,1 1 0,-1-2-1,-25 1 79,-53 0-137,15 0 106,-109 10-1,142 0-16,26-7-63,0 0 1,0-1-1,0 0 1,0 0-1,-1 0 0,-5 0 1,12 6-505,4-4 517,1-1 1,0-1 0,0 1-1,0-1 1,-1-1 0,1 1 0,0-1-1,0 0 1,9-2 0,5 2-22,6 0 4,-3 1 82,-1-2 1,1 0-1,-1-1 1,27-7-1,339-76 15,-364 78 21,-19 5-45,-1 1-1,1-1 1,0 1-1,11-1 0,-82 0 657,36 0-701,-1 2 0,0 0 0,-50 9-1,-61 23 38,44-8-179,-163 19-1,212-39 99,47-4 3,10 3-686,29 1 738,0-1 0,67-4-1,-31-1 145,81 2-228,-211-1 16,12 0 213,-62 7-1,78-4-158,-35 0-1,41-3-23,22 1 143,3 1-582,-1 0 420,1-1 0,0 0 0,0 0 0,0 0 0,0 0 0,5-1 0,1 0 51,31 2 100,22-1-82,0-2-1,72-11 1,212-41 41,-330 53-64,-4-1-404,-20 2 392,-43-1 76,29-1-13,-1 2-1,1 0 0,0 2 1,-1 0-1,-25 7 1,3 2-90,0-2 0,-48 4-1,64-3 176,25-8-147,0 0 0,0-1 0,-1 1 0,1-1 0,0 0 0,-1 0 0,-7 0 0,11-1 9,4 0-545,10 0-1293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38.99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196 1 128,'-191'29'1832,"187"-29"-1584,4 12-432,0 1-1072,0-9 944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55.90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5139 595 1744,'0'0'2154,"12"0"-2144,0 0 121,27 2 1209,-39-2-1327,-27 5 196,-14 3-114,1 0 0,-78 29-1,80-23-156,0-2 0,-1-1 1,-1-2-1,-74 7 0,-3-4 298,-208 48 0,268-48-202,0-2 0,-74 4 0,-116-9 1450,245-5-1453,2 0-25,-1 0 0,1 0-1,0 0 1,0 0 0,0 0 0,-1 0 0,1 0 0,0 0 0,0 0-1,0 0 1,-1-1 0,1 1 0,0 0 0,0 0 0,0 0-1,0 0 1,-1 0 0,1 0 0,0-1 0,0 1 0,0 0-1,0 0 1,0 0 0,0 0 0,-1 0 0,1-1 0,0 1 0,0 0-1,0 0 1,0 0 0,0-1 0,0 1 0,0 0 0,0 0-1,0 0 1,0-1 0,0 1 0,0 0 0,0 0 0,0 0-1,0-1 1,0 1 0,0 0 0,0 0 0,0 0 0,0 0-1,0-1 1,1 1 0,-1 0 0,0 0 0,0 0 0,0-1 0,0 1-1,6-1-25,1214 6-1016,-1210-7 1102,-12-3 86,-20-6 137,-23 3-273,-1 1 1,0 3-1,0 1 0,-52 5 1,38-2-86,-119 0-241,-698-7 133,162 4-707,389 5-64,318-2 959,-86-4 132,84 3 149,-1-1-1,1 0 1,0 0 0,0-1 0,0-1 0,-16-7 0,19 6 44,11 2-753,16 2-491,-16 1 1056,654-25 554,-67 0 31,-467 23-758,330 9-567,-409-3 480,73 16 0,-159-16 1143,-137-4-854,-792 7-10,-41-3-105,540-6 79,349 3-75,-136-4 65,189-8-63,179 11-1698,503-8 2452,1249-18 3,-1607 27-457,-269-9 170,-24 2-478,0 2 0,0 1 0,-71 5 0,27 0-84,-1745 6-1032,1710-7 1125,-308-14 502,253 0-377,-132-16-86,291 31-592,13 8-951,1-8 1374,0-1-1,0 0 1,0 0 0,0 0 0,0 0 0,1 1 0,-1-2-1,0 1 1,0 0 0,1 0 0,1 1 0,11 4 46,0 0 0,0-1 1,1-1-1,0 0 1,0-1-1,28 3 1,102-3 396,-99-3-313,110 0 234,693-13 741,25-12-572,-288 7-163,-565 14-180,-16 0 74,-17 1 6,-108 0-524,-1 5 0,-191 27 0,-376 23-389,14-45 831,631-7-128,-246 0 159,87 0 80,-418 8 536,531 1-974,-31 0-918,133 0-425,28-2 1547,1-1 0,-1-2 1,74-2-1,-51-2 103,1341-35 490,-886 12-253,361 14-161,-607 10 322,-549 38-1149,51-5 21,-610-7 135,-321-38 2689,760 9-2643,232 3-634,154-1 1013,-31 1-85,38 0 114,1-1 0,0 0 0,0 1-1,0-1 1,-1 1 0,1 0 0,0 0-1,0 0 1,0 0 0,0 0 0,1 0 0,-1 0-1,0 1 1,-2 2 0,5-5-79,-1 1 98,0 0 0,0 0 0,1 0-1,-1 0 1,0 0 0,0 0 0,1 0 0,-1 0 0,0 0 0,0 0-1,1 0 1,-1 0 0,0 0 0,0 0 0,1 0 0,-1 0 0,0 1-1,0-1 1,0 0 0,1 0 0,-1 0 0,0 0 0,0 0-1,0 1 1,1-1 0,-1 0 0,0 0 0,0 0 0,0 0 0,0 1-1,0-1 1,0 0 0,1 0 0,-1 1 0,0-1 0,0 0 0,0 0-1,0 0 1,0 1 0,0-1 0,0 0 0,0 0 0,0 1-1,0-1 1,0 0 0,0 0 0,0 1 0,0-1 0,0 0 0,0 0-1,0 1 1,0-1 0,-1 0 0,1 0 0,0 0 0,0 1-1,0-1 1,0 0 0,0 0 0,-1 0 0,1 1 0,0-1 0,0 0-1,-1 0 1,42 5 45,-1-2-1,59-3 1,-35-1 67,1561 1 420,-812-8-554,-283 8 31,-1409 31 265,309-4-127,-219-3 263,-129 22-756,639-44 231,178-2 142,72 0 125,-44-6 0,62 4-49,1 0 0,-1-1 0,0 0 0,1-1 1,0 0-1,-21-11 510,690-1-2260,895-66 2302,-503 55-381,-1170 19 644,8 0-946,-608 8 172,-189-6-554,-82-88 1730,856 77-1253,53 8-909,201 0-179,-43 6 1222,1720-73 540,-1663 73-643,501-2-159,-474 5 19,-161 0 68,0 0 0,-1-1 0,1 1 0,-1 0-1,1 0 1,-1-1 0,1 1 0,0 0 0,-1-1-1,1 1 1,0 0 0,-1-1 0,1 1 0,0 0 0,0-1-1,-1 1 1,1-1 0,0 1 0,0-1 0,0 1-1,-1 0 1,1-1 0,0 1 0,0-1 0,0 1-1,0-1 1,0 1 0,0-1 0,0 1 0,0-1-1,0 1 1,0-1 0,0 1 0,0-1 0,1 1-1,-1-1 1,0 1 0,0 0 0,0-1 0,1 1-1,-1-1 1,0 1 0,0 0 0,1-1 0,-1 1-1,0-1 1,1 1 0,-1 0 0,1 0 0,-1-1-1,0 1 1,1 0 0,-1 0 0,1-1 0,-1 1-1,1 0 1,-1 0 0,0 0 0,1 0 0,-1 0-1,1 0 1,-1-1 0,1 1 0,-1 0 0,1 0-1,-1 1 1,1-1 0,-1 0 0,1 0 0,-11-5 22,0 1 0,-1 1 0,1 0 0,-1 0 0,0 1 0,-16-2 0,23 4-32,-80-8-301,-153 5 1,122 4 115,-230 1-292,-423-5 562,318-17 261,64 2-84,-368 11-1175,668 7 793,759-41 590,-575 32-453,508-35 188,-46 11-31,-534 31-170,351-15-125,-326 13 593,-77 4-537,-77 5-503,-161 29-1,74-6-45,-303 3-71,-4-31 1680,210-2-333,261 3-1233,-45 9 1,40-5 331,31-5 241,0 0-1,0 0 0,0 0 1,0 1-1,0-1 0,0 0 1,0 0-1,0 0 0,0 0 1,0 0-1,0 0 0,0 0 1,0 0-1,0 0 0,0 1 1,0-1-1,0 0 0,0 0 1,0 0-1,-1 0 0,1 0 0,0 0 1,0 0-1,0 0 0,0 0 1,0 0-1,0 0 0,0 1 1,0-1-1,15 1 47,664 6 586,-398-9-482,601 2 103,-707-8-101,212-36 0,-215 19 253,209-2 0,-258 25-411,136 4-402,-238 0 389,0 0 1,-1 1 0,0 2-1,0 0 1,0 0-1,0 2 1,-1 1 0,21 11-1,-35-18 26,-1 0 0,1 0 1,-1 0-1,1-1 0,-1 1 0,1-1 0,0 0 0,-1-1 0,5 0 0,7 0 68,290 1 78,-267-2-111,66-12-1,-15 2-192,279-10 206,-269 22 383,-99 0-409,0-1 0,0 1 0,-1-1 0,1 1 0,0-1 0,0 1 0,0-1 0,-1 0 0,1 1 0,0-1 0,-1 0 1,1 0-1,-1 1 0,1-1 0,-1 0 0,1 0 0,-1 0 0,1 0 0,-1 0 0,0 1 0,1-1 0,-1 0 0,0 0 0,0 0 0,0 0 0,0 0 0,0 0 0,0 0 0,0-2 0,0-40-301,0 31-59,-1 8 335,-1 0-1,0-1 1,1 1-1,-2 0 1,1 0-1,0 0 1,-1 1 0,1-1-1,-1 0 1,0 1-1,-1 0 1,-4-5-1,-8-9 160,9 6-135,-1 0 1,2 0 0,0-1-1,0 1 1,1-1-1,1 0 1,0-1 0,0 1-1,-2-20 1,0 10-265,18 61-688,3-10 926,20 28-1,12 20-87,-26-40 35,-14-27 63,-1 0-1,0 0 0,-1 0 1,0 1-1,-1 0 0,0 0 1,-1 0-1,0 1 1,-1-1-1,2 21 0,-4 83-15,-3-109-40,0 0 0,-1-1 0,1 0-1,-1 0 1,0 0 0,0 0 0,-1-1 0,-9 8 0,12-10 95,-55 33 213,-72 60-135,122-90-123,-1-1 0,1 0 1,-1 0-1,0-1 0,-1 0 1,1 0-1,-14 2 0,-65 6 100,37-6-100,-24 1-116,-106-3-1,-32 0 184,79 10-316,-225 11-1307,-1084-24-201,1274-2 1918,48-1-259,-1 4 1,-125 19 0,175-12 129,0-4 0,-80-5 0,48 0 79,-1-1-185,-122 5 1027,120 11-1205,51-6-217,-76 2-1,92-11 524,25 0-136,0 0 1,0 1-1,0 1 1,1 0-1,-1 1 1,0 1-1,-20 6 0,24-7 46,0 1 0,0-1 0,0-1 0,-1 0-1,1 0 1,-1-1 0,1 0 0,-13-2 0,11 0 40,0 2 1,-1 0 0,1 0-1,0 1 1,0 0-1,-14 4 1,11-1 313,1-1 1,-1-1-1,0 0 0,0-1 1,0 0-1,-16-2 0,30 0-309,1 1-1,-1-1 0,0 1 1,1-1-1,-1 1 0,1-1 1,-1 1-1,1-1 1,-1 1-1,1-1 0,0 0 1,-1 1-1,1-1 0,0 0 1,-1 1-1,1-1 0,0 0 1,0 0-1,0 1 1,0-1-1,0 0 0,0 0 1,0-1-1,-2-18 147,2 20-158,-1-37 39,0 26-106,1 0 0,-1 0 1,2 0-1,-1 0 0,2 0 0,-1 0 1,2 0-1,-1 0 0,6-14 0,9-8 108,-5 10-12,0 0-1,9-30 1,1-3-358,-18 46 393,1 1 1,-1-1-1,-1 0 1,0-1 0,0 1-1,-1-1 1,0 1-1,0-14 1,-2-29 360,0 53-473,0-1 52,0 0 0,0 0-1,-1 0 1,1 1 0,0-1-1,0 0 1,0 0 0,1 0 0,-1 0-1,0 1 1,0-1 0,0 0-1,1 0 1,-1 0 0,0 1-1,1-1 1,-1 0 0,0 0-1,1 1 1,-1-1 0,1 0-1,-1 1 1,1-1 0,0 0-1,-1 1 1,2-1 0,15-3-41,1 1 1,-1 1-1,1 1 0,31 2 1,8-1-13,1217-16 324,-1143 16-281,-98-2 91,53-9-1,15-1 37,126 11-313,-125 2 138,-81-3 127,1 0 1,28-7 0,-17 3-106,129-21-86,4 2 148,74-4 25,20 0 166,-96 7-94,332-8 102,2 26-312,-354 4-3,-127 1 64,0 0 0,0 1 0,33 8 0,-21-2-99,-7-4 245,-16-3-157,1-1 0,0 2 0,-1-1-1,1 1 1,-1 0 0,0 0 0,0 1-1,9 4 153,88-7-297,-266 11-311,-10-1 123,-21-10 94,-234 1 428,112 19-1745,191-14 1259,-274 5 144,333-11 114,0 3-1,-79 14 0,100-10-1509,-64 1-1,-47-8 2194,65-1 795,-85-8 227,-120 22-3513,50-13 3577,275 10-3547,-2-8 2339,46-4 1,-9 0-216,1303 2 37,-1279-3-299,122-18 0,-201 20-27,-7 1-155,-15 0-198,-816-4 42,361-15 1329,-2 0-768,238 21-3939,-15 0 6073,259-2-3993,1880-4 5143,-3224 4-3296,1088-8 618,-2-1-915,-89 9-1768,1863 5 3058,-1904-7-761,-449 4-206,357 11-203,225-9 280,221-1-444,1 0 0,0 2 1,0 0-1,-22 10 0,21-7-118,0-1 0,-1-1 0,-24 3 0,31-8 107,-4 2 86,1-2 0,-29-1-1,76 6-163,-26-5 220,0 1 0,1-1 0,-1 0 1,1 0-1,-1 0 0,1-1 0,-1 1 0,1 0 1,-1-1-1,1 0 0,0 1 0,3-1 0,43-2 75,-20 1-16,53 1 88,396-11 616,29-3-358,-525 6 178,-228 5-2599,127 5 2037,-656 7 1055,687-9-1576,87 7-614,1-6 1034,0 1 1,0-1-1,0 0 1,0 0-1,0 0 0,0 1 1,0-1-1,0 0 1,1 0-1,-1 0 0,0 0 1,1 1-1,-1-1 1,1 0-1,-1 0 0,1 0 1,1 2-1,20 3 229,0 0 0,44 6 0,22 4 214,-79-14-603,0 1 1,0 0 0,-1 1 0,1 0 0,-1 0-1,0 1 1,9 6 0,-16-10 108,0 0 0,0-1 0,0 1 0,0 0 1,0 0-1,0 0 0,0-1 0,-1 1 0,1 0 0,0 0 0,-1 0 1,1 0-1,0 0 0,-1 1 0,1-1 0,-1 0 0,0 0 0,1 0 1,-1 2-1,0-3 89,0 1-1,0 0 1,-1-1 0,1 1 0,0 0 0,-1 0 0,1-1 0,0 1-1,-1-1 1,1 1 0,-1 0 0,1-1 0,-1 1 0,1-1 0,-1 1-1,1-1 1,-1 0 0,0 1 0,1-1 0,-1 1 0,0-1 0,0 1-1,-6 1 161,0 0 0,0 0-1,0 0 1,-11 0 0,13-1-161,-52 6 870,32-5-661,0 2 0,1 0 0,-1 1 0,1 1 0,-37 16 1,58-21-279,1 0 1,-1 0 0,0 0 0,1 1-1,-1-1 1,1 1 0,-1-1 0,1 1-1,0 0 1,0 0 0,0 0 0,0 1-1,0-1 1,0 0 0,0 1 0,1-1-1,-3 6 1,3 4-1059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7:59.405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0 555 336,'0'0'1858,"7"3"-1758,21 8 31,-21-8 459,18 0-150,12 1 731,56-3-1,-56-1-821,33-3-89,101-19 1,-13 1-222,65 3-19,228-23 208,537-38 91,-460 37-86,-343 25-326,61-19 368,-244 35-253,0 0 1,1 1-1,-1-1 0,0 0 0,0 0 1,0 0-1,0-1 0,0 1 1,-1 0-1,4-3 0,-2 2 22,-1-1 0,2 1 0,-1 0 0,0 0-1,0 0 1,7-2 0,16-3-103,-1 1-1,44-5 0,-27 6-360,-28 1 464,1 0 0,-1-1-1,25-11 1,13-5-55,15 5-44,0 4 0,130-9 0,-124 16 212,-54 3-148,92-12-39,85-10 13,-176 22 101,26-2 16,108-5 120,-31 1-171,-84 8 158,3-25 302,-38 21-503,0 0 0,1 1-1,0 0 1,-1 0-1,1 0 1,0 1 0,1-1-1,-1 1 1,0 1 0,1-1-1,-1 1 1,9-2 0,-13 3-52,40-12 0,-27 11 59,-12 1-8,0-1 1,0 1-1,1 0 1,-1 0 0,0 0-1,0 0 1,1 0 0,-1 0-1,0 1 1,0-1 0,1 1-1,-1-1 1,0 1 0,0 0-1,0 0 1,0 0 0,4 2-1,-4 2-26,1 0-1,-1 0 1,1 0-1,-2 1 0,1-1 1,0 1-1,-1-1 1,0 1-1,0-1 1,-1 1-1,0-1 1,0 1-1,0 0 0,0-1 1,-1 1-1,-2 6 1,0 5 34,-2-1 0,0 1 0,0-1 0,-9 16 0,5-14 52,2 1 1,0-1-1,-7 37 0,11-38-125,2 1 0,0 0-1,3 25 1,0 3-7,-2-41 44,1 0-1,0 0 0,0-1 1,1 1-1,-1 0 0,1 0 1,0-1-1,1 1 1,-1-1-1,1 0 0,5 8 1,-4-7 38,0 1 0,0 1 0,-1-1 0,0 0 0,3 10 0,-5-14-46,0 0-1,-1 0 1,1 0 0,-1 0 0,1 0-1,-1 0 1,0 1 0,0-1 0,0 0-1,0 0 1,0 0 0,0 0 0,-1 1-1,1-1 1,-1 0 0,1 0 0,-1 0-1,0 0 1,0 0 0,0 0 0,0 0-1,-2 2 1,-2 1-12,0-2 0,0 1 0,-1 0 1,1-1-1,-1 0 0,-11 4 0,-14 5 68,-1-2-1,-1-1 1,0-2 0,0-1 0,0-1 0,-36 0-1,-148-3-48,118-3-18,135 12-1122,-8-8 1196,0-1 1,1-2-1,30-2 1,6 0 15,106 1 70,175 2-605,-367 12-173,-3-7 725,0 0 0,0-2 0,-1 0 0,-43 0 0,-39 5-38,99-8-32,-14 2-65,21-3 75,1 0 0,-1 0 0,1 0-1,-1 0 1,1 0 0,-1 0 0,1 0 0,-1 1-1,1-1 1,-1 0 0,1 0 0,-1 1-1,1-1 1,-1 0 0,1 1 0,-1-1-1,1 0 1,-1 1 0,1-1 0,0 1 0,-1-1-1,1 0 1,0 1 0,-1-1 0,1 1-1,0 0 1,9 0 493,397-1 206,-979-5 452,560 6-1158,0-1-8,-1 0-1,0 0 1,1-1-1,-1-1 1,1 0 0,-22-7-1,85 7-1189,27 15 1094,-41-6-31,0-1 0,46 0 0,-34-5 474,-20 1-208,0-2 1,51-6-1,-72 5-69,0-1 1,-1 1 0,1-1-1,-1 0 1,0 0-1,1-1 1,-1 0 0,0 0-1,-1 0 1,1-1-1,0 0 1,-1 0-1,0 0 1,0-1 0,0 0-1,7-10 1,2-5 170,-8 12-186,0 1 0,-1-1 0,-1 0 0,1 0 0,-1 0 0,0-1 0,-1 1 0,0-1 0,2-10 0,3-29 56,-4 27 7,-1-1 0,1-31-1,1-394 72,-5 446-212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8:20.6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8 158 1040,'0'0'2238,"-7"-13"-2677,381 6 2891,185 2-1252,-484 12-1134,99 19-1,-108-13-20,1-3 0,75 1-1,-127-12-54,0 2-1,0 0 1,0 1 0,0 0-1,0 1 1,-1 1 0,22 8-1,-39-3-1195,-26-5 1364,21-3-212,-145 15 162,-277-8 1,-16-54 71,198 14 20,232 30-190,1 1 4,0-1-1,0 0 1,-27-9 0,42 11-10,0 0-1,1 0 0,-1 0 0,0 0 0,0 0 1,1-1-1,-1 1 0,0 0 0,0 0 1,0 0-1,1 0 0,-1-1 0,0 1 0,0 0 1,0 0-1,0 0 0,1-1 0,-1 1 1,0 0-1,0 0 0,0-1 0,0 1 0,0 0 1,0 0-1,0-1 0,0 1 0,0 0 1,0 0-1,0-1 0,0 1 0,0 0 0,0 0 1,0-1-1,0 1 0,0 0 0,0 0 1,0-1-1,0 1 0,0 0 0,-1 0 0,1-1 1,0 1-1,0 0 0,0 0 0,0 0 1,-1-1-1,1 1 0,0 0 0,0 0 0,0 0 1,-1 0-1,1-1 0,0 1 0,0 0 1,0 0-1,-1 0 0,25-6 343,377-4 330,-256 12-677,-36-2 6,361-12 662,283-5-51,-709 19-614,0 1 0,0 2-1,0 2 1,69 21 0,-118-24-740,-28-3 730,-45-2 221,-40-12-130,-11-2-32,-236 14-1280,-142-7 857,264 4 175,176 4-20,38-4 448,28 4-205,0-1 0,0 1-1,0-1 1,1 0-1,-1 1 1,0-1 0,0 0-1,0 1 1,1-1-1,-1 0 1,0 0 0,1 1-1,-1-1 1,0 0 0,1 0-1,-1 0 1,1 0-1,0 0 1,-1 0 0,1 0-1,0 0 1,-1 0-1,1 0 1,0 0 0,0 0-1,0 0 1,0-1 0,-1 0 20,6-1 57,13 1 90,0 1 1,20 1-1,3-1-101,411 1 91,-157 29-34,-169-13-108,-119-14-184,-20-1-170,-23 1-141,-1288-2 822,1303 0-361,0-2 0,0 0 0,1 0 1,-41-13-1,58 15-47,15 0-78,9 1 194,0 0-1,32 8 1,-34-7-71,2 0 0,-1-1-1,31-3 1,-2 0 168,-47 2-167,490 21 116,-375-17 22,-107-4-151,-11-12-457,-3 13 392,0 0-1,0 0 1,0 1 0,0 0-1,0-1 1,0 1-1,1 1 1,-1-1-1,-8 8 799,33-9-666,0 2 0,1 0 0,22 7 0,-17-4-20,36 4 0,152 0-105,-124-9 181,168 25 0,-222-21-143,0-2 1,1-1 0,43-5-1,-2 1 266,148 3-186,238 31 1,-279-21-14,-42-4-31,-100-2-83,38 2 204,-66-7-144,-7-1-9,0 1 1,0 0 0,0 1 0,1 0 0,-1 0 0,0 1-1,0 0 1,0 1 0,14 6 0,-13-5 5,0-1 0,-1 1 1,1-1-1,1-1 0,-1 0 1,20 2-1,67-5 142,-44 0 32,385 1-37,-391 3 513,-47-3-634,0-1-1,-1 1 1,1-1 0,0 1 0,0 0 0,0-1 0,0 1 0,0-1 0,0 1 0,0 0 0,0-1-1,0 1 1,0-1 0,1 1 0,-1 0 0,0-1 0,0 1 0,0 0 0,0-1 0,1 1 0,-1 0-1,0-1 1,0 1 0,0 0 0,1-1 0,-1 1 0,0 0 0,1 0 0,-1-1 0,0 1 0,1 0-1,-1-1 1,20 1-359,-24 1-223,-38-2 238,-348-24 614,254 21-211,-500-32-767,510 22 708,1-6 1,1-5-1,-122-42 1,219 58 104,15 6-1,0-1 0,0-1 0,1 0 0,0-1 0,0 0 0,-19-14 1,43 19-723,18 5 634,44 11-1,19 3 13,70-4 255,212-9 0,38 1-53,182 60-138,-633-63-20,-50-3-1,-308-51 185,271 32-159,-201-34-8,-155-21-144,463 72 23,-22-3 6,0 1 0,-1 3 1,-60 4-1,93-1-97,1-1 1,0 1-1,0 0 0,0 0 0,1 1 1,-1 0-1,1 0 0,-1 0 0,-4 5 1,-48 41-1805,21-16-351,14-15-11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8:22.5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1200,'0'0'0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8:31.6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3897 261 512,'0'0'4029,"21"-7"-3493,66-25-188,-83 30-325,1 0 0,0 0 0,0 1 0,0 0 0,-1-1 0,1 2 0,0-1 0,1 0 0,-1 1 0,5 0 0,4 1 15,-14-1-34,1 0 0,-1-1 1,1 1-1,-1-1 0,0 1 1,1 0-1,-1-1 0,1 1 1,-1-1-1,0 1 0,1-1 0,-1 1 1,0-1-1,0 1 0,1-1 1,-1 1-1,0-1 0,0 0 0,0 1 1,0-1-1,0 1 0,0-1 1,0 0-1,0 1 0,0-1 0,0 1 1,0-1-1,0 1 0,0-1 1,0 0-1,0 1 0,-1-1 1,1 1-1,0-1 0,0 1 0,-1-1 1,1 1-1,0-1 0,-1 1 1,1-1-1,-1 1 0,1 0 0,0-1 1,-1 1-1,1-1 0,-1 1 1,1 0-1,-1-1 0,1 1 0,-1 0 1,1 0-1,-1 0 0,0-1 1,0 1-1,-68 0-44,-819 8 189,555-8-84,-88 4-480,266-1 437,-260-30 0,398 25-57,16 2 131,36 2 95,208-4 168,284 4 159,-357 11-564,-143-8 39,-1 0 0,0 1 0,0 2 0,30 12 0,-19 1 99,-35-15-656,-12-3-32,-225-2 968,-492-11-50,-2-10-491,728 20 169,26 0 365,53 0-194,770 25 412,-825-23-573,8 0-36,0 1 0,-1 1 1,1 2-1,-1 1 1,41 15-1,-89-19 150,-15-2 89,-720-5-465,320-6 222,-1-1-185,120 11-1219,313 0 1397,0 0-1,0 1 1,0-1-1,0 0 1,0 0-1,0 1 1,0-1-1,0 0 1,0 1-1,0-1 1,0 1-1,0-1 1,0 1-1,1 0 1,-1-1-1,0 1 1,0 0-1,0-1 1,1 1-1,-1 0 1,0 0-1,1 0 1,-1 0-1,1 0 1,-1 1-1,1-1 93,233 14 466,-1-1-42,-88-15-394,164 3 250,-294-2-303,1 1 0,-1 0 0,0 1 0,0 0 0,0 1 0,19 8 0,-31-11-138,-13 0 84,-250 2 757,-309-4-715,482-2-23,24 0-40,1 3 1,-125 14-1,122-5-211,-97 1-1,167-9 330,1-1 0,0 0-1,-1 0 1,1-1 0,-1 1 0,1-1-1,-1 0 1,0 0 0,1-1 0,-1 1-1,0-1 1,6-6 0,-5 5-61,0 1-1,0-1 1,0 1 0,1 0 0,-1 0 0,1 0 0,0 1-1,9-3 1,-12 4-7,-1 0-1,1 0 0,-1 0 1,0 0-1,1 0 0,-1 0 1,0-1-1,0 1 1,0-1-1,0 0 0,0 1 1,0-1-1,0 0 0,-1 0 1,1 0-1,-1 0 0,1-1 1,0-1-1,-1 2-6,0 0 1,0 0-1,1 0 0,-1 0 0,0 0 1,1 0-1,-1 1 0,1-1 0,0 1 0,-1-1 1,1 1-1,0-1 0,0 1 0,0 0 1,0 0-1,0 0 0,0 0 0,4 0 1,6-1 10,0 0 1,0-1 0,0 0 0,0-1 0,0 0 0,-1-1 0,0-1-1,20-11 1,-3 3 323,0-2-223,-24 14-116,-1 1 1,1 0-1,0 0 1,-1 0-1,1 1 1,0-1-1,0 1 0,0 0 1,-1 0-1,1 0 1,6 2-1,5-2-45,389-4 498,-394 3-395,1 0 0,-1-1-1,0 0 1,0-1 0,14-4 0,-12 2 10,0 2 0,0 0 0,16-3 0,154-2 74,-127 4-117,70 5 0,-40 1 21,414-9-80,177 30 106,-358-11-185,-111-7 152,133-3 38,-182-3-68,-45 9-54,-102-8 16,32 0 0,65 8-1,-86-6-28,41-1 0,15 1 127,29 7-12,112-6 0,-154-3 25,-62 1-97,1-1 0,0 1-1,0 0 1,0 0-1,-1 1 1,1-1 0,0 1-1,-1 0 1,4 2 0,-3-2 35,-1 0 0,0 0 1,0 0-1,1-1 1,-1 0-1,1 0 1,-1 0-1,1 0 1,4 1-1,-54-1-217,0 0 239,-58-4 1,-283-52 52,-151-16-141,-9 22 142,528 48-428,29 4-468,32 4 529,104 9 448,76 12 77,-133-12-323,-106-23 172,1 1-1,-1 1 1,0 1 0,0 0 0,-25-1 0,-94 0-284,67 5 186,-383-34 101,115 6-146,-642 13-856,647 17 727,312-1 190,1 1-1,0 1 0,-20 5 0,16-2-86,-38 3 1,-45 0 7,-56 3 93,161-12-39,-1 0 0,0 0 0,1 0 1,-1 1-1,1-1 0,-1 0 0,1 1 0,-1-1 1,1 1-1,-1 0 0,1-1 0,-1 1 0,1 0 0,0 0 1,0 0-1,-1 0 0,1 0 0,0 0 0,0 0 0,0 0 1,0 0-1,0 1 0,0-1 0,0 0 0,0 1 0,1-1 1,-1 0-1,1 1 0,-1-1 0,1 1 0,-1 3 1,-1 3-260,1 1 0,1 0 0,-1 0 0,3 14 1,-2-5-1156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18:38.7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3897 261 512,'0'0'4029,"21"-7"-3493,66-25-188,-83 30-325,1 0 0,0 0 0,0 1 0,0 0 0,-1-1 0,1 2 0,0-1 0,1 0 0,-1 1 0,5 0 0,4 1 15,-14-1-34,1 0 0,-1-1 1,1 1-1,-1-1 0,0 1 1,1 0-1,-1-1 0,1 1 1,-1-1-1,0 1 0,1-1 0,-1 1 1,0-1-1,0 1 0,1-1 1,-1 1-1,0-1 0,0 0 0,0 1 1,0-1-1,0 1 0,0-1 1,0 0-1,0 1 0,0-1 0,0 1 1,0-1-1,0 1 0,0-1 1,0 0-1,0 1 0,-1-1 1,1 1-1,0-1 0,0 1 0,-1-1 1,1 1-1,0-1 0,-1 1 1,1-1-1,-1 1 0,1 0 0,0-1 1,-1 1-1,1-1 0,-1 1 1,1 0-1,-1-1 0,1 1 0,-1 0 1,1 0-1,-1 0 0,0-1 1,0 1-1,-68 0-44,-819 8 189,555-8-84,-88 4-480,266-1 437,-260-30 0,398 25-57,16 2 131,36 2 95,208-4 168,284 4 159,-357 11-564,-143-8 39,-1 0 0,0 1 0,0 2 0,30 12 0,-19 1 99,-35-15-656,-12-3-32,-225-2 968,-492-11-50,-2-10-491,728 20 169,26 0 365,53 0-194,770 25 412,-825-23-573,8 0-36,0 1 0,-1 1 1,1 2-1,-1 1 1,41 15-1,-89-19 150,-15-2 89,-720-5-465,320-6 222,-1-1-185,120 11-1219,313 0 1397,0 0-1,0 1 1,0-1-1,0 0 1,0 0-1,0 1 1,0-1-1,0 0 1,0 1-1,0-1 1,0 1-1,0-1 1,0 1-1,1 0 1,-1-1-1,0 1 1,0 0-1,0-1 1,1 1-1,-1 0 1,0 0-1,1 0 1,-1 0-1,1 0 1,-1 1-1,1-1 93,233 14 466,-1-1-42,-88-15-394,164 3 250,-294-2-303,1 1 0,-1 0 0,0 1 0,0 0 0,0 1 0,19 8 0,-31-11-138,-13 0 84,-250 2 757,-309-4-715,482-2-23,24 0-40,1 3 1,-125 14-1,122-5-211,-97 1-1,167-9 330,1-1 0,0 0-1,-1 0 1,1-1 0,-1 1 0,1-1-1,-1 0 1,0 0 0,1-1 0,-1 1-1,0-1 1,6-6 0,-5 5-61,0 1-1,0-1 1,0 1 0,1 0 0,-1 0 0,1 0 0,0 1-1,9-3 1,-12 4-7,-1 0-1,1 0 0,-1 0 1,0 0-1,1 0 0,-1 0 1,0-1-1,0 1 1,0-1-1,0 0 0,0 1 1,0-1-1,0 0 0,-1 0 1,1 0-1,-1 0 0,1-1 1,0-1-1,-1 2-6,0 0 1,0 0-1,1 0 0,-1 0 0,0 0 1,1 0-1,-1 1 0,1-1 0,0 1 0,-1-1 1,1 1-1,0-1 0,0 1 0,0 0 1,0 0-1,0 0 0,0 0 0,4 0 1,6-1 10,0 0 1,0-1 0,0 0 0,0-1 0,0 0 0,-1-1 0,0-1-1,20-11 1,-3 3 323,0-2-223,-24 14-116,-1 1 1,1 0-1,0 0 1,-1 0-1,1 1 1,0-1-1,0 1 0,0 0 1,-1 0-1,1 0 1,6 2-1,5-2-45,389-4 498,-394 3-395,1 0 0,-1-1-1,0 0 1,0-1 0,14-4 0,-12 2 10,0 2 0,0 0 0,16-3 0,154-2 74,-127 4-117,70 5 0,-40 1 21,414-9-80,177 30 106,-358-11-185,-111-7 152,133-3 38,-182-3-68,-45 9-54,-102-8 16,32 0 0,65 8-1,-86-6-28,41-1 0,15 1 127,29 7-12,112-6 0,-154-3 25,-62 1-97,1-1 0,0 1-1,0 0 1,0 0-1,-1 1 1,1-1 0,0 1-1,-1 0 1,4 2 0,-3-2 35,-1 0 0,0 0 1,0 0-1,1-1 1,-1 0-1,1 0 1,-1 0-1,1 0 1,4 1-1,-54-1-217,0 0 239,-58-4 1,-283-52 52,-151-16-141,-9 22 142,528 48-428,29 4-468,32 4 529,104 9 448,76 12 77,-133-12-323,-106-23 172,1 1-1,-1 1 1,0 1 0,0 0 0,-25-1 0,-94 0-284,67 5 186,-383-34 101,115 6-146,-642 13-856,647 17 727,312-1 190,1 1-1,0 1 0,-20 5 0,16-2-86,-38 3 1,-45 0 7,-56 3 93,161-12-39,-1 0 0,0 0 0,1 0 1,-1 1-1,1-1 0,-1 0 0,1 1 0,-1-1 1,1 1-1,-1 0 0,1-1 0,-1 1 0,1 0 0,0 0 1,0 0-1,-1 0 0,1 0 0,0 0 0,0 0 0,0 0 1,0 0-1,0 1 0,0-1 0,0 0 0,0 1 0,1-1 1,-1 0-1,1 1 0,-1-1 0,1 1 0,-1 3 1,-1 3-260,1 1 0,1 0 0,-1 0 0,3 14 1,-2-5-1156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22:45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47 264,'0'0'352,"-60"-46"-960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22:45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0 1 312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22:46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1260 311 312,'128'-108'-36,"-126"106"34,0 1 0,0 0 0,0-1 0,0 1 0,0-1 0,0 0-1,-1 1 1,1-1 0,0 0 0,-1 0 0,0 0 0,2-4 0,-10 10 165,-205-16 1255,-68 0-1120,102 7-55,-408-4 665,438 9-1073,148-1 190,1 0-1,-1 1 1,1-1 0,-1 0-1,1 0 1,0 0-1,-1 1 1,1-1 0,0 0-1,-1 0 1,1 1 0,0-1-1,0 1 1,0-1-1,0 1 1,1-1 0,14-4 7,-1 1-1,1 1 1,0 0 0,25 0 0,73 3 90,-58 1-101,894-9 624,-971 8-635,-61 0 23,-104-13 0,32-2 98,-210 5 0,334 10-116,29 0 240,13-1 290,786-13-536,-518 16-151,-277-2 76,-10 0 22,-77 1 105,-523-23 293,-93-11-192,695 33-176,2 0 4,-1-1-1,1 1 1,-1 0-1,0 1 0,1-1 1,-1 1-1,0-1 1,1 1-1,-1 0 0,1 0 1,-1 1-1,1-1 1,0 1-1,-4 2 1,7-4 9,0 0 1,0 0 0,0 0-1,-1 0 1,1 0 0,0 0 0,0 1-1,0-1 1,0 0 0,0 0 0,0 0-1,-1 0 1,1 1 0,0-1 0,0 0-1,0 0 1,0 0 0,0 1-1,0-1 1,0 0 0,0 0 0,0 0-1,0 1 1,0-1 0,0 0 0,0 0-1,0 0 1,0 1 0,0-1-1,0 0 1,0 0 0,0 0 0,1 1-1,-1-1 1,0 0 0,0 0 0,0 0-1,0 0 1,0 1 0,0-1-1,1 0 1,-1 0 0,0 0 0,0 0-1,0 0 1,0 1 0,1-1 0,-1 0-1,0 0 1,0 0 0,0 0-1,0 0 1,1 0 0,-1 0 0,0 0-1,0 0 1,0 0 0,1 0 0,16 4 63,-14-3-66,355 41 80,-155-23-61,-117-10 112,-11-2-137,106 24 1,-282-27-118,40-4 204,-214-8-94,261 8 175,26 0-13,610 0-7,-621 0-105,-5 0-90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46:21.5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1315 218 1592,'0'0'3217,"-36"12"-3053,-113 37-83,35-7-52,17-9-96,35-16 408,0-3-1,-2-3 1,1-3 0,-96 0 0,121-8-293,33 0-201,25 0 189,242 0 621,322 0-4718,-1420 0 7269,662 11-2959,174-11-272,0 1-1,0-1 0,0 0 1,0 0-1,0 1 1,0-1-1,0 0 0,0 1 1,0-1-1,0 0 1,1 0-1,-1 1 0,0-1 1,0 0-1,0 0 1,0 1-1,0-1 0,1 0 1,-1 0-1,0 0 1,0 1-1,0-1 0,1 0 1,-1 0-1,0 0 1,0 0-1,0 1 0,1-1 1,-1 0-1,0 0 1,0 0-1,1 0 0,-1 0 1,0 0-1,1 0 1,-1 0-1,0 0 0,1 0 1,15 3 179,0-1 0,1-1 0,31-2 0,-12 0-37,7 1-111,207-4 298,-178 0-95,103-20 0,165-66 1605,-336 88-1399,-10-1-194,-10 1-24,-35 0-77,-96 9 0,-51 21 13,-1-1-100,-175 10-150,243-17 299,126-18-1033,17 0 781,21-1 353,981-1 5,-1032-8-474,-32 4 247,-97 3 0,67 3-37,-255 3 259,225 1-253,-114 23 1,322-26-920,317-18 1156,7-38-335,-322 49 361,-95 4-282,-5 0 79,0 0-90,0-1 0,0 1 0,0 0 0,0-1 0,0 1 0,-1-1 0,1 1 0,0 0 0,0-1 0,-1 1 0,1 0 0,0-1 0,-1 1 0,1 0 0,0 0 0,-1-1 0,1 1-1,0 0 1,-1 0 0,1 0 0,0-1 0,-1 1 0,1 0 0,-1 0 0,1 0 0,0 0 0,-1 0 0,1 0 0,-1 0 0,1 0 0,-1 0 0,1 0 0,0 0 0,-2 0 0,-42-5 165,-1 2-1,-63 3 1,42 1-75,-81 6-53,-169 29-1,214-22-13,-87 22-102,138-26-18,3-4 14,29-5-314,44 0 337,646-8 133,-670 7-46,-3 0-190,-126-11 612,-60 10-315,-327 9 248,451 0-546,74-8 87,-3 1 99,1 0 0,-1-1 1,1 0-1,0 0 0,-1-1 0,1 0 1,8-2-1,5-3 99,-18 6-129,-1 0 0,0-1 0,0 1 0,0-1 1,1 1-1,-1-1 0,0 0 0,0 0 0,0 0 0,0 0 1,0 0-1,0-1 0,-1 1 0,1 0 0,3-4 0,12-12 34,0 1-1,1 0 0,1 1 1,1 1-1,24-14 0,-16 11 3,47-39-1,84-94 84,-135 127-65,24-31 0,-24 18-289,-16 25 420,-17 9-113,-17 10 58,-6 13-126,-36 32 0,39-30 87,-50 32 0,-16-9-162,70-36 116,0 1 0,2 1 1,-27 18-1,-22 20-2,70-48-60,0-1 0,0 1 0,0 0 1,0 0-1,0 0 0,1 1 0,-1-1 0,1 0 0,0 0 0,-2 5 0,-9 13 90,10-18-84,1 1 1,-1 0 0,1 0-1,0 0 1,-1 1 0,2-1-1,-1 0 1,0 0 0,0 4-1,-4 17 194,-5-2-158,-15 27 0,25-49-24,-1 1 1,1-1 0,0 1 0,0-1 0,0 1 0,-1-1 0,1 1-1,0-1 1,0 1 0,0 0 0,0-1 0,0 1 0,0-1 0,0 1 0,0-1-1,0 1 1,0-1 0,0 1 0,0-1 0,1 1 0,-1-1 0,0 1 0,0-1-1,0 1 1,1-1 0,-1 1 0,1 0 0,15 10-19,26-1 0,-41-10 18,114 10 245,-12-2-319,-66-3 139,258 48 40,-267-44-186,47 22 0,-71-29 77,0 0-17,-1 0-1,0 1 1,1-1 0,-1 1-1,0 0 1,0 0 0,-1 0 0,1 1-1,-1-1 1,0 1 0,0-1-1,0 1 1,0 0 0,0 0 0,-1-1-1,2 8 1,-3-11-195,-10 0 205,-367 0 216,356 0-210,1 0 1,0-2-1,-1-1 1,1 0-1,0-1 1,1-2-1,-1 0 1,-21-10-1,22 5 142,14 8-146,1 0 0,-1 0 1,0 0-1,-9-3 0,4-4-65,-33-8 245,64 15-516,31 2 226,149 8-47,-180-5-3,-1 1 1,0 1 0,0 1-1,-1 1 1,1 1-1,-1 0 1,30 17-1,-47-23 162,1 1 0,-1-1 0,0 0-1,0 1 1,0-1 0,0 1-1,0 0 1,0 0 0,-1 0 0,1-1-1,-1 2 1,1-1 0,-1 0 0,2 2-1,-3-3 253,7 9-210,-6-9-78,-1 2 66,-16-3 257,-180 0 98,187 0-358,1-1-1,-1 0 0,0-1 0,1 0 0,-1 0 0,1-1 0,-15-7 1,-54-33 134,59 32-139,12-3 63,6 14-70,0-1 0,0 1 0,0-1 0,0 1 0,-1-1 0,1 1 0,0-1 0,0 1 0,0 0 0,0-1 0,0 1 0,0-1 0,0 1 0,0-1 0,0 1 0,1-1 0,-1 1 0,0-1 0,0 1 0,0-1 0,0 1 0,1 0 0,-1-1 0,0 1 0,0-1 0,1 1 0,-1 0 0,0-1 0,1 1 0,-1 0 0,1-1 0,25-2-11,-1 2 0,44 3 1,-13-1 133,-10-2-49,-25 0-118,-1 1 0,1 0 0,-1 1-1,0 1 1,1 2 0,24 6 0,-40-7 1,-9-1 42,-8 0 101,-19-1 4,1-2 0,-1-1 0,1-1 0,-59-14 0,66 10-32,-204-57 145,223 63-200,-7-2 29,-1 1-1,1 0 1,-1 0 0,-19 1 0,52 0-235,33-7 0,-33 4 245,38-1 0,-31 1-120,-27 4 301,-1 0-146,-1-1-94,1 0-1,0 1 1,-1-1-1,1 0 1,0 1-1,-1-1 1,1 0-1,-1 1 1,1-1-1,-1 1 1,1-1-1,-1 1 0,0-1 1,1 1-1,-1-1 1,-1 0-1,-19-3 90,-1 0-1,0 2 0,0 0 0,-41 3 0,24 0-78,38-1-17,0 0-1,0 0 1,0-1 0,0 1-1,0 0 1,0 0-1,1-1 1,-1 1 0,0 0-1,0-1 1,0 1-1,0-1 1,1 1 0,-1-1-1,0 1 1,0-1-1,1 0 1,-1 1 0,0-1-1,1 0 1,-1 1-1,1-1 1,-1 0-1,1 0 1,-1 0 0,1 0-1,-1 1 1,1-1-1,0 0 1,0 0 0,-1 0-1,1 0 1,0-1-1,0-3-1,-1 1-1,1 0 0,0-1 0,1 1 1,-1 0-1,2-6 0,0 6-8,0 1 1,0 0-1,1 0 0,-1 0 1,1 0-1,0 0 0,-1 0 1,1 1-1,1-1 0,-1 1 1,0 0-1,5-2 0,11-10-99,31-34 210,35-29-126,-77 71 45,-1-1 0,-1 0-1,1-1 1,-1 0 0,-1 0-1,1 0 1,3-10 0,-3 9-25,-1 0 1,1-1-1,1 2 1,-1-1 0,11-8-1,0-5 163,-17 20-162,1 0-1,0 0 1,0 1-1,0-1 1,0 0-1,0 1 0,1-1 1,-1 1-1,0 0 1,1-1-1,-1 1 1,1 0-1,-1 0 0,1 0 1,0 0-1,-1 0 1,1 0-1,0 0 1,0 1-1,0-1 0,0 1 1,-1-1-1,1 1 1,2-1-1,-17 23-138,-90 72 459,65-61-275,-43 45 1,76-71-56,0 0-1,1 0 1,0 1 0,0 0-1,1-1 1,0 1-1,-4 17 1,-6 16-100,9-32 51,1 0 0,1 1 0,0-1 0,0 1 0,1 0 0,0-1 0,0 15 550,6-42-421,9-15 111,18-32 0,-26 54-177,1 1-1,0 0 1,1 0 0,0 1-1,0-1 1,17-12 0,43-41 197,-49 43-251,1 1 0,32-22-1,-18 16 99,20-12-126,-36 25-49,-15 10 153,0 0 0,0 0 0,0 0 0,0 0 0,1 0 0,-1 1 0,1-1 0,-1 1 0,1 0 0,-1 0 0,7-1 0,-5 2-105,-2 1-155,-6 4 78,-2 3 189,-4 4-12,-1 0 0,-1 0 0,0-2 0,0 1 1,-1-1-1,-25 15 0,-22 20 55,30-18-129,1 1 1,1 1-1,-39 55 0,61-76 54,1 0 0,0 0-1,-4 14 1,-8 15-328,15-34 261,-1 1-1,1-1 1,0 0 0,0 0-1,1 1 1,-1-1 0,1 0-1,-1 7 1,1-10-132,1-15 517,0 7-259,1 0 1,0 0-1,1 0 0,-1 1 0,1-1 0,1 1 1,0-1-1,0 1 0,7-9 0,7-7-22,28-28 0,1-1 256,-21 21-222,-15 18-62,1 0 1,-2-1-1,0-1 1,11-20-1,-8-10 74,-11 33-22,-2 12-50,0-1-1,0 0 0,0 0 0,0 0 0,0 0 0,0 1 0,0-1 1,0 0-1,1 0 0,-1 0 0,0 1 0,0-1 0,1 0 1,-1 0-1,1 1 0,-1-1 0,0 0 0,1 1 0,0-1 0,-1 0 1,1 1-1,-1-1 0,1 1 0,0-1 0,1 0 0,-2 0 152,0 1-167,0 0 0,0 0 0,0-1 0,0 1 0,0 0-1,0 0 1,0 0 0,1 0 0,-1 0 0,0-1 0,0 1 0,0 0 0,0 0 0,0 0-1,0 0 1,0 0 0,0-1 0,0 1 0,0 0 0,0 0 0,0 0 0,0 0 0,0-1-1,0 1 1,0 0 0,0 0 0,-1 0 0,1 0 0,0 0 0,0-1 0,0 1 0,0 0-1,0 0 1,0 0 0,0 0 0,0 0 0,0 0 0,-1-1 0,1 1 0,0 0 0,0 0-1,0 0 1,0 0 0,0 0 0,-1 0 0,1 0 0,0 0 0,0 0 0,0 0 0,0 0-1,0 0 1,-1 0 0,1 0 0,0 0 0,0 0 0,0 0 0,0 0 0,-1 0 0,1 0-1,0 0 1,0 0 0,0 0 0,-6 3 100,1 0 0,-1 0-1,1 0 1,0 1 0,0-1 0,1 1-1,-8 8 1,-8 6-88,10-10 28,0 0 0,0 1 1,1 0-1,0 0 0,1 1 1,-1 0-1,-11 21 0,-2 4-41,-41 50-1,59-80 67,-24 24 57,-5 6-326,31-33 228,0 1 1,0-1-1,1 1 0,-1-1 0,1 1 0,0 0 1,0 0-1,0-1 0,0 1 0,1 0 1,-1 0-1,0 5 0,-3 125-279,4-132 274,1 0 0,-1-1 0,0 1 0,0 0 1,1-1-1,-1 1 0,0 0 0,1-1 0,-1 1 0,1-1 0,-1 1 0,1 0 0,-1-1 0,1 1 0,-1-1 0,1 0 0,0 1 0,-1-1 0,1 1 1,0-1-1,-1 0 0,1 1 0,0-1 0,-1 0 0,1 0 0,0 0 0,-1 0 0,1 1 0,1-1 0,30 3 155,-13-1-104,10 2-48,0-1-1,1-1 1,49-3-1,-19-1-5,-53 2 18,-1 0 1,0 0 0,1-1-1,-1 0 1,0 0 0,0-1-1,0 1 1,0-1 0,0-1-1,9-4 1,-9 6-4,-1-1 1,1 1-1,0 0 0,0 0 1,0 1-1,0-1 0,0 1 0,0 1 1,8 1-1,10-1-185,3-1 185,-14 1 17,0-1 0,1 0-1,-1-1 1,0-1 0,14-3 0,-15 3-85,-29 4 89,-48-3 47,-180 8 161,182-7-278,50-1 23,-1 0 0,0 2 0,-17 1 0,30-2-19,0 0-1,0 0 0,0 1 0,0-1 0,0 0 0,1 0 0,-1 0 1,0 1-1,0-1 0,1 0 0,-1 1 0,0-1 0,0 0 1,1 1-1,-1-1 0,0 1 0,1-1 0,-1 1 0,0 0 0,1-1 1,-1 2-1,1-1 23,0-1 1,0 1 0,0-1 0,0 1 0,0 0 0,0-1-1,0 1 1,1-1 0,-1 1 0,0-1 0,0 1-1,1-1 1,-1 1 0,0-1 0,1 1 0,-1-1-1,0 1 1,1-1 0,-1 0 0,1 1 0,-1-1-1,1 1 1,4 2 7,-1 0-1,1 0 1,0 0-1,0-1 1,5 2 0,25 6 17,0-2 0,0-1 0,1-2 0,69 1 0,-82-3-26,-19-3 307,-17-6-279,12 6-36,-17-9-22,12 6 59,-1-1 0,1 2 0,-1-1 0,1 1 0,-1 0 0,-12-2 0,-49-1-61,37 4 70,-53-11 0,82 12-20,0 0-1,0 0 0,0-1 0,1 1 0,-1-1 0,0 0 1,0 0-1,1 1 0,-1-1 0,0 0 0,1 0 0,-1-1 1,1 1-1,0 0 0,-1 0 0,1-1 0,0 1 1,0-1-1,-1 1 0,1-1 0,-1-2 0,1-2-22,-1 1 0,1-1 0,0 0 0,1 0 0,0 1 0,0-9 0,0 8 20,-1-1 19,1 1 0,0-1 0,0 0 0,1 1 0,0-1 0,0 1 0,0-1 0,1 1 0,0 0 1,0-1-1,1 1 0,5-10 0,7-7-8,1 0 0,22-24-1,-29 37-11,1 1 0,1-1 0,-1 2 0,1-1 0,1 2 0,16-9 0,44-29 132,-24 15-90,-19 16-121,-25 13 91,1-1-1,-1 0 1,0 0 0,0 0-1,1-1 1,-2 1 0,1-1-1,0 0 1,0 0 0,5-6 0,0-1-52,-8 9 42,0 0 0,1 0 0,-1 0-1,0-1 1,0 1 0,0 0-1,0 0 1,0-1 0,0 1 0,-1-1-1,1 1 1,0-1 0,-1 1-1,1-1 1,0-2 0,-1 0-47,0 2-125,-9 2 161,2 0 13,-1 1 0,1 0 0,-1 0 0,1 0 0,0 1 0,-1 1 0,1-1 1,0 1-1,1 0 0,-1 1 0,0-1 0,1 1 0,0 1 0,0-1 0,0 1 1,1 0-1,-1 1 0,-4 5 0,-46 50 14,24-11-37,24-37-3,0-1-1,0 0 1,-1 0-1,-1-1 1,0 0-1,-12 11 1,8-11 38,8-8-87,1 1 1,0 0-1,0 1 1,0-1-1,0 1 1,1 0-1,-7 9 1,10-10 38,1-1 1,-1 1 0,1 0-1,-1 0 1,1 1-1,0-1 1,0 0 0,2 6-1,-1 6-191,-2 1 214,0-13-19,1 0 0,0 0 1,0-1-1,0 1 0,0 0 0,0 0 0,1 0 0,-1 0 0,1-1 0,0 1 1,0 0-1,1-1 0,-1 1 0,1-1 0,3 6 0,-2-5 18,1 0 0,0-1 1,0 1-1,1-1 0,-1 0 0,1-1 0,-1 1 0,1-1 0,0 0 0,0 0 0,0 0 0,0 0 0,7 0 0,5 1 45,1-2 0,29 0 0,-28-1-61,-19 0 77,24-1-36,-22 1-28,11-3 0,-1 0-1,0 1 1,21 0-1,-11 2 94,-19 0-119,-4 0-31,-32 0-254,-2 0 543,-223 0-380,257 0 157,0-1 1,0 1 0,0 0-1,1 0 1,-1-1-1,0 1 1,1-1 0,-1 1-1,0 0 1,1-1 0,-1 1-1,0-1 1,1 0-1,-1 1 1,1-1 0,-1 1-1,1-1 1,-1 0-1,1 0 1,0 1 0,-1-1-1,1 0 1,0 0-1,-1 1 1,1-1 0,0 0-1,0 0 1,0 1-1,0-1 1,0 0 0,0-1-1,0 1 0,-1-1-1,1 1 0,0-1 1,0 0-1,0 1 1,1-1-1,-1 1 0,0-1 1,1 1-1,-1 0 1,0-1-1,1 1 1,0-1-1,-1 1 0,1 0 1,0-1-1,1-1 1,19-14 42,1 2 1,1 0-1,25-12 1,-16 10-22,-16 8 22,33-10 0,-35 14-15,-1 0 0,1-1 0,20-13 0,-23 12-1,1 0 0,0 1 1,0 0-1,1 0 0,0 2 0,0-1 1,0 2-1,15-3 0,18-4-2,-31 6-39,1 0 0,-1 2 0,29-2 0,116-4 179,15 2-48,-148 3-220,78-6 309,18-5-268,-103 13 82,-1-2 1,1 0 0,-1-1 0,36-12-1,-29 8 67,37-7 0,-11-3 26,-82 17-14,0 2 0,1 1 0,-52 11-1,-198 44-199,227-42 163,42-12-94,0 1 0,0-2-1,0 1 1,0-1 0,-20 1 0,174 4-573,230-7 783,-347-2-238,-26 2 56,0 0 0,-1-1 0,1 1-1,0 0 1,-1 0 0,1 0 0,0-1 0,-1 1-1,1 0 1,-1-1 0,1 1 0,-1-1 0,1 1 0,-1 0-1,1-1 1,-1 1 0,1-1 0,-1 0 0,0 1-1,1-1 1,-1 1 0,0-1 0,1 1 0,-1-1 0,0 0-1,0 1 1,0-1 0,0 0 0,1 1 0,-1-2-1,-25 1 79,-53 0-137,15 0 106,-109 10-1,142 0-16,26-7-63,0 0 1,0-1-1,0 0 1,0 0-1,-1 0 0,-5 0 1,12 6-505,4-4 517,1-1 1,0-1 0,0 1-1,0-1 1,-1-1 0,1 1 0,0-1-1,0 0 1,9-2 0,5 2-22,6 0 4,-3 1 82,-1-2 1,1 0-1,-1-1 1,27-7-1,339-76 15,-364 78 21,-19 5-45,-1 1-1,1-1 1,0 1-1,11-1 0,-82 0 657,36 0-701,-1 2 0,0 0 0,-50 9-1,-61 23 38,44-8-179,-163 19-1,212-39 99,47-4 3,10 3-686,29 1 738,0-1 0,67-4-1,-31-1 145,81 2-228,-211-1 16,12 0 213,-62 7-1,78-4-158,-35 0-1,41-3-23,22 1 143,3 1-582,-1 0 420,1-1 0,0 0 0,0 0 0,0 0 0,0 0 0,5-1 0,1 0 51,31 2 100,22-1-82,0-2-1,72-11 1,212-41 41,-330 53-64,-4-1-404,-20 2 392,-43-1 76,29-1-13,-1 2-1,1 0 0,0 2 1,-1 0-1,-25 7 1,3 2-90,0-2 0,-48 4-1,64-3 176,25-8-147,0 0 0,0-1 0,-1 1 0,1-1 0,0 0 0,-1 0 0,-7 0 0,11-1 9,4 0-545,10 0-1293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2:36:30.93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36:35.93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24 13 776,'0'0'1128,"-23"-13"-2288,46 64 424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36:42.08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475 1 1568,'0'0'993,"-246"50"-945,125-12-48,14-9-521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36:50.21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4507 724 544,'0'0'1328,"-2"0"-1400,-67 1 196,-1 3-1,-82 16 0,-36 6 419,-215 2 0,173-16-569,-22-7 285,193-5-118,41 0-75,1-2 0,-1 0 1,1-1-1,0 0 1,-1-2-1,1 0 0,1-1 1,-1 0-1,1-2 0,-18-10 1,33 17-62,0 1 0,0-1 0,-1 0 0,1 1 0,0-1 0,1 0 1,-1 0-1,0 1 0,0-1 0,0 0 0,0 0 0,1 0 0,-1 0 0,0 0 1,0-2-1,1 3-2,0-1 0,0 1 0,0-1 0,0 1 0,0 0 0,0-1 0,1 1 0,-1-1 0,0 1 0,0 0 0,0-1 0,1 1 0,-1 0 0,0 0 0,1-1 0,-1 1 0,0 0 0,0-1 0,1 1 0,-1 0 0,1 0 0,-1 0 0,0-1 0,1 1 0,-1 0 0,0 0 0,1 0 0,-1 0 0,1 0 0,45-6 79,-30 5-71,414-31-169,3 34-192,-362 0 288,410 27-1464,-342-7 767,-88-12-654,-77-12 2144,-1 1 1,-27 3 0,-11 0-701,10-2 76,-455-18 1124,-57-53-22,7-41-420,513 100-731,0-2 0,-68-31 0,113 44-45,-1 0 1,1 0-1,0 0 1,0-1-1,0 1 1,0 0-1,0-1 1,1 1-1,-1-1 1,-1-2-1,3 4-10,0 0-1,-1 0 1,1-1-1,0 1 1,0 0-1,0 0 1,0-1-1,0 1 1,0 0-1,0 0 1,0-1-1,0 1 1,0 0 0,0 0-1,0-1 1,0 1-1,1 0 1,-1 0-1,0 0 1,0-1-1,0 1 1,0 0-1,0 0 1,0-1-1,1 1 1,-1 0-1,0 0 1,0 0-1,0 0 1,0-1-1,1 1 1,-1 0-1,0 0 1,0 0-1,1 0 1,20-6-45,1142-111 58,-182 101-279,-980 16 311,-30 0 13,-354 12-127,-11 1 174,-333-47 270,-62-86 42,772 116-365,0 1 0,1-2 1,-24-9-1,38 13-25,-2-1-77,18 1-100,1373 1 54,-1297 1 2,0 5 0,0 3 1,-1 5-1,97 27 0,-186-41 90,26 8-88,-25-8 89,0 1-1,0-1 1,0 0-1,0 1 1,0-1-1,0 1 1,0-1-1,0 1 1,0-1-1,0 1 1,0 0-1,0 0 1,-1-1-1,1 1 1,0 0-1,0 0 1,-1 0-1,2 1 1,-3-1 1,0 0-1,0 0 1,0 0 0,0 0 0,0 0-1,0-1 1,0 1 0,-1 0 0,1-1-1,0 1 1,0-1 0,-1 1 0,1-1-1,0 1 1,-1-1 0,1 0 0,0 0-1,-2 0 1,-1 1 0,-135 25 20,-1-7 0,0-5 0,-149-6 0,236-8-16,-322-4 62,1-25 118,-279-72 103,597 93-412,1450 21-214,-718-5-226,-664-8 558,219 5 20,-189-1-53,0 1-1,0 2 1,57 17 0,-92-22 9,3 1-16,0 1 1,0-1-1,11 8 0,-19-10 12,0 0 0,0 0-1,-1 0 1,1 0 0,0 1-1,-1-1 1,1 1 0,-1-1-1,1 1 1,-1-1-1,0 1 1,0 0 0,0 0-1,0-1 1,0 1 0,0 0-1,0 0 1,-1 0-1,1 0 1,-1 0 0,1 0-1,-1 4 1,0-6 28,-1 1 1,1 0-1,-1 0 0,1 0 0,-1 0 1,0-1-1,1 1 0,-1 0 0,0-1 1,0 1-1,1 0 0,-1-1 0,0 1 1,0-1-1,0 1 0,0-1 0,0 0 1,0 1-1,0-1 0,0 0 0,0 0 1,0 0-1,0 0 0,0 1 0,-1-2 1,-37 5-7,29-4 10,-646 8 669,650-8-653,-622-17 531,612 17-541,-34-1 28,-1-2 0,-64-12 0,110 12 8,9 2-17,17-1-9,479-39 151,-441 37-200,743-30-1190,-1016 33 1407,-464 15 173,-800 44 875,1107-58-1211,1015-47 172,-35-1-404,-208 48-1477,-168 12 1023,-224-13 645,-8 1 14,0 0-1,-1-1 0,1 1 1,0 0-1,0 0 0,-1 0 1,1-1-1,0 1 0,0 0 0,0 0 1,-1 0-1,1 0 0,0 0 1,0 0-1,-1 1 0,1-1 1,0 0-1,0 0 0,-1 1 1,1-1-1,0 0 0,0 1 1,-1-1-1,1 0 0,0 1 1,-1-1-1,1 1 0,-1-1 1,1 1-1,-1 0 0,1-1 1,-1 1-1,1 0 0,-1-1 0,1 2 1,-1-1-2,-1-1 0,0 1 1,0-1-1,1 1 0,-1-1 0,0 1 1,0-1-1,0 0 0,0 1 0,0-1 1,1 0-1,-1 0 0,0 1 0,0-1 1,0 0-1,0 0 0,0 0 0,0 0 1,0 0-1,0-1 0,-1 1 0,-6 0-3,-349 4 203,221-5 33,-134-11 379,2-1-133,184 14-334,19 1-5,-1-3 0,-90-13 0,139 10-55,22 5-78,0 0 0,0-1 0,0 1-1,0-1 1,9-2 0,13 1 17,837-8-1250,-796 13 1270,-199-12 619,11 0-559,19 7-31,-590-19 786,-70 7-361,716 12-429,-64-10 1,151 12-151,69-10 1,5 0 159,496-4-18,-602 14-85,-1 0 1,1 0 0,0 1-1,0 0 1,0 1 0,9 4-1,6 1-16,-17-4-160,-11 0-17,-21 1 82,22-4 185,-466 37 199,38-5-124,73 16-24,521-50 28,-68 2-74,654-5-544,-736-1 523,-13 1-12,-11 1-17,-184 1-108,100 4 120,-865-2 628,959 0-633,0 0 1,0-1-1,1 1 1,-1 0-1,0 0 1,1 0-1,-1 0 0,0 0 1,0-1-1,0 1 1,1 0-1,-1 0 1,0 0-1,0-1 1,1 1-1,-1 0 1,0 0-1,0-1 1,0 1-1,0 0 1,0 0-1,0-1 0,1 1 1,-1 0-1,0 0 1,0-1-1,0 1 1,0 0-1,0-1 1,0 1-1,0 0 1,0 0-1,0-1 1,0 1-1,0 0 1,0-1-1,0 1 1,0 0-1,-1 0 0,1-1 1,0 1-1,0 0 1,0-1-1,0 1 1,0 0-1,-1 0 1,1 0-1,0-1 1,0 1-1,0 0 1,-1 0-1,1 0 1,0-1-1,0 1 0,-1 0 1,1 0-1,0 0 1,-1 0-1,1 0 1,0 0-1,0 0 1,-1-1-1,1 1 1,0 0-1,-1 0 1,1 0-1,0 0 1,-1 0-1,32-10-20,-1 1 0,57-9 0,-70 15 28,69-11 14,109-3 1,93 14-1016,-217 3 522,-95 0 374,-86 0 351,109 0-251,1-1 0,0 1 0,0 0 0,0 0 0,0-1 0,0 1 0,0 0 0,0-1-1,0 1 1,0 0 0,-1 0 0,1-1 0,0 1 0,0 0 0,0 0 0,1-1 0,-1 1 0,0 0 0,0-1 0,0 1 0,0 0 0,0 0 0,0-1 0,0 1 0,0 0 0,0 0 0,1-1 0,-1 1 0,0 0 0,0 0 0,0 0 0,1-1 0,-1 1 0,0 0 0,0 0 0,0 0 0,1 0 0,-1-1 0,0 1 0,1 0-1,36-11-19,45-8 0,-15 5 7,48-9-8,44-12 9,-159 34 14,0 1 0,-1 0 0,1 0 0,0 0 0,0 0 0,0 0 0,0 0 0,0-1 0,-1 1 1,1 0-1,0 0 0,0 0 0,0 0 0,0-1 0,0 1 0,0 0 0,0 0 0,0 0 0,0-1 0,0 1 0,-1 0 0,1 0 1,0 0-1,0-1 0,0 1 0,0 0 0,0 0 0,0 0 0,1-1 0,-1 1 0,0 0 0,0 0 0,0 0 0,0-1 0,0 1 0,0 0 1,0 0-1,0 0 0,0 0 0,0-1 0,1 1 0,-1 0 0,0 0 0,0 0 0,0 0 0,0 0 0,1-1 0,-1 1 0,0 0 1,0 0-1,0 0 0,0 0 0,1 0 0,-1 0 0,0 0 0,0 0 0,0 0 0,1 0 0,-1 0 0,0 0 0,0 0 0,1 0 1,-19-5 13,-254-16 221,-49 15-92,186 8-67,100-3-79,18-1 17,-1 2 1,0 0-1,-24 4 1,36-2-36,1 1-1,0 0 1,0 0-1,0 0 1,1 1-1,-1-1 1,1 1 0,0 0-1,-5 7 1,-19 15 10,-1-3 13,2 1 0,-43 46 0,-36 27 8,79-70-11,-1-2 0,-2 0 0,-60 37 1,0 0 19,56-31-40,-12 8 26,14-18 24,-45 41 0,70-55-31,1 0-1,0 0 0,1 1 0,-7 11 0,-5 5 5,13-17-21,0 0-1,0-1 1,0 1-1,1 1 1,0-1-1,0 0 1,1 1-1,0 0 1,0-1-1,1 1 1,0 0-1,1 0 1,-1 0-1,1 0 1,3 14-1,-2-20 15,0 0-1,0 0 0,0 0 1,0 0-1,1 0 0,-1-1 1,1 1-1,-1 0 0,1-1 1,0 0-1,0 1 0,-1-1 1,1 0-1,0 0 0,0 0 1,0 0-1,0 0 0,4 1 1,48 11 44,-36-9-23,25 5 69,89 7 1,-5-2-75,-26-3 6,0-4 0,126-8 0,-88 0-36,81 3 6,261-6-20,123-50-225,-380 29 183,67-12-7,92-9 16,26-6 57,65-4-111,-335 56-1272,-138 0 1386,-6 0-33,-37 3 32,0 1 0,0 3 0,-54 16 0,-37 6 6,-252 7 395,-5-33 218,252-4-510,-174 1 368,898 15-439,-433-9-92,-31-2 21,359 30 42,-424-25 2,59 19 0,-130-23 5,0-1 1,-25 4-1,-392 10 109,177-15-96,-122 2 29,270-6 229,282 0-301,241 4-371,-311 3 144,-1 5 0,105 25 0,-201-34 231,-3-1-3,1 0 0,-1 0 1,0 1-1,1 0 0,-1 1 1,0-1-1,-1 1 0,8 4 0,-13-7 10,0 1-1,0-1 0,0 0 0,0 0 0,0 1 0,0-1 0,0 0 0,0 0 0,0 1 0,0-1 1,0 0-1,0 1 0,0-1 0,0 0 0,0 0 0,0 1 0,0-1 0,0 0 0,0 0 0,0 1 1,0-1-1,0 0 0,0 0 0,-1 1 0,1-1 0,0 0 0,0 0 0,0 0 0,-1 1 0,1-1 1,0 0-1,0 0 0,0 0 0,-1 0 0,1 1 0,0-1 0,0 0 0,-1 0 0,1 0 0,0 0 1,0 0-1,-1 0 0,-16 7 5,0-1 1,-1-1-1,1-1 0,-32 4 1,4 0 17,-121 21 31,0-6 0,-260 0 1,317-23-30,-311-5 59,300-2-4,-177-34 0,218 26-42,-88-21 42,142 29 38,0-1 0,0-1 0,0-1-1,-29-18 1,54 28-111,0 0 1,0 0-1,0 0 0,0 0 0,0 0 0,-1 0 1,1 0-1,0 0 0,0 0 0,0 0 0,0 0 1,0 0-1,-1 0 0,1 0 0,0 0 0,0 0 0,0 0 1,0-1-1,0 1 0,0 0 0,0 0 0,-1 0 1,1 0-1,0 0 0,0 0 0,0 0 0,0-1 1,0 1-1,0 0 0,0 0 0,0 0 0,0 0 0,0 0 1,0-1-1,0 1 0,0 0 0,0 0 0,0 0 1,0 0-1,0 0 0,0-1 0,0 1 0,0 0 1,0 0-1,0 0 0,0 0 0,0 0 0,0-1 0,0 1 1,0 0-1,0 0 0,0 0 0,0 0 0,0 0 1,1 0-1,-1-1 0,0 1 0,14-3 29,30 2-54,-35 1 38,200-1-3,264 4-907,-63 44 476,-108-8 294,-107-16-625,-157-17 186,0 2 0,0 2 0,36 14 0,-39-7-730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36:53.59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1547 888 392,'0'0'656,"-48"0"-56,-306 0 362,-695-59 1728,1025 56-2572,-37-10 1,51 9 16,10 1-110,10 1-94,-8 2 65,330-9-240,-225 9 256,163 1-308,675-13-1431,-633 7 1862,-256 5-126,-21-3 31,1-1 1,-1-2-1,0-2 1,57-19 0,-57 16 5,-34 11-39,0-1-1,-1 1 0,1 0 1,0-1-1,0 1 0,-1-1 1,1 1-1,0-1 1,-1 0-1,1 1 0,0-1 1,-1 0-1,1 1 1,-1-1-1,1 0 0,-1 0 1,1 0-1,-1 1 1,0-1-1,1 0 0,-1 0 1,0 0-1,0 0 0,0 0 1,0 1-1,0-1 1,0 0-1,0 0 0,0 0 1,0 0-1,0 0 1,0 0-1,0 0 0,-1-1 1,1 0 26,-1 0 0,0 0 0,1-1 0,-1 1 1,0 0-1,0 0 0,0 0 0,-1 0 0,1 0 0,0 1 1,-1-1-1,-1-2 0,-26-19 282,-31-20-50,58 41-261,0 1 20,0 1 0,1-1 0,-1 0 0,1 0 0,-1 0 0,1 0 0,0 0 0,-1 0 0,1 0 0,0-1 0,0 1 0,0 0 0,0-1 0,0 1 0,0-1 0,0 1 0,0-1 0,0 1 0,1-1 0,-1-2 0,1 4-21,1-1-1,0 1 0,-1-1 1,1 1-1,0 0 1,-1-1-1,1 1 1,0-1-1,0 1 1,0 0-1,-1 0 0,1-1 1,0 1-1,0 0 1,0 0-1,0 0 1,-1 0-1,1 0 0,0 0 1,0 0-1,0 0 1,0 1-1,0-1 1,3 0-3,372 0-1188,-368 1 1135,-1-1 1,0 1 0,0 0-1,0 1 1,0 0-1,0 0 1,8 4 0,27 8-55,-40-13 113,1 0 0,0 1-1,-1 0 1,1-1 0,-1 1 0,1 0-1,-1 0 1,3 4 0,8 5 217,6-11 194,-5 0-392,-10 0-23,1 1-1,0-1 1,-1-1-1,1 1 1,-1-1 0,1 0-1,5-1 1,-8 1-2,0 0 0,0 0 1,-1-1-1,1 1 0,0-1 1,0 1-1,-1-1 0,1 1 0,-1-1 1,1 0-1,-1 0 0,0 0 1,1 0-1,-1 0 0,0 0 0,0 0 1,1-4-1,3-13 190,-1 0 1,-1 0-1,-1 0 1,0-1-1,-1 1 1,-3-24-1,4-41 283,16-46-238,-10 82-166,4-88-1,-13 135-72,0-1 0,1 0 0,-1 0 0,0 1 0,0-1 0,0 1 0,0-1 1,-1 1-1,1-1 0,0 1 0,-1-1 0,1 1 0,-1 0 0,1 0 0,-1 0 0,1 0 0,-1 0 1,0 0-1,0 1 0,1-1 0,-1 0 0,0 1 0,0-1 0,0 1 0,0 0 0,-2-1 0,3 1-4,-13 232-562,14-206 578,-1 38 86,15 117 0,16 40-80,-28-213-9,2-1 0,-1 0 0,1 1 0,0-2 0,0 1 0,1 0 0,0-1 0,0 0 0,1 0 0,6 5 0,-9-7-3,-1-1 0,1 1 0,-1 0 0,0 0 0,0 0 0,0 0 1,2 5-1,4 10-18,-2-8 27,-7-8 46,-13-13 115,-9-6-49,11 12-105,-1 0-1,0 1 0,1 1 1,-1-1-1,-18 1 1,-29-6 36,-432-67 149,292 49-175,186 25-7,0-2 0,-27-8 1,36 10-40,4 1-67,7 0 3,555 9-124,-534-8 209,1-1 0,0-2 0,-1 0 0,0-2 0,1-1 0,38-13 0,-52 13-1,15-6 2,40-21 0,-61 29-2,-1-2 1,-1 1 0,1-1 0,-1 0-1,1 0 1,-1-1 0,-1 0 0,1 0 0,-1 0-1,7-12 1,-11 15-70,-22-1-574,-277-1 650,70 4 130,199 0-140,-42-9 0,60 8 25,1 0 1,-1-1-1,1 0 0,-1-1 0,1-1 1,-18-10-1,28 15-23,0 0 0,-1 0 0,1 0-1,0 0 1,0 0 0,-1 0 0,1 0 0,0 0 0,0 0 0,-1 0-1,1 0 1,0-1 0,0 1 0,-1 0 0,1 0 0,0 0-1,0-1 1,0 1 0,-1 0 0,1 0 0,0 0 0,0-1 0,0 1-1,0 0 1,-1 0 0,1-1 0,0 1 0,0 0 0,0 0-1,0-1 1,0 1 0,0 0 0,0-1 0,0 1 0,0 0 0,0 0-1,0-1 1,0 1 0,0 0 0,0-1 0,0 1 0,0 0 0,0 0-1,0-1 1,1 1 0,-1 0 0,0 0 0,0-1 0,0 1-1,0 0 1,0 0 0,1 0 0,-1-1 0,0 1 0,0 0 0,0 0-1,1 0 1,-1-1 0,0 1 0,19-5-221,-15 4 238,308-78-716,-311 79 694,1 0 1,-1-1 0,1 0-1,-1 1 1,1-1 0,-1 0-1,0 0 1,0 0 0,1 0-1,-1 0 1,0 0 0,0 0-1,0 0 1,0 0 0,0 0-1,0-1 1,0 1 0,-1 0-1,1-1 1,1-2 0,-1-1 26,0 0 1,0 0 0,0 0-1,-1 0 1,0-9 0,-186 21-1838,-62-4 1857,134-5 154,88 2-2,48-2 98,8 0-325,279-13-369,-101 13-3532,-208 2 3979,0-1 1,0 1 0,0-1-1,0 1 1,0-1 0,0 1-1,-1-1 1,1 1-1,0-1 1,0 1 0,0-1-1,-1 1 1,1-1 0,0 1-1,-1 0 1,1-1-1,0 1 1,-1-1 0,1 1-1,0 0 1,-1-1 0,1 1-1,-1 0 1,1 0 0,0-1-1,-1 1 1,1 0-1,-1 0 1,0-1 0,-22-3 186,-1 1-1,1 0 1,0 2 0,-36 3 0,15-2-158,-16 0-34,0 3-1,-68 11 1,-184 36 1068,-626 17 0,827-65-821,42 0-69,0-2-1,1-3 1,-80-15 0,-38-30 116,241 46-570,666-19 72,-60-8 154,-534 29-470,-129 13-116,-2-9 592,-1 1 0,0-2 0,1 1 0,-1-1 0,-1 1 0,1-1-1,0-1 1,-1 1 0,1-1 0,-1 0 0,-9 2 0,-5 3 6,-99 35 10,0-6 0,-3-6-1,0-4 1,-2-6 0,-153 5 0,18 0 28,-80 1-2,314-25-37,12-1 3,0 1-1,-25-4 1,36 3-5,-1 0 1,0-1-1,1 0 0,-1 1 0,1-1 1,-1 0-1,0 0 0,1 0 0,0-1 1,-1 1-1,1-1 0,0 1 1,0-1-1,0 0 0,0 0 0,0 0 1,0 0-1,0 0 0,-1-3 0,3 5 1,-1-3-69,11 2-61,-8 1 120,456-9-2061,-302 10 743,-149-1 1178,0 0-1,0 0 0,0 1 0,0 0 0,-1 0 1,1 1-1,0 0 0,8 3 0,-9 0-242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36:53.94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1437 1 80,'0'0'1528,"-237"37"-1632,111-11-680,-4-6 272</inkml:trace>
  <inkml:trace contextRef="#ctx0" brushRef="#br0" timeOffset="1">577 110 24,'0'0'1440,"-279"0"-1448,163 0-280,18 12 88,14 1-696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36:54.27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59 128,'0'0'3431,"34"-6"-3469,2-2 1,1 0-33,1 2 1,-1 1-1,61 1 1,1 4 35,424-12-1794,-213 3 2003,-285 9-1014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37:00.42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1647 933 128,'0'0'280,"-41"0"-121,-252 0-49,151 2 254,-167-5 1289,269 1-1435,1-3-1,0 0 1,0-3-1,-64-21 1,101 29-182,0-1-1,0 1 1,-1-1-1,1 0 1,0 1-1,0-1 1,0 0-1,0 0 0,0 0 1,1-1-1,-1 1 1,0 0-1,0-1 1,1 1-1,-1-1 1,1 0-1,-1 1 1,1-1-1,0 0 1,0 0-1,0 0 1,0 0-1,0 0 1,0 0-1,0 0 1,1 0-1,-1-3 1,1 5-30,0-1 1,0 1-1,0-1 0,0 1 1,0-1-1,0 1 1,0-1-1,0 1 1,0-1-1,0 1 1,1-1-1,-1 1 0,0-1 1,0 1-1,1-1 1,-1 1-1,0 0 1,1-1-1,-1 1 0,0-1 1,1 1-1,-1 0 1,0-1-1,1 1 1,-1 0-1,1 0 1,-1-1-1,1 1 0,14-6 0,0 2 0,1 0-1,-1 0 1,1 2-1,18-2 1,-27 3-6,435-21-381,-279 19 252,471-10-332,-489 5 145,-400 20 34,32 0 502,-388-3 623,596-9-756,0 0-1,0-1 1,0 0-1,0-2 1,1 1 0,-1-2-1,1 0 1,0-1-1,-17-8 1,30 13-64,0-1 0,0 1 0,0-1 1,0 0-1,0 1 0,0-1 0,0 0 0,0 0 1,0 0-1,1 1 0,-1-1 0,0 0 1,1 0-1,-1 0 0,0 0 0,1 0 0,-1-1 1,0 0-1,2 1-19,-1 0 0,0 0-1,1 0 1,-1 0 0,0 0 0,1 1 0,-1-1 0,1 0 0,0 0 0,-1 0 0,1 1-1,-1-1 1,1 0 0,0 1 0,0-1 0,-1 0 0,1 1 0,0-1 0,0 1-1,0-1 1,0 1 0,0 0 0,-1-1 0,1 1 0,0 0 0,0 0 0,0 0-1,0-1 1,2 1 0,123-25-89,205-16 0,-256 34 79,823-23-3385,-898 30 3390,10 0-60,-1-1 0,1 1 0,0-1 0,10-3 0,-19 4 79,1 0-1,-1-1 0,0 1 1,0 0-1,0 0 0,0-1 1,0 1-1,0-1 0,0 1 0,0-1 1,0 1-1,0-1 0,0 0 1,0 1-1,0-1 0,-1 0 1,1 0-1,0 0 0,0 1 1,-1-1-1,1 0 0,-1 0 0,1 0 1,-1 0-1,1 0 0,-1 0 1,1 0-1,-1-1 0,0 1 1,0 0-1,0 0 0,1 0 1,-1 0-1,0 0 0,0 0 1,-1 0-1,1-1 0,0 1 0,0 0 1,0 0-1,-1 0 0,1 0 1,0 0-1,-1 0 0,0-2 1,0 2 12,0 0 1,0 0 0,0 0 0,0 0-1,0 0 1,0 0 0,0 0 0,0 0-1,0 0 1,0 0 0,0 1 0,-1-1 0,1 0-1,-2 0 1,-19-7 127,-1 0 0,1 1 0,-1 2-1,-24-4 1,-104-7 422,95 11-374,-145-9 155,-75-9-39,211 14-145,0-2 0,-73-24 0,133 34-142,-15-5 61,1 0 1,0-1-1,1-1 1,-23-13-1,36 17-64,37 2-197,249-15 267,225-7-4,-287 24-1080,-358 7 1199,-261 48-1,252-29-212,-220 11 1,164-38 41,-84 3 26,253 2-170,331-2 123,342-5 56,-375-9-646,-270 18-343,-26 6 861,-1-1 0,0-3 0,0 0 0,-1-3 0,-43 3 0,-191-6 541,147-3-118,-279 1-119,371-3-66,29 2-181,0 1 0,0 0 0,1-1 0,-1 1 0,0-1 0,0 1 0,1-1 0,-1 1 0,0-1 0,1 0 0,-1 1 0,0-1 0,1 0 0,-1 0 0,1 1 0,-1-1 0,1 0 0,0 0 0,-1 0 0,1 1 0,0-1 0,-1 0 0,1 0 1,0 0-1,0 0 0,0 0 0,0 0 0,0-1 0,0 0-9,1 1 1,-1 0-1,0 0 1,1 0 0,-1 0-1,1 0 1,-1-1-1,1 1 1,0 0 0,-1 0-1,1 0 1,0 0-1,0 1 1,0-1-1,0 0 1,0 0 0,0 0-1,0 1 1,0-1-1,0 1 1,0-1 0,0 0-1,0 1 1,1 0-1,-1-1 1,0 1-1,0 0 1,0 0 0,1-1-1,1 1 1,5-2-6,51-15-28,99-13 0,69 4 111,-124 16-62,323-25-2,149-18-279,-361 40-1267,-214 14 1520,0-1 1,0 0 0,0 1 0,0-1 0,0 0 0,0 1 0,0-1 0,-1 0 0,1 0-1,0 1 1,0-1 0,0 0 0,0 1 0,0-1 0,0 0 0,0 0 0,-1 1-1,1-1 1,0 0 0,0 0 0,0 1 0,-1-1 0,1 0 0,0 0 0,0 0 0,-1 1-1,1-1 1,0 0 0,0 0 0,-1 0 0,1 0 0,0 0 0,-1 0 0,1 0-1,0 0 1,-1 1 0,1-1 0,0 0 0,0 0 0,-1 0 0,1 0 0,0-1 0,-1 1-1,1 0 1,-1 0 0,-306 12 565,75-6-204,-337 15 461,425-17-516,5 8-24,136-10-432,11 0 122,22 3 53,237 9 268,309 35-1046,-519-38 644,0 2-1,-1 3 1,-1 2-1,61 29 1,-110-45 93,-1 1 0,0 0 0,0 0 0,-1 1-1,1-1 1,-1 1 0,1 0 0,-1 0 0,0 1 0,-1-1 0,1 1 0,-1 0 0,0 0 0,0 0 0,0 0 0,-1 1 0,0-1 0,2 9 0,0 5-79,-1 0-1,-1 0 1,0 1 0,-2 23 0,0-35 127,-1-7-30,1 0 1,-1 0-1,0 0 0,1 0 0,-1 0 1,0 0-1,0 0 0,0 0 1,0 0-1,0 0 0,0 0 1,0 0-1,0 0 0,0-1 1,0 1-1,0-1 0,0 1 1,-1-1-1,1 1 0,-3 0 1,-35 11 39,29-9-41,-20 5 31,-1-1 0,-1-2 0,-48 2-1,-99-7 382,78-2-282,89 3-67,-1-2 0,1 1 1,0-1-1,0-1 0,-1 0 0,-11-5 0,6 3-34,-1 1-1,1 0 1,-1 1 0,1 2-1,-1-1 1,-20 4 0,-12-2 5,17-1-20,-17-1 25,0 3 0,-59 9 1,-187 32-14,191-31 151,-183-3 0,262-9-147,26 0 186,2 0-111,49 0-66,615 7-94,-486-7 61,32 2 113,-167 1-460,0 2-1,77 19 0,-94-20 326,-9-1 199,-36-1-108,-418 19 271,-174-9-39,780-9-1336,1 8 1,269 51-1,-391-53 1016,0-2 1,91 2 250,-153-9-4,-272 2 619,-321-5 658,579 2-1347,0-1 1,0-1-1,0-1 0,0-1 1,-33-12-1,47 10-14,16 2-99,23-1-86,191-9-505,242 14 0,-341 17 249,-117-15 341,-1 2 26,-8-2 5,-346 11 359,-259-12 433,605 0-825,0 0 0,0 0 0,0-1 0,0 0 0,0-1 0,1 0 0,-12-4 0,17 5 132,3 0-175,0 1 0,0-1-1,0 1 1,0-1 0,-1 1 0,1 0 0,0-1 0,0 1-1,0 0 1,0 0 0,0-1 0,0 1 0,0 0 0,0 0 0,0 0-1,0 0 1,0 0 0,1 1 0,3-1-15,696-13-684,-516 14-38,-182-1 691,21 1-189,-23-1 234,-1-1 0,1 1 0,0 0 0,-1 0 0,1 1 0,0-1 0,0 0 0,-1 0 0,1 0 0,0 0 0,-1 1 0,1-1-1,-1 0 1,1 0 0,0 1 0,-1-1 0,1 1 0,-1-1 0,1 0 0,-1 1 0,1-1 0,-1 1 0,1-1 0,-1 1 0,1 0 0,0 0 0,-2-1 6,1 1 0,0-1 0,0 1 0,0-1 0,0 0 0,-1 1 0,1-1 0,0 1 0,-1-1 0,1 0 0,0 1 0,0-1 0,-1 0 0,1 1 0,-1-1 1,1 0-1,0 0 0,-1 1 0,1-1 0,-1 0 0,1 0 0,0 0 0,-1 0 0,1 0 0,-1 1 0,1-1 0,-1 0 0,1 0 0,-1 0 0,0 0 0,-2 0-3,-75 15-1,0-4-1,-82 0 1,-471-20 1406,604 7-1325,1-2 0,-51-13 0,57-1 432,11 15-510,-1 0-1,0 1 1,0 0 0,0 1 0,0 0 0,-17 0-1,-22-2 14,17 0 9,-1 1 1,-44 4-1,9 0-1,24-2-53,43 0-8,1-21 120,0-490 648,2 501-717,0-1 0,1 1 0,1 0 0,-1 0 0,2 0 0,-1 1 0,12-17 0,-10 14-21,-2 9 10,-1-1 0,0 1-1,1 0 1,0 1-1,0-1 1,-1 0 0,2 1-1,-1 0 1,0 0-1,0 0 1,1 1 0,-1-1-1,8 0 1,11-6-9,40-14-12,127-25 0,-138 37 28,0-2-1,-1-2 1,-1-2 0,63-31 0,-78 32-47,1 1 1,1 2-1,0 1 1,57-8-1,-78 16 46,15-2-12,1 3 0,0 0-1,42 5 1,-5-2-145,-19-1-3,-50 2 103,1-1 0,-1 1 0,0-1 0,0 0 0,0 1 0,0-1 0,0 1 0,0-1 0,-1 0 0,1 1 0,0-1 0,-1 1 0,1-1 0,-1 0 0,1 1-1,-1-1 1,-1 1 0,-4 3 34,0-1-1,-1 1 0,0-1 1,0-1-1,0 1 0,-14 3 1,-56 14 29,39-11-13,-20 2 48,-1-2-1,1-3 1,-73 0-1,103-5-48,-128 11 18,-45 2 79,128-15 148,72 0-235,1 0 1,0 0-1,0 0 1,-1 0 0,1 0-1,0 0 1,-1 0-1,1 0 1,0 0-1,0 0 1,-1 0-1,1 0 1,0 0-1,-1 0 1,1 0-1,0 0 1,0-1 0,-1 1-1,1 0 1,0 0-1,0 0 1,0 0-1,-1-1 1,1 1-1,0 0 1,0 0-1,0-1 1,0 1-1,-1 0 1,1 0 0,0-1-1,0 1 1,0-1-1,0 1-10,0-1-1,1 1 1,-1-1-1,0 1 0,1-1 1,-1 1-1,1-1 1,-1 1-1,1-1 1,-1 1-1,1-1 1,-1 1-1,1 0 1,-1-1-1,1 1 1,-1 0-1,1-1 1,0 1-1,-1 0 0,1 0 1,0 0-1,0-1 1,66-18 9,116-18 1,83 5 58,-200 25-70,179-18-178,276 9 0,-493 19 36,-1 1 0,1 1 1,-1 1-1,36 13 0,51 11 32,89 0 149,272 6 0,-218-35-65,-142-2 22,-51-1 7,87-16 0,-87 8-65,90-1 0,-153 11 37,14 0-83,0 0 0,-1 0 0,1-2 1,-1 0-1,1 0 0,-1-1 0,15-6 1,-10 3 97,0 0 0,1 2 0,0 0 0,36-2 1,88 6-1752,-64 2 1493,104-10 992,-125 4-595,66 3 0,-63 1 41,-60 1-157,-1-1 0,1 1 0,-1 0 0,1 0 0,-1 0 0,0 0 0,0 0 0,1 0 0,-1 0 0,0 0 0,0 0 0,0 0 0,0 1 1,0-1-1,-1 0 0,1 1 0,0-1 0,0 3 0,10 28 57,-10-12-87,0-15 38,-1 0 1,1-1-1,-1 1 0,0 0 1,0 0-1,-1 0 1,1 0-1,-1-1 0,0 1 1,0 0-1,-1-1 1,0 1-1,-2 5 0,0-5-1,0 0-1,0 0 0,1 0 1,0 1-1,0-1 1,0 1-1,1-1 0,0 1 1,0 0-1,-2 12 1,2 0-16,0 0 0,2 25 0,1-20 52,-1-20-51,1 0 1,0-1-1,0 1 1,0 0 0,0-1-1,0 1 1,0-1-1,1 1 1,0-1 0,-1 0-1,1 1 1,0-1-1,0 0 1,0 0 0,0 0-1,0-1 1,1 1-1,-1-1 1,0 1 0,1-1-1,0 1 1,-1-1-1,6 1 1,0 2 25,0-1 1,1-1-1,-1 1 1,1-1-1,0-1 1,13 1-1,45-3 253,-25 0-256,0 1-1,69 10 0,-105-9-107,-5-1 54,-1-1-1,1 1 0,0 0 0,0 0 1,-1 0-1,1 0 0,0 0 0,0 0 0,-1 0 1,1 1-1,0-1 0,-1 0 0,1 0 1,0 1-1,0-1 0,-1 0 0,1 1 1,0-1-1,-1 0 0,1 1 0,-1-1 0,1 1 1,-1-1-1,1 1 0,-1-1 0,1 1 1,-1 0-1,1-1 0,-1 1 0,0 0 1,1-1-1,-1 1 0,1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8:23.09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8033 739 2801,'0'0'1128,"0"-3"-1109,1-8 222,-1 12-217,-1 1 0,0-1-1,1 1 1,-1-1 0,0 1 0,0-1 0,0 0-1,0 0 1,0 1 0,0-1 0,0 0-1,-2 2 1,-25 15 52,-2-1 0,1-1 0,-2-1 0,0-2 0,-1-1 0,-47 12 0,-68 6 666,54-13-499,-22 11-250,68-15 0,-1-2 0,0-2 0,-88 5 0,-18-14 642,158 1-634,0-1 1,0 0 0,0-1-1,0 1 1,0-1 0,0 0-1,0 0 1,-1 0 0,1 0-1,4-3 1,13-3-2,280-46-317,-106 22-31,-181 28 342,778-153-608,-791 156 622,1-1 0,-1 0 0,0 1 0,0-1 0,0 1 0,0-1 0,0 0 0,0 0 0,0 0 1,0 0-1,-1 0 0,1 0 0,0 0 0,0 0 0,-1 0 0,2-2 0,-2 3 8,0-1 0,1 0 0,-1 1 0,0-1 0,0 0 0,1 1 0,-1-1-1,0 0 1,0 1 0,0-1 0,0 0 0,0 1 0,0-1 0,0 0 0,0 1 0,0-1 0,0 0 0,-1 1 0,1-1 0,0 0 0,0 1 0,-1-1-1,1 0 1,0 1 0,-1-1 0,1 1 0,0-1 0,-1 1 0,1-1 0,-1 1 0,1-1 0,-1 1 0,1-1 0,-2 0 0,-8-2 30,0 0 0,-1 0 1,1 1-1,-1 0 1,1 1-1,-1 0 0,0 1 1,0 0-1,-10 2 0,-8-1-33,-366 20 101,-154 7 422,160-14-113,-195 69-539,650-79 50,272-26 216,0-27-77,-180 24-18,-158 25-55,356-49 13,2 27-54,-348 18 29,-10 4 16,0 0 1,0 0-1,0 1 0,-1-1 1,1 0-1,0 0 0,0 0 1,0 0-1,0 0 0,0 0 1,-1 0-1,1 0 0,0 0 0,0 0 1,0 0-1,0 0 0,0 0 1,-1-1-1,1 1 0,0 0 1,0 0-1,0 0 0,0 0 1,0 0-1,0 0 0,-1 0 1,1 0-1,0 0 0,0 0 0,0 0 1,0-1-1,0 1 0,0 0 1,0 0-1,0 0 0,0 0 1,0 0-1,0 0 0,-1-1 1,1 1-1,0 0 0,0 0 1,0 0-1,0 0 0,0 0 0,0-1 1,0 1-1,0 0 0,0 0 1,0 0-1,0 0 0,0 0 1,0-1-1,1 1 0,-1 0 1,0 0-1,0 0 0,0 0 1,0 0-1,0 0 0,0 0 0,0-1 1,0 1-1,0 0 0,-41-4-46,-74 3-1,49 3-32,-300 28 153,94-2 8,-172-16 246,-188 14 35,520-10-316,101-12-369,27 0-308,291-1 862,-160-5-226,62-8 13,238-41-1,59-5-331,-488 57 178,5-2-211,-23 1 365,1 0 1,-1 0 0,1 0-1,-1-1 1,1 1 0,-1 0-1,1 0 1,-1 0 0,1-1-1,-1 1 1,1 0 0,-1-1 0,0 1-1,1 0 1,-1-1 0,0 1-1,1-1 1,-1 1 0,0-1-1,1 1 1,-1-1 0,0 1-1,0-1 1,0 1 0,0-1 0,1 1-1,-1-1 1,0 1 0,0-1-1,0 1 1,0-1 0,0 0-1,-1 1-26,0-1 0,1 0 0,-1 1 1,0-1-1,0 1 0,0 0 0,0-1 0,0 1 0,1 0 0,-1-1 0,0 1 0,0 0 0,0 0 0,0 0 0,0 0 0,0 0 0,0 0 0,0 0 0,0 0 0,0 0 0,-2 1 0,-2-1-30,-1924 0 889,1784-4-1352,900-24 681,-362 9-177,-342 17-7,629-16 6,-395 18-840,-279 1 755,-6 2 122,-8 2-1,-57 15 8,-1-3 0,-125 16 0,-103-11 133,91-10 19,-405 72 16,532-68-218,-174 44-24,250-60 9,1 0-1,-1 0 1,0 0-1,0 0 1,0 0-1,0 0 1,0 0-1,1 0 1,-1 0-1,0 0 1,0 0-1,0 1 1,0-1-1,0 0 1,0 0-1,1 0 1,-1 0-1,0 0 1,0 1-1,0-1 1,0 0-1,0 0 1,0 0-1,0 0 1,0 1-1,0-1 1,0 0-1,0 0 1,0 0-1,0 0 1,0 1-1,0-1 0,0 0 1,0 0-1,0 0 1,0 0-1,0 1 1,0-1-1,0 0 1,0 0-1,0 0 1,0 0-1,0 0 1,0 1-1,-1-1 1,1 0-1,0 0 1,0 0-1,0 0 1,0 0-1,0 0 1,0 1-1,-1-1 1,1 0-1,0 0 1,0 0-1,0 0 1,0 0-1,-1 0 1,19 3 19,-1-1 1,1 0-1,0-2 1,24-1 0,6-1 24,734-10 106,-618 8-201,195-12-279,-275 8 491,0-3 1,103-30 0,-159 35-110,0 2 0,56-3 1,42 7-73,-100 1-57,-144-1 148,0 6-1,-228 42 1,317-43-65,22-4 4,0 0 0,-1 1 0,1 0 0,0 0 0,-11 5 0,17-7-6,1 0 1,0 1-1,-1-1 1,1 0 0,-1 0-1,1 0 1,0 0 0,-1 1-1,1-1 1,0 0-1,0 0 1,-1 1 0,1-1-1,0 0 1,-1 1-1,1-1 1,0 0 0,0 1-1,0-1 1,-1 0-1,1 1 1,0-1 0,0 0-1,0 1 1,0-1-1,0 1 1,0-1 0,0 0-1,0 1 1,0-1-1,0 1 1,0-1 0,0 1-7,1 0 0,-1-1 1,1 1-1,0-1 0,0 1 0,-1-1 1,1 1-1,0-1 0,0 1 1,0-1-1,-1 0 0,1 1 1,0-1-1,0 0 0,0 0 1,0 0-1,0 1 0,1-1 1,74 6 110,118-6 1,-82-2-37,-40 2-27,75 1-2,184-23 0,-280 17 24,96 4 0,-61 3 156,-102-2-125,-921 59 497,635-13-521,-111 12-1,357-53-103,-67 2-176,427-18 345,247-25-65,-257 21-42,166 2-270,-459 13 178,-3 1-3,0-1 71,0 1 0,0-1 0,0 0 0,0 1 0,0-1-1,0 0 1,0 0 0,0 0 0,0-1 0,-3 0 0,-9 0-9,-201 18 132,79-4-86,-1093 32 579,671-45-383,552 2-450,10 0 37,16 2 132,283-2 160,-159-3-76,730-15-15,-491 7-1019,-1122 20 1537,-103 1 331,-169 7-226,880-18-557,-86 7 66,208-6-270,11 2-289,18 1 195,335-3 509,-184-4-250,743 2-975,-871 2 524,-24 3 367,-32-3 440,-600 42-45,178-4-31,-789 18 491,861-42-388,319-15-300,29-1-211,38 0-530,346-14 900,475-68-469,-596 59 30,87-4-130,-250 26-444,-83 1 663,-4 0 58,-90 0-43,-343 13 392,-363 31 487,-1-38 313,649-6-984,-41-9 42,-269-47 1,450 55-206,109 2-1189,-28-3 1305,1100 6-16,-644 17-1892,-453-16 1907,-80-5 132,-775 16 502,-636 6 384,1033-23-1009,279-1-49,0-5-1,-111-22 0,196 24-137,20 5 62,0 0 0,0 0 1,0 0-1,0 0 0,0 0 0,0 0 1,0 0-1,0 0 0,0 0 0,0 0 1,1 0-1,-1 0 0,0 0 0,0 0 1,0 0-1,0 0 0,0 0 0,0 0 1,0 0-1,0 0 0,0 0 0,0 0 1,0 0-1,1 0 0,-1 0 0,0 0 1,0 0-1,0-1 0,0 1 0,0 0 1,0 0-1,0 0 0,0 0 0,0 0 1,0 0-1,0 0 0,0 0 0,0 0 1,0 0-1,0 0 0,0-1 0,0 1 1,0 0-1,0 0 0,0 0 0,0 0 1,0 0-1,0 0 0,0 0 0,0 0 1,0 0-1,0 0 0,40-1-547,-18 0 717,422-30 21,-172 9-136,498-8-170,888 30-4468,-1869 9 4638,27-1 662,-89-6 210,-298 9-176,255 3-493,-1158 21 1856,1376-37-1992,-1-5 0,-106-21-1,251 21-2219,-19 5 2036,503-58 529,-203 20-400,489-41-2,17 59-310,-737 30-1229,151 31-1,-49-6 95,257-6 985,-3-42 1102,67 9-2190,-320 7 260,-134-5 1460,-60 3-190,0 0 0,0 0 0,0 0 0,0-1 0,0 0 0,-1 0 0,1 0 0,-1 0 0,1 0-1,6-6 1,-29 6 31,-374 4 1293,-456-4 1153,807 1-2402,-69 0 471,-150-22 1,258 23-521,-11-3-273,13 1-93,12-2-16,250-27 543,-118 17-153,159-19-62,317-39-39,-319 30 36,915-114 120,-709 123 70,-15 30-117,-337 3-113,-155 0 29,1 0-1,0 0 1,-1 0-1,1 0 1,0 0-1,-1 0 1,1 0-1,0 0 1,-1 0-1,1 0 1,0 0-1,-1 1 1,1-1-1,-1 0 1,1 0-1,0 1 1,-1-1-1,1 0 1,-1 1-1,1-1 1,-1 1-1,1-1 1,-1 1-1,1-1 1,-1 1-1,0-1 1,1 2-1,-1-2 2,0 1 0,0 0 0,0-1 0,0 1-1,-1-1 1,1 1 0,0 0 0,0-1 0,-1 1 0,1-1 0,0 1 0,-1-1 0,1 1-1,-1-1 1,1 1 0,0-1 0,-1 1 0,1-1 0,-1 0 0,0 1 0,1-1 0,-1 0-1,1 1 1,-1-1 0,1 0 0,-1 0 0,0 1 0,0-1 0,-252 83 149,238-78-149,-164 43-265,-222 30-1,-189-6-16,372-48 811,-266 59-532,296-45 34,164-35-7,16-2-23,1 0 1,-1 0-1,1 1 0,-10 3 1,15-3-21,10 0-333,84-2 451,989-25 158,-212 4-296,-875 25-281,1-1 314,0-1 0,-1 0 0,1 0 0,-1 0 0,0-1 0,0 1 0,0-2 0,1 1 0,-1 0 0,-10-2 0,-8 3 68,-298 27 259,57-7-180,-547 14 207,1042-35-172,284-2-327,-148-34 128,-72 4 14,95 22-1342,-474 12 1696,-121 19 0,-89 33-123,-89 12-247,-78-46 411,50-5-173,303-7-185,-100 12 16,207-21-61,0 0 0,1 1 0,-1-1 0,0 1-1,0-1 1,0 1 0,0 0 0,0 0 0,1 0 0,-1 0 0,-2 1 0,5 4-327,15-1 254,72 4 267,159-7 0,-122-4-147,748 2 56,-822 2-115,1 2 0,0 2 1,58 16-1,-106-19 55,-11 1-41,-15 2-27,-505 45 420,-5-45-137,466-6-161,-230 13-1,6 0-37,215-13 94,74 0-216,7 0-6,67-4 147,94-17 0,-39 4-10,771-68-6,-532 53-34,96 5-254,-159 11 110,-223 6 137,-53 6-54,45-2 0,-79 7-397,3 0 437,-1-1-1,1 0 0,-1 1 1,1-2-1,0 1 0,-7-1 1,-5 0 44,-277 1 581,292 0-539,-5-38 482,5 12-544,-1 9-5,0 1 0,2-1 0,0 1 0,1 0 0,0-1 0,2 1-1,0 0 1,7-19 0,-2 17-56,1 1-1,15-21 1,-17 28 16,-1 0 1,0 0 0,-1-1-1,0 0 1,0 0-1,-2-1 1,1 1 0,4-19-1,-7 10 54,-1-1 0,-2-30 0,-1 2-25,2 69-788,-14 50 770,0 11 4,8-32 42,-21 89-1,23-125 40,-1-1 1,0-1-1,-1 1 1,0-1-1,-1 1 1,-15 17-1,11-15 8,1 1 0,-15 29 0,18-13-56,7-27-13,0 0 1,-1 1-1,0-1 0,0 0 0,0 1 0,0-1 0,-1 0 0,-2 6 0,3-10-15,1 1 1,-1 0-1,1-1 0,0 1 1,-1-1-1,1 1 0,0 0 1,-1-1-1,1 1 0,0 0 1,0 0-1,0-1 1,-1 1-1,1 0 0,0 0 1,0-1-1,0 1 0,0 0 1,0 0-1,1-1 0,-1 1 1,0 0-1,0-1 1,0 1-1,1 0 0,-1 0 1,0-1-1,1 1 0,-1-1 1,0 1-1,1 0 0,-1-1 1,1 1-1,-1-1 1,1 1-1,-1-1 0,1 1 1,0-1-1,-1 1 0,1-1 1,-1 0-1,1 1 1,0-1-1,-1 0 0,1 1 1,0-1-1,0 0 0,-1 0 1,1 0-1,0 0 0,1 0 1,7 2 43,0-2 0,1 1 0,15-2 0,-8 0-27,-16 1-5,0 0 0,0-1-1,0 1 1,-1-1 0,1 1 0,0-1 0,0 1-1,0-1 1,0 1 0,-1-1 0,1 0-1,0 1 1,0-1 0,-1 0 0,1 0 0,-1 0-1,1 1 1,-1-1 0,1 0 0,-1 0 0,1 0-1,-1-1 1,11-29 6,-6 15 7,0 5 15,-2-1 0,1 1 0,-2-1 1,2-12-1,-2 13-18,0 0-1,0 0 1,1 0 0,7-16 0,3-12-21,-11 31 8,0 1 1,0-1-1,1 1 1,4-9-1,0 5 0,-1-1-1,-1 0 1,0 0-1,-1-1 1,0 1-1,-1-1 1,0 0-1,1-26 1,1-150 68,-5 186-59,1 0 1,-1 1-1,1-1 0,0 0 0,0 0 0,0 1 0,0-1 0,1 1 0,-1-1 0,1 1 0,-1 0 0,5-5 0,-5 7-20,-1 4-50,1 104 82,-3 135 162,0-234-166,0-1-1,0 0 0,0 1 0,-1-1 0,0 0 0,-6 8 0,-4 15 5,12-28-17,0 1 1,0 0 0,0 0-1,0-1 1,1 1 0,-1 0-1,1 0 1,1 7 0,-26-10-110,-124 9 169,-2 1-151,-2118-11-56,2209 3 96,1 2 0,0 3 0,0 2 0,-71 23 0,123-31-11,-1 0 1,2 1-1,-1 0 1,0 0-1,-10 7 1,16-9 28,0 0 1,0-1-1,0 1 0,0 0 1,0 0-1,0-1 1,0 1-1,0 0 1,0 0-1,0 0 1,0 0-1,0 1 0,1-1 1,-1 0-1,0 0 1,1 0-1,-1 1 1,1-1-1,-1 0 1,1 0-1,0 1 1,0-1-1,-1 0 0,1 1 1,0-1-1,0 0 1,0 1-1,1-1 1,-1 1-1,0-1 1,0 0-1,1 0 0,-1 1 1,1-1-1,-1 0 1,1 0-1,-1 1 1,1-1-1,0 0 1,1 1-1,2 2 27,0 0 0,0-1 1,1 0-1,-1 0 0,1 0 0,0 0 0,0-1 0,0 0 1,0 0-1,0 0 0,1-1 0,9 2 0,72 7 13,-83-9-9,308 5 194,-10 0-124,-134-5 14,-90-2-80,29-11 85,-377 8-501,184-1 885,1-4-1,-118-27 1,11 2-291,145 28-163,10 1-50,-1-1 1,-48-14 0,85 20 22,-1-1-1,1 1 0,0-1 1,0 1-1,0-1 0,0 0 0,0 1 1,0-1-1,0 0 0,0 0 1,1 0-1,-1 1 0,0-1 0,-1-2 1,2 2 9,0 1 1,0-1 0,0 0 0,0 1-1,0-1 1,0 0 0,0 1 0,0-1-1,0 1 1,0-1 0,0 0 0,0 1-1,1-1 1,-1 1 0,0-1 0,0 1-1,1-1 1,-1 0 0,0 1 0,1-1 0,-1 1-1,0-1 1,1 1 0,-1 0 0,1-1-1,-1 1 1,1-1 0,-1 1 0,1 0-1,-1-1 1,1 1 0,-1 0 0,1 0-1,0 0 1,-1-1 0,1 1 0,1 0-1,25-10 5,1 2-1,0 1 0,57-7 0,-36 7-7,255-36-635,149-28 99,-125 2 511,356-65-2082,-652 130 1519,36-7-567,-64 10 1164,1 0 0,-1 0 0,0-1-1,1 0 1,-1 0 0,0 0-1,0 0 1,0 0 0,-1-1 0,1 0-1,3-3 1,-6 5 20,0 1 0,0-1 0,-1 1 0,1-1 0,0 0 0,-1 1 0,1-1 0,-1 0 0,1 1 0,-1-1 0,1 0 0,-1 0 1,0 1-1,1-1 0,-1 0 0,0 0 0,1 0 0,-1 0 0,0 0 0,0 1 0,0-1 0,0 0 0,0 0 0,0 0 0,0 0 0,0 0 0,0 0 0,0 1 0,-1-1 0,1 0 0,0 0 0,-1 0 0,1 0 0,0 1 1,-1-1-1,1 0 0,-1 0 0,1 1 0,-1-1 0,0 0 0,1 1 0,-1-1 0,0 1 0,1-1 0,-1 1 0,0-1 0,1 1 0,-1-1 0,0 1 0,0 0 0,0-1 0,0 1 0,1 0 0,-1 0 0,-1-1 0,-6-1-52,0 0-1,0 0 1,-1 1-1,-9 0 1,-396 4 107,265 2 99,-262 16 373,131-5-515,167-11 201,-362 11 520,402-16-533,55 0-241,49 0-52,6 0 133,278-9 134,755-115-122,-649 77-51,-2 1-15,-391 42 14,-1-1-1,32-11 1,-48 12 93,0 0 1,0-1-1,0 0 0,0 0 1,-1-2-1,0 1 1,13-12-1,-23 17-57,0-2-69,-17 2-294,-651 22 435,112 40-14,165-16 38,390-45-158,-666 87 243,647-81-240,-12 0-14,56 2-581,501-2 826,-317-7-185,397-8-372,-624 9 252,-300 17 159,-8 0-67,108-16 134,-546-15 1078,546 3-879,-254-24 94,462 31-590,27-1 74,314-32 251,382 8 1,-159 17-360,-428 11-125,-529 0 248,-482 3 427,264 46-303,201-9-55,394-37-53,1 1 0,-38 9 0,63-12 16,1 0 0,-1 0 0,1 0 0,0 0 0,-1 0 0,1 0 1,-1 0-1,1 0 0,0 0 0,-1 0 0,1 1 0,-1-1 0,1 0 0,0 0 0,-1 0 0,1 1 0,0-1 0,-1 0 0,1 0 0,0 1 0,-1-1 0,1 0 0,0 1 0,0-1 0,-1 0 0,1 1 0,0-1 0,0 0 0,-1 1 0,1-1 0,0 0 0,0 1 0,0-1 0,0 1 0,0-1 0,0 0 0,0 1 0,0 0 3,1 0 0,0-1 0,0 1 1,0 0-1,0-1 0,0 1 0,0-1 0,0 1 0,0-1 0,0 0 1,0 1-1,0-1 0,0 0 0,1 0 0,-1 0 0,0 0 0,2 0 1,250 2 220,-129-3-178,333-22 42,-86 1-36,160 20-1360,-273 3 919,-279 0 260,0 1 1,-31 8 0,6-2 91,-376 37 45,-8-26 694,63-4-340,154-2-229,-740 24 617,309-37-402,1493-50-70,-680 30-357,278-29 292,2 26-1462,-424 23 1309,-46 0 25,18 0-66,-378 12 251,-458 20 448,689-30-591,-506-1 457,362-2-403,256 2-134,-45-2 101,74 0-143,1 0 0,0 0-1,-1-1 1,1 0-1,0-1 1,0 1 0,-9-6-1,16 8 10,1 0-1,0 0 1,-1 0 0,1-1-1,-1 1 1,1 0 0,0 0-1,-1 0 1,1-1-1,0 1 1,-1 0 0,1 0-1,0-1 1,-1 1 0,1 0-1,0-1 1,0 1-1,-1 0 1,1-1 0,0 1-1,0 0 1,0-1 0,0 1-1,-1 0 1,1-1-1,0 1 1,0-1 0,0 1-1,0 0 1,0-1 0,0 1-1,0-1 1,0 1-1,0 0 1,0-1 0,0 1-1,0-1 1,0 1 0,1 0-1,-1-1 1,0 1-1,0-1 1,0 1 0,0 0-1,1-1 1,-1 1 0,0 0-1,0-1 1,1 1-1,-1 0 1,0 0 0,1-1-1,-1 1 1,0 0 0,1 0-1,-1-1 1,0 1 0,1 0-1,-1 0 1,0 0-1,1 0 1,-1 0 0,1-1-1,-1 1 1,0 0 0,2 0-1,31-11 137,-29 10-153,147-34 87,196-20 0,-154 38-934,296 13 0,-247 20 907,-222-12-154,-47-4-98,19 0 176,-275 11-65,65 0 554,-329 49-71,400-37-466,33-7-31,-134 1 1,604-1-288,-120-3-90,-1-2 267,391 8-475,-101-49 912,-281 0 41,253 2 0,-319 28-435,-175 0 213,-1 0 0,0-1 1,1 1-1,-1 0 0,0-1 0,0 0 0,0 1 0,1-1 0,-1 0 0,0 0 1,3-3-1,8-2 261,-76 5-732,-850 14 1845,752-12-1134,-259-6 111,328-1-257,0-4-1,-137-33 1,205 33-90,20 8-78,1 0 0,-1 1-1,0-1 1,0 1 0,0 0-1,-6-1 1,27 1 49,1-1-1,30-8 1,-5 1 30,333-46 41,5 31-165,94 12 36,-71 6-141,-78 4 58,127 0-531,-235 4 639,53-23 55,4 0 14,-98 7 8,-42 2 19,-42 9-17,-37 3-40,0-3 0,65-11 0,-84 6 31,17-4 70,0 3 1,97-4-1,-131 13-57,1-2 0,-1 0 0,0-1-1,1 0 1,32-12 0,-33 9-40,-1 2 0,1 0 1,0 1-1,23 0 0,85 4 65,-47 1-58,300-2-45,-363 1 24,0 1-1,0 1 1,-1 1 0,1 0-1,-1 2 1,0 0 0,0 0-1,27 16 1,-41-20-8,0 0 1,0 0-1,-1 0 1,1 0-1,0 0 1,-1 1-1,0-1 1,0 1-1,0-1 1,0 1-1,0 0 1,0 0-1,1 4 1,2 1-68,24 39 11,-23-40 63,-1 1 0,1-1-1,-2 1 1,1 1 0,-1-1 0,0 1-1,-1 0 1,0 0 0,0 0-1,-1 0 1,0 0 0,0 15 0,-1 16-14,0-19 19,0 0-1,-4 26 1,2-44-2,0 1 0,-1-1 0,1 0 1,-1 0-1,1 1 0,-1-1 0,0 0 1,-4 5-1,-7 13 2,-58 129 45,69-145-46,-1-1 0,1 0 0,-1 1 0,0-1 0,0 0 0,-1 0 0,1-1 0,-1 1 0,0-1 0,0 0 0,0 1 0,0-2 0,0 1 0,-9 4 0,4-5-18,1 0 0,-1-1 0,1 1 0,-1-2 1,1 1-1,-1-1 0,-17-2 0,-6 0-13,8 3 24,-2-1 15,0 0 0,0-1 0,0-1 0,0-2-1,-43-11 1,-512-148-706,-1 77-13,240 43 754,156 18-12,-265-1 1,264 25-211,-369 10 311,-785 34 139,102-43 794,987-9-1278,230 9 253,2 1-1088,21 0 1009,0 0 1,-1 0-1,1 0 0,0 1 1,0-1-1,0 0 1,0 0-1,0 0 1,0-1-1,0 1 1,0 0-1,0 0 1,0 0-1,0-1 1,1 1-1,1 0 1,19 12-43,1-1 1,0 0 0,48 14-1,80 15 99,-117-32-29,112 27-85,200 77 0,-309-98-45,-16-8-15,-2 2 0,1 0-1,31 20 1,-51-29 174,0 0 0,1 0 0,-1 0 0,0 0 0,1 1 0,-1-1 0,0 0 0,0 0 0,1 1 1,-1-1-1,0 0 0,0 0 0,0 1 0,1-1 0,-1 0 0,0 1 0,0-1 0,0 0 0,0 1 0,0-1 0,0 0 0,1 1 0,-1-1 0,0 0 0,0 1 1,0-1-1,0 0 0,0 1 0,0-1 0,0 0 0,-1 1 0,1-1 0,0 0 0,0 1 0,0-1 0,0 0 0,0 1 0,0-1 0,-1 0 0,1 1 0,0-1 1,0 0-1,0 0 0,-1 1 0,1-1 0,0 0 0,-1 0 0,1 1 0,0-1 0,0 0 0,-1 0 0,1 0 0,0 0 0,-1 0 0,1 1 0,0-1 0,-1 0 1,1 0-1,0 0 0,-1 0 0,1 0 0,-30 9-106,21-7 184,-76 22-105,-2-3 0,0-4 0,-1-4 0,0-4 0,-98-2-1,-62-8 861,-777 14-1009,930-9 204,-277 21 241,332-19-287,-24 1-203,79-7-272,14-2 513,0-1-1,43-10 1,11-2-7,127-3-254,220 10 0,-312 9-452,-89-1 302,0 1 1,1 2-1,-1 1 0,46 12 0,-87-17 538,-1 1-1,1 0 0,-1 1 1,1 0-1,-1 1 0,-12 4 1,-25 2-67,-816 47 1557,347-55-1138,510 0-507,0 0 11,-1 0 1,1 0 0,-1 0 0,1-2-1,0 1 1,-1-1 0,-14-5-1,23 6-109,7 1-308,237-8 563,-110 7-108,330-7-27,172-5-1126,-606 11 1175,-2-1-1,45-13 776,-72 16-840,-11-2 69,-18 1-313,-927 42 800,127-3 113,729-38-725,110-14-96,21-3 210,2 1 0,0 2 0,55-17-1,-53 19-40,300-78-18,7 28-16,-323 59-1,169-24-633,366-5-1,-522 32 540,55 1 114,155-19 0,445-68 114,-588 84-454,-68 3-296,54-6 0,-84 5 659,0-1 0,0 1 0,-1-1-1,1 1 1,0 0 0,0-1 0,-1 1 0,1-1 0,0 0-1,-1 1 1,1-1 0,0 1 0,-1-1 0,1 0 0,-1 0 0,1 1-1,-1-1 1,1 0 0,-1 0 0,0 0 0,0 1 0,1-1-1,-1 0 1,0 0 0,0 0 0,0 0 0,0 0 0,0 1-1,0-1 1,0 0 0,0 0 0,0 0 0,0 0 0,0 0 0,-1-1-1,1-3-4,-17 4-692,-409 10 48,143-1 1494,-180 13-50,-99 0-279,512-21-494,28 2-40,0-2 1,0 0 0,0-1 0,0-2-1,0 0 1,-42-13 0,51 9-295,14 1 37,25-2 224,-24 7 42,681-117 119,-407 78-340,-237 34 134,507-70 144,5 41-1595,-537 35 1892,-34 0-431,-499 12 235,407-12 159,-467 17 339,248 18-533,-341 26 183,548-52-232,-92 3-296,220-9-336,-3-2 503,0 0 1,1-1-1,-1 1 0,0 0 1,1-1-1,-1 0 0,1 1 1,-1-1-1,1 0 0,-1 0 1,0 0-1,1 0 0,-1 0 1,3 0-1,0 0-9,474 1 310,-408-2-287,581-64-438,-578 55 503,-44 3-41,-18 3-34,-11 4 14,0 0 0,0 0 1,0 0-1,-1 0 0,1 0 1,0 0-1,0 0 0,0 0 0,0 0 1,0 0-1,0 0 0,0 0 1,0 0-1,0 0 0,0 0 0,0 0 1,0 0-1,0 0 0,0 0 1,0 0-1,0 0 0,-1 0 0,1 0 1,0 0-1,0 0 0,0 0 1,0 0-1,0 0 0,0-1 0,0 1 1,0 0-1,0 0 0,0 0 1,0 0-1,0 0 0,0 0 0,0 0 1,0 0-1,0 0 0,0 0 1,0 0-1,0 0 0,0 0 0,-86 0-71,-106 16-1,-268 32 500,-199 35-174,639-79-255,5-2-27,0 1 1,0 1 0,1 0-1,0 1 1,0 0-1,-23 13 1,35-16-39,0 0 1,0 0-1,0 0 1,0 0-1,0 0 1,1 0-1,-1 1 0,1-1 1,-1 1-1,1-1 1,0 1-1,0-1 1,-1 6-1,-5 41 170,-1-1-56,5-38-33,0 1-1,1-1 0,1 1 1,0-1-1,0 21 0,2-22 0,-1 1 1,-1 0-1,0-1 0,0 1 0,-1-1 0,0 1 0,-4 11 1,-16 31 13,18-39-14,0 0 0,-1 0 0,-1-1 1,0 0-1,-1 0 0,0 0 0,-1-1 0,-1 0 0,-17 18 0,16-20 4,5-4-53,0-1 0,0 1 0,0-1 1,0-1-1,0 1 0,-10 3 0,14-6 71,1 0 1,-2-1-1,1 1 0,0-1 0,0 1 0,0-1 0,0 0 0,0 0 0,0 1 0,0-1 1,-1 0-1,1 0 0,0 0 0,0 0 0,0 0 0,0 0 0,0 0 0,-1-1 0,1 1 1,0 0-1,0-1 0,0 1 0,0 0 0,0-1 0,0 0 0,0 1 0,0-1 0,0 1 0,0-1 1,0 0-1,0 0 0,1 0 0,-1 0 0,0 1 0,0-1 0,1 0 0,-1 0 0,1 0 1,-1 0-1,1 0 0,-1-1 0,0 0 0,-1-6-10,0 0-1,1 0 1,0 0-1,-1-17 1,1 9 69,-5-62 23,4 44-78,-2-1-1,-1 1 1,-10-40 0,11 61-31,2 0 0,0 0 0,-1-14 0,-5-33 2,7 53-6,0 1 0,1-1 0,-1 0 0,1 1 0,1-1 0,1-8 0,-1 10-15,0 0 0,-1 0 0,1 0 0,-1 0 0,0 0 0,-1 0 0,1 0 0,-1 0 0,0 0 0,0 0 0,-3-6 0,3 6 0,0 0 1,0 0-1,1 0 0,0 0 1,0 0-1,0 0 1,1-10-1,1-3-56,-2 15 69,-1-1-5,1-1 1,-1 0-1,1 0 0,1 1 1,-1-1-1,1 0 0,0 0 1,0 1-1,0-1 0,1 1 0,-1-1 1,1 1-1,0-1 0,0 1 1,1 0-1,5-7 0,-4 6 9,1 1 0,0 0-1,0 0 1,1 0 0,-1 1-1,1 0 1,0 0 0,-1 0 0,1 1-1,1 0 1,-1 0 0,7-1-1,-7 2-3,24-7 0,1 2 0,1 1-1,35 0 1,312 1 0,-291 12 5,-59-4 1,34 0-1,7-2 5,-21-1 2,55-4-1,-86 0-7,0-1 1,0-1-1,20-8 0,28-8 3,134-37 33,-180 54-41,0 2 0,0 0 0,0 2-1,33 2 1,0 0-1,701-2 36,-710-3-31,75-13 1,-22 1 10,204-30-11,-148 26 5,-82 12-10,227-6 2,-242 13 2,0-4 0,-1-2 0,76-17 0,132-18 5,-159 28-6,260-14 0,-323 25 0,309 0-1,-179 3-35,222 12 30,1069-13 2,-1240-4-189,-63 0 162,123 4 3,-275 1 9,-1-1 0,0 2 1,1-1-1,-1 1 1,0-1-1,0 2 0,0-1 1,0 1-1,0 0 0,-1 0 1,1 0-1,-1 1 1,6 5-1,-4-4 18,1-1 0,-1 1 0,0-1 0,1-1 0,0 0 0,9 3 0,14 6 1,-26-10 1,-3-1-1,1 0 0,-1 0 0,0 0 0,1 0 1,-1-1-1,1 1 0,-1-1 0,1 0 1,-1 1-1,1-1 0,3-1 0,-4 4-425,-1-2 318,-1 0 0,1 0-1,-1 0 1,0-1 0,1 1 0,-1 0 0,0 0 0,1 0 0,-1 0 0,0 0 0,0 0 0,0 0-1,0 0 1,0 0 0,0 0 0,0 0 0,0 0 0,-1 0 0,1 0 0,0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6:51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0:16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1315 218 1592,'0'0'3217,"-36"12"-3053,-113 37-83,35-7-52,17-9-96,35-16 408,0-3-1,-2-3 1,1-3 0,-96 0 0,121-8-293,33 0-201,25 0 189,242 0 621,322 0-4718,-1420 0 7269,662 11-2959,174-11-272,0 1-1,0-1 0,0 0 1,0 0-1,0 1 1,0-1-1,0 0 0,0 1 1,0-1-1,0 0 1,1 0-1,-1 1 0,0-1 1,0 0-1,0 0 1,0 1-1,0-1 0,1 0 1,-1 0-1,0 0 1,0 1-1,0-1 0,1 0 1,-1 0-1,0 0 1,0 0-1,0 1 0,1-1 1,-1 0-1,0 0 1,0 0-1,1 0 0,-1 0 1,0 0-1,1 0 1,-1 0-1,0 0 0,1 0 1,15 3 179,0-1 0,1-1 0,31-2 0,-12 0-37,7 1-111,207-4 298,-178 0-95,103-20 0,165-66 1605,-336 88-1399,-10-1-194,-10 1-24,-35 0-77,-96 9 0,-51 21 13,-1-1-100,-175 10-150,243-17 299,126-18-1033,17 0 781,21-1 353,981-1 5,-1032-8-474,-32 4 247,-97 3 0,67 3-37,-255 3 259,225 1-253,-114 23 1,322-26-920,317-18 1156,7-38-335,-322 49 361,-95 4-282,-5 0 79,0 0-90,0-1 0,0 1 0,0 0 0,0-1 0,0 1 0,-1-1 0,1 1 0,0 0 0,0-1 0,-1 1 0,1 0 0,0-1 0,-1 1 0,1 0 0,0 0 0,-1-1 0,1 1-1,0 0 1,-1 0 0,1 0 0,0-1 0,-1 1 0,1 0 0,-1 0 0,1 0 0,0 0 0,-1 0 0,1 0 0,-1 0 0,1 0 0,-1 0 0,1 0 0,0 0 0,-2 0 0,-42-5 165,-1 2-1,-63 3 1,42 1-75,-81 6-53,-169 29-1,214-22-13,-87 22-102,138-26-18,3-4 14,29-5-314,44 0 337,646-8 133,-670 7-46,-3 0-190,-126-11 612,-60 10-315,-327 9 248,451 0-546,74-8 87,-3 1 99,1 0 0,-1-1 1,1 0-1,0 0 0,-1-1 0,1 0 1,8-2-1,5-3 99,-18 6-129,-1 0 0,0-1 0,0 1 0,0-1 1,1 1-1,-1-1 0,0 0 0,0 0 0,0 0 0,0 0 1,0 0-1,0-1 0,-1 1 0,1 0 0,3-4 0,12-12 34,0 1-1,1 0 0,1 1 1,1 1-1,24-14 0,-16 11 3,47-39-1,84-94 84,-135 127-65,24-31 0,-24 18-289,-16 25 420,-17 9-113,-17 10 58,-6 13-126,-36 32 0,39-30 87,-50 32 0,-16-9-162,70-36 116,0 1 0,2 1 1,-27 18-1,-22 20-2,70-48-60,0-1 0,0 1 0,0 0 1,0 0-1,0 0 0,1 1 0,-1-1 0,1 0 0,0 0 0,-2 5 0,-9 13 90,10-18-84,1 1 1,-1 0 0,1 0-1,0 0 1,-1 1 0,2-1-1,-1 0 1,0 0 0,0 4-1,-4 17 194,-5-2-158,-15 27 0,25-49-24,-1 1 1,1-1 0,0 1 0,0-1 0,0 1 0,-1-1 0,1 1-1,0-1 1,0 1 0,0 0 0,0-1 0,0 1 0,0-1 0,0 1 0,0-1-1,0 1 1,0-1 0,0 1 0,0-1 0,1 1 0,-1-1 0,0 1 0,0-1-1,0 1 1,1-1 0,-1 1 0,1 0 0,15 10-19,26-1 0,-41-10 18,114 10 245,-12-2-319,-66-3 139,258 48 40,-267-44-186,47 22 0,-71-29 77,0 0-17,-1 0-1,0 1 1,1-1 0,-1 1-1,0 0 1,0 0 0,-1 0 0,1 1-1,-1-1 1,0 1 0,0-1-1,0 1 1,0 0 0,0 0 0,-1-1-1,2 8 1,-3-11-195,-10 0 205,-367 0 216,356 0-210,1 0 1,0-2-1,-1-1 1,1 0-1,0-1 1,1-2-1,-1 0 1,-21-10-1,22 5 142,14 8-146,1 0 0,-1 0 1,0 0-1,-9-3 0,4-4-65,-33-8 245,64 15-516,31 2 226,149 8-47,-180-5-3,-1 1 1,0 1 0,0 1-1,-1 1 1,1 1-1,-1 0 1,30 17-1,-47-23 162,1 1 0,-1-1 0,0 0-1,0 1 1,0-1 0,0 1-1,0 0 1,0 0 0,-1 0 0,1-1-1,-1 2 1,1-1 0,-1 0 0,2 2-1,-3-3 253,7 9-210,-6-9-78,-1 2 66,-16-3 257,-180 0 98,187 0-358,1-1-1,-1 0 0,0-1 0,1 0 0,-1 0 0,1-1 0,-15-7 1,-54-33 134,59 32-139,12-3 63,6 14-70,0-1 0,0 1 0,0-1 0,0 1 0,-1-1 0,1 1 0,0-1 0,0 1 0,0 0 0,0-1 0,0 1 0,0-1 0,0 1 0,0-1 0,0 1 0,1-1 0,-1 1 0,0-1 0,0 1 0,0-1 0,0 1 0,1 0 0,-1-1 0,0 1 0,0-1 0,1 1 0,-1 0 0,0-1 0,1 1 0,-1 0 0,1-1 0,25-2-11,-1 2 0,44 3 1,-13-1 133,-10-2-49,-25 0-118,-1 1 0,1 0 0,-1 1-1,0 1 1,1 2 0,24 6 0,-40-7 1,-9-1 42,-8 0 101,-19-1 4,1-2 0,-1-1 0,1-1 0,-59-14 0,66 10-32,-204-57 145,223 63-200,-7-2 29,-1 1-1,1 0 1,-1 0 0,-19 1 0,52 0-235,33-7 0,-33 4 245,38-1 0,-31 1-120,-27 4 301,-1 0-146,-1-1-94,1 0-1,0 1 1,-1-1-1,1 0 1,0 1-1,-1-1 1,1 0-1,-1 1 1,1-1-1,-1 1 1,1-1-1,-1 1 0,0-1 1,1 1-1,-1-1 1,-1 0-1,-19-3 90,-1 0-1,0 2 0,0 0 0,-41 3 0,24 0-78,38-1-17,0 0-1,0 0 1,0-1 0,0 1-1,0 0 1,0 0-1,1-1 1,-1 1 0,0 0-1,0-1 1,0 1-1,0-1 1,1 1 0,-1-1-1,0 1 1,0-1-1,1 0 1,-1 1 0,0-1-1,1 0 1,-1 1-1,1-1 1,-1 0-1,1 0 1,-1 0 0,1 0-1,-1 1 1,1-1-1,0 0 1,0 0 0,-1 0-1,1 0 1,0-1-1,0-3-1,-1 1-1,1 0 0,0-1 0,1 1 1,-1 0-1,2-6 0,0 6-8,0 1 1,0 0-1,1 0 0,-1 0 1,1 0-1,0 0 0,-1 0 1,1 1-1,1-1 0,-1 1 1,0 0-1,5-2 0,11-10-99,31-34 210,35-29-126,-77 71 45,-1-1 0,-1 0-1,1-1 1,-1 0 0,-1 0-1,1 0 1,3-10 0,-3 9-25,-1 0 1,1-1-1,1 2 1,-1-1 0,11-8-1,0-5 163,-17 20-162,1 0-1,0 0 1,0 1-1,0-1 1,0 0-1,0 1 0,1-1 1,-1 1-1,0 0 1,1-1-1,-1 1 1,1 0-1,-1 0 0,1 0 1,0 0-1,-1 0 1,1 0-1,0 0 1,0 1-1,0-1 0,0 1 1,-1-1-1,1 1 1,2-1-1,-17 23-138,-90 72 459,65-61-275,-43 45 1,76-71-56,0 0-1,1 0 1,0 1 0,0 0-1,1-1 1,0 1-1,-4 17 1,-6 16-100,9-32 51,1 0 0,1 1 0,0-1 0,0 1 0,1 0 0,0-1 0,0 15 550,6-42-421,9-15 111,18-32 0,-26 54-177,1 1-1,0 0 1,1 0 0,0 1-1,0-1 1,17-12 0,43-41 197,-49 43-251,1 1 0,32-22-1,-18 16 99,20-12-126,-36 25-49,-15 10 153,0 0 0,0 0 0,0 0 0,0 0 0,1 0 0,-1 1 0,1-1 0,-1 1 0,1 0 0,-1 0 0,7-1 0,-5 2-105,-2 1-155,-6 4 78,-2 3 189,-4 4-12,-1 0 0,-1 0 0,0-2 0,0 1 1,-1-1-1,-25 15 0,-22 20 55,30-18-129,1 1 1,1 1-1,-39 55 0,61-76 54,1 0 0,0 0-1,-4 14 1,-8 15-328,15-34 261,-1 1-1,1-1 1,0 0 0,0 0-1,1 1 1,-1-1 0,1 0-1,-1 7 1,1-10-132,1-15 517,0 7-259,1 0 1,0 0-1,1 0 0,-1 1 0,1-1 0,1 1 1,0-1-1,0 1 0,7-9 0,7-7-22,28-28 0,1-1 256,-21 21-222,-15 18-62,1 0 1,-2-1-1,0-1 1,11-20-1,-8-10 74,-11 33-22,-2 12-50,0-1-1,0 0 0,0 0 0,0 0 0,0 0 0,0 1 0,0-1 1,0 0-1,1 0 0,-1 0 0,0 1 0,0-1 0,1 0 1,-1 0-1,1 1 0,-1-1 0,0 0 0,1 1 0,0-1 0,-1 0 1,1 1-1,-1-1 0,1 1 0,0-1 0,1 0 0,-2 0 152,0 1-167,0 0 0,0 0 0,0-1 0,0 1 0,0 0-1,0 0 1,0 0 0,1 0 0,-1 0 0,0-1 0,0 1 0,0 0 0,0 0 0,0 0-1,0 0 1,0 0 0,0-1 0,0 1 0,0 0 0,0 0 0,0 0 0,0 0 0,0-1-1,0 1 1,0 0 0,0 0 0,-1 0 0,1 0 0,0 0 0,0-1 0,0 1 0,0 0-1,0 0 1,0 0 0,0 0 0,0 0 0,0 0 0,-1-1 0,1 1 0,0 0 0,0 0-1,0 0 1,0 0 0,0 0 0,-1 0 0,1 0 0,0 0 0,0 0 0,0 0 0,0 0-1,0 0 1,-1 0 0,1 0 0,0 0 0,0 0 0,0 0 0,0 0 0,-1 0 0,1 0-1,0 0 1,0 0 0,0 0 0,-6 3 100,1 0 0,-1 0-1,1 0 1,0 1 0,0-1 0,1 1-1,-8 8 1,-8 6-88,10-10 28,0 0 0,0 1 1,1 0-1,0 0 0,1 1 1,-1 0-1,-11 21 0,-2 4-41,-41 50-1,59-80 67,-24 24 57,-5 6-326,31-33 228,0 1 1,0-1-1,1 1 0,-1-1 0,1 1 0,0 0 1,0 0-1,0-1 0,0 1 0,1 0 1,-1 0-1,0 5 0,-3 125-279,4-132 274,1 0 0,-1-1 0,0 1 0,0 0 1,1-1-1,-1 1 0,0 0 0,1-1 0,-1 1 0,1-1 0,-1 1 0,1 0 0,-1-1 0,1 1 0,-1-1 0,1 0 0,0 1 0,-1-1 0,1 1 1,0-1-1,-1 0 0,1 1 0,0-1 0,-1 0 0,1 0 0,0 0 0,-1 0 0,1 1 0,1-1 0,30 3 155,-13-1-104,10 2-48,0-1-1,1-1 1,49-3-1,-19-1-5,-53 2 18,-1 0 1,0 0 0,1-1-1,-1 0 1,0 0 0,0-1-1,0 1 1,0-1 0,0-1-1,9-4 1,-9 6-4,-1-1 1,1 1-1,0 0 0,0 0 1,0 1-1,0-1 0,0 1 0,0 1 1,8 1-1,10-1-185,3-1 185,-14 1 17,0-1 0,1 0-1,-1-1 1,0-1 0,14-3 0,-15 3-85,-29 4 89,-48-3 47,-180 8 161,182-7-278,50-1 23,-1 0 0,0 2 0,-17 1 0,30-2-19,0 0-1,0 0 0,0 1 0,0-1 0,0 0 0,1 0 0,-1 0 1,0 1-1,0-1 0,1 0 0,-1 1 0,0-1 0,0 0 1,1 1-1,-1-1 0,0 1 0,1-1 0,-1 1 0,0 0 0,1-1 1,-1 2-1,1-1 23,0-1 1,0 1 0,0-1 0,0 1 0,0 0 0,0-1-1,0 1 1,1-1 0,-1 1 0,0-1 0,0 1-1,1-1 1,-1 1 0,0-1 0,1 1 0,-1-1-1,0 1 1,1-1 0,-1 0 0,1 1 0,-1-1-1,1 1 1,4 2 7,-1 0-1,1 0 1,0 0-1,0-1 1,5 2 0,25 6 17,0-2 0,0-1 0,1-2 0,69 1 0,-82-3-26,-19-3 307,-17-6-279,12 6-36,-17-9-22,12 6 59,-1-1 0,1 2 0,-1-1 0,1 1 0,-1 0 0,-12-2 0,-49-1-61,37 4 70,-53-11 0,82 12-20,0 0-1,0 0 0,0-1 0,1 1 0,-1-1 0,0 0 1,0 0-1,1 1 0,-1-1 0,0 0 0,1 0 0,-1-1 1,1 1-1,0 0 0,-1 0 0,1-1 0,0 1 1,0-1-1,-1 1 0,1-1 0,-1-2 0,1-2-22,-1 1 0,1-1 0,0 0 0,1 0 0,0 1 0,0-9 0,0 8 20,-1-1 19,1 1 0,0-1 0,0 0 0,1 1 0,0-1 0,0 1 0,0-1 0,1 1 0,0 0 1,0-1-1,1 1 0,5-10 0,7-7-8,1 0 0,22-24-1,-29 37-11,1 1 0,1-1 0,-1 2 0,1-1 0,1 2 0,16-9 0,44-29 132,-24 15-90,-19 16-121,-25 13 91,1-1-1,-1 0 1,0 0 0,0 0-1,1-1 1,-2 1 0,1-1-1,0 0 1,0 0 0,5-6 0,0-1-52,-8 9 42,0 0 0,1 0 0,-1 0-1,0-1 1,0 1 0,0 0-1,0 0 1,0-1 0,0 1 0,-1-1-1,1 1 1,0-1 0,-1 1-1,1-1 1,0-2 0,-1 0-47,0 2-125,-9 2 161,2 0 13,-1 1 0,1 0 0,-1 0 0,1 0 0,0 1 0,-1 1 0,1-1 1,0 1-1,1 0 0,-1 1 0,0-1 0,1 1 0,0 1 0,0-1 0,0 1 1,1 0-1,-1 1 0,-4 5 0,-46 50 14,24-11-37,24-37-3,0-1-1,0 0 1,-1 0-1,-1-1 1,0 0-1,-12 11 1,8-11 38,8-8-87,1 1 1,0 0-1,0 1 1,0-1-1,0 1 1,1 0-1,-7 9 1,10-10 38,1-1 1,-1 1 0,1 0-1,-1 0 1,1 1-1,0-1 1,0 0 0,2 6-1,-1 6-191,-2 1 214,0-13-19,1 0 0,0 0 1,0-1-1,0 1 0,0 0 0,0 0 0,1 0 0,-1 0 0,1-1 0,0 1 1,0 0-1,1-1 0,-1 1 0,1-1 0,3 6 0,-2-5 18,1 0 0,0-1 1,0 1-1,1-1 0,-1 0 0,1-1 0,-1 1 0,1-1 0,0 0 0,0 0 0,0 0 0,0 0 0,7 0 0,5 1 45,1-2 0,29 0 0,-28-1-61,-19 0 77,24-1-36,-22 1-28,11-3 0,-1 0-1,0 1 1,21 0-1,-11 2 94,-19 0-119,-4 0-31,-32 0-254,-2 0 543,-223 0-380,257 0 157,0-1 1,0 1 0,0 0-1,1 0 1,-1-1-1,0 1 1,1-1 0,-1 1-1,0 0 1,1-1 0,-1 1-1,0-1 1,1 0-1,-1 1 1,1-1 0,-1 1-1,1-1 1,-1 0-1,1 0 1,0 1 0,-1-1-1,1 0 1,0 0-1,-1 1 1,1-1 0,0 0-1,0 0 1,0 1-1,0-1 1,0 0 0,0-1-1,0 1 0,-1-1-1,1 1 0,0-1 1,0 0-1,0 1 1,1-1-1,-1 1 0,0-1 1,1 1-1,-1 0 1,0-1-1,1 1 1,0-1-1,-1 1 0,1 0 1,0-1-1,1-1 1,19-14 42,1 2 1,1 0-1,25-12 1,-16 10-22,-16 8 22,33-10 0,-35 14-15,-1 0 0,1-1 0,20-13 0,-23 12-1,1 0 0,0 1 1,0 0-1,1 0 0,0 2 0,0-1 1,0 2-1,15-3 0,18-4-2,-31 6-39,1 0 0,-1 2 0,29-2 0,116-4 179,15 2-48,-148 3-220,78-6 309,18-5-268,-103 13 82,-1-2 1,1 0 0,-1-1 0,36-12-1,-29 8 67,37-7 0,-11-3 26,-82 17-14,0 2 0,1 1 0,-52 11-1,-198 44-199,227-42 163,42-12-94,0 1 0,0-2-1,0 1 1,0-1 0,-20 1 0,174 4-573,230-7 783,-347-2-238,-26 2 56,0 0 0,-1-1 0,1 1-1,0 0 1,-1 0 0,1 0 0,0-1 0,-1 1-1,1 0 1,-1-1 0,1 1 0,-1-1 0,1 1 0,-1 0-1,1-1 1,-1 1 0,1-1 0,-1 0 0,0 1-1,1-1 1,-1 1 0,0-1 0,1 1 0,-1-1 0,0 0-1,0 1 1,0-1 0,0 0 0,1 1 0,-1-2-1,-25 1 79,-53 0-137,15 0 106,-109 10-1,142 0-16,26-7-63,0 0 1,0-1-1,0 0 1,0 0-1,-1 0 0,-5 0 1,12 6-505,4-4 517,1-1 1,0-1 0,0 1-1,0-1 1,-1-1 0,1 1 0,0-1-1,0 0 1,9-2 0,5 2-22,6 0 4,-3 1 82,-1-2 1,1 0-1,-1-1 1,27-7-1,339-76 15,-364 78 21,-19 5-45,-1 1-1,1-1 1,0 1-1,11-1 0,-82 0 657,36 0-701,-1 2 0,0 0 0,-50 9-1,-61 23 38,44-8-179,-163 19-1,212-39 99,47-4 3,10 3-686,29 1 738,0-1 0,67-4-1,-31-1 145,81 2-228,-211-1 16,12 0 213,-62 7-1,78-4-158,-35 0-1,41-3-23,22 1 143,3 1-582,-1 0 420,1-1 0,0 0 0,0 0 0,0 0 0,0 0 0,5-1 0,1 0 51,31 2 100,22-1-82,0-2-1,72-11 1,212-41 41,-330 53-64,-4-1-404,-20 2 392,-43-1 76,29-1-13,-1 2-1,1 0 0,0 2 1,-1 0-1,-25 7 1,3 2-90,0-2 0,-48 4-1,64-3 176,25-8-147,0 0 0,0-1 0,-1 1 0,1-1 0,0 0 0,-1 0 0,-7 0 0,11-1 9,4 0-545,10 0-1293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7:05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2860 239 992,'0'0'1522,"32"-13"-882,-135 10 735,42 10-1313,0 2 0,-115 34 0,38-7-56,53-22 90,1-3 0,-171-2 0,187-5 175,67-4-91,5 0-120,362-26 81,-156 6-209,121-12-76,-200 24-212,-90 8-745,70-11 0,-110 11 1120,-1 0-1,1 0 0,0 0 1,-1 0-1,1 0 1,-1 0-1,1 0 1,0 0-1,-1-1 0,1 1 1,-1 0-1,1 0 1,0-1-1,-1 1 0,1 0 1,-1-1-1,1 1 1,-1-1-1,1 1 0,-1-1 1,0 1-1,1-1 1,-1 1-1,1-1 0,-1 1 1,0-1-1,0 1 1,1-1-1,-1 0 0,0 1 1,0-1-1,0 1 1,0-1-1,1 0 0,-1 1 1,0-1-1,0 0 1,0 1-1,0-1 0,-1 1 1,1-1-1,0 0 1,0 1-1,0-1 0,0 0 1,-1 1-1,1-1 1,0 1-1,-1-1 0,1 1 1,0-1-1,-1 1 1,1-1-1,0 1 1,-1-1-1,1 1 0,-1-1 1,1 1-1,-1 0 1,1-1-1,-1 1 0,0 0 1,1-1-1,-1 1 1,1 0-1,-1 0 0,0-1 1,1 1-1,-2 0 1,-243-5 521,144 7-282,-138-1 473,-368-7 956,534-4-1624,49 6 110,-40-2-1,84-2 99,244-9-128,14 4-154,-21 1-285,10 3-676,-266 9 817,-7 0-117,-485 27 865,152-4-72,-387-10 655,2235-13-2591,-1507 0 1616,-6 0-138,-1182-25 1548,763 12-1314,200 8-239,187 5-6,-1-3 0,1-1 1,0-1-1,-51-15 0,71 14 54,23 6-23,18 1-32,433-36 145,15 0-134,209 26-455,-585 9 261,57-9 124,-2193 5 1037,1664 17-988,305-9 23,68-4-100,1 1-285,7 1 345,51 4 74,109-5 1,-75-3-58,756-9 18,-248 8-146,-328 5-226,46 2-23,-1757 8 815,1289-10-420,-284 13 87,354-10-131,-85 10 27,197-17 54,50 3-1,-9 1-70,1834-2-985,-1905 0 999,-32-3-4,-318 0 26,179 5-12,-99-3 72,-640 19 381,533 19-438,359-34-115,17-3 48,0 0-1,0 0 1,0 0-1,0 0 1,0 0-1,0 0 1,0 0-1,0 0 1,0 0-1,0 0 1,0 0-1,0 0 1,0 0-1,1 0 1,-1 0-1,0 0 1,0 0-1,0 0 1,0 0-1,0 0 1,0 0-1,0 0 0,0 0 1,0 0-1,0 0 1,0 0-1,0 0 1,0 0-1,0 0 1,0 1-1,0-1 1,0 0-1,0 0 1,0 0-1,0 0 1,0 0-1,0 0 1,0 0-1,0 0 1,0 0-1,0 0 1,0 0-1,0 0 1,0 0-1,0 0 1,0 1-1,0-1 1,0 0-1,0 0 0,0 0 1,0 0-1,0 0 1,0 0-1,32 3-78,449-4 284,-40-38-186,-113 5-14,342 12 48,-669 22-42,-1-1-10,0 1 1,0 0 0,-1 0-1,1-1 1,0 1 0,0 0 0,-1-1-1,1 1 1,0 0 0,-1 0-1,1 0 1,0-1 0,0 1-1,-1 0 1,1 0 0,0 0-1,-1 0 1,1 0 0,-1-1-1,1 1 1,0 0 0,-1 0 0,1 0-1,0 0 1,-1 0 0,1 0-1,0 0 1,-1 0 0,1 1-1,-1-1 1,1 0 0,0 0-1,-1 0 1,-3 0-10,-396 16-40,10 10 79,-3-25 132,203-2-55,127 1-67,-330 15 50,343-8-81,1 0 26,-75 2 0,122-9-136,21 0 3,376 5 267,-315-7-158,347-24-10,-38 0-7,58 24-379,-252 3 279,-173-3 127,0 0 0,38-9-1,-5 1 5,-45 9-20,-9 1-30,-25 0-46,-605 17 103,0 0 233,387-17-34,241 0-239,0 0-1,0-1 0,0 1 1,-1 0-1,1 0 0,0 0 1,0 1-1,0-1 0,-1 0 1,1 0-1,0 1 0,0-1 1,0 0-1,0 1 0,0-1 0,0 1 1,0 0-1,0-1 0,0 1 1,0 0-1,0 0 0,0-1 1,0 1-1,0 0 0,1 0 1,-1 0-1,0 1 0,1 0 4,0-1-1,0 0 1,1 0-1,-1 0 1,1 0-1,-1 0 1,1 0-1,0 0 1,-1 0-1,1-1 1,0 1-1,0 0 1,-1 0-1,1 0 1,0-1-1,0 1 1,0 0-1,0-1 0,0 1 1,0-1-1,0 1 1,0-1-1,0 0 1,0 1-1,0-1 1,0 0-1,0 0 1,1 0-1,-1 1 1,2-2-1,59 10 57,-1-3-1,106-4 0,-111-2-45,33 0 5,382-12 16,546-110 18,-984 117-79,1 1 0,43 1 0,-488 28 98,-4 4 5,-3-25 110,85-3 96,211 6-254,1 5 1,-204 46 0,32-7-147,283-49 106,12-1-38,25 1-122,41-2-84,161 1 282,473-9 74,774-14-517,-1177 22 759,-300-1-331,1 0 0,0 1 0,0-1 0,-1 0 1,1 0-1,0 0 0,-1 1 0,1-1 0,-1 0 0,1 1 0,-1-1 0,0 1 0,1-1 1,-1 0-1,1 1 0,-1-1 0,-1 0 0,0 0-172,-1 1 0,1-1 0,-1 0 1,1 1-1,-1-1 0,0 1 0,1 0 0,-6 0 0,8 0 33,-14 0-2722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9:13.8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2135 235 1456,'0'0'2287,"13"-5"-1304,-18 3-923,1 0 0,-1 0 0,1 1 0,-1-1 0,0 1 0,0 0 0,0 0 0,1 1 0,-1 0 0,0-1 0,-9 2 0,-9-1 22,-148-25 104,9 0-11,-4 4 51,-26-3 56,-1 19-880,447 18 1050,79 5-229,2 1-238,-168-19 375,-249 0-276,-91 2 2,-255-32 0,301 12 148,-176-3 0,269 19-182,23 1 219,16 0 730,563 18-1121,-435-9 69,352 13-1485,-295-21 1587,-189 0-35,-10 2-29,1-1 9,-1-1 0,0 1 0,1-2 0,-13 0 0,-9-1 46,-245 4 19,-314-5 185,92-48 715,246 19-370,-161-21-235,566 48-192,17 5-198,673 17-344,-627-13 190,-1079-21 807,422 12-515,280 6-80,159-1-61,12 0-330,548 29 863,-65 0-523,166 17 34,-808-41-231,123-5 240,-472-13 80,-545-49 592,994 61-650,31 1-80,25 0-262,265 15 668,-26-1-342,795-9 40,-746-5 54,-295 0-108,-6 0-246,-1486 0 522,1109 27-279,254-14-24,29-11 7,98-2-164,27 4-33,76 4 300,133-6 0,-113-4-50,1228-6 205,-1349 8-240,-3 0-369,-28 2 307,0 1 1,1 2-1,-34 9 1,-44 8 105,-294 5-58,-3-27 23,175-2 9,15 2 70,773 14 309,-148-2-400,102 6 23,-302-8-79,-104-9-85,-85-1-163,-74-1 80,-289 10 348,-3-1-15,167-6-30,-192-5 485,358 3-537,-25-7 79,34 7-245,296 8 378,-288-8-242,664 13 56,-612-10-59,178 6-34,-235-9-29,-9 0-676,-184 0 894,187 0-243,0 1 1,0 0-1,1-1 0,-1 1 0,0 1 0,1-1 0,-1 1 1,1 0-1,-1 0 0,1 0 0,-5 4 0,-15 6-1526,-4-2-1885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9:23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4542 223 1480,'0'0'1626,"18"-17"-1473,-17 3 849,-1 14-914,0-1 0,0 1 0,0-1 0,0 0 0,0 1 0,0-1 0,0 0 0,0 1 0,0-1 0,0 0 0,0 1 0,0-1 0,0 0 0,1 1 0,-1-1 0,0 1 0,0-1 0,1 0 0,-1 1 0,0-1 0,2 0 0,5-10 44,-11 6-272,-15 3-64,17 2 288,-25 0-32,0 0 0,0 2 0,0 1 0,-34 8 0,-159 38 268,-284 24-1,140-60 627,354-13-801,371-22 64,-82 2-110,420-26-911,-682 45 818,-13 2 5,-1-1-1,1 0 0,0 0 0,-1-1 0,1 1 1,0-1-1,-1 0 0,1 0 0,-1 0 0,5-2 1,-8 2 12,1 1 1,-1-1-1,1 1 1,-1-1-1,0 1 1,1-1 0,-1 1-1,0-1 1,0 1-1,1-1 1,-1 0-1,0 1 1,0-1 0,0 1-1,0-1 1,0 0-1,0 1 1,0-1-1,0 1 1,0-1 0,0 0-1,0 1 1,0-1-1,0 0 1,-1 1-1,1-1 1,0 1 0,0-1-1,-1 1 1,1-1-1,-1 0 1,-13-14 181,5 11-128,-1 1 0,1-1 1,-1 2-1,1-1 0,-1 1 1,0 0-1,-10 1 0,-75 0-407,47 2 174,-176 12-478,21 0 546,-750-8 433,592-6-267,340 0 24,-1-1 1,1 0 0,-1-2-1,1 0 1,0-1-1,1-2 1,-1 0-1,1-1 1,1-1-1,-23-13 1,23 11 42,9 6-78,0 0 0,0-1 0,-16-13 0,26 18-91,0-2-28,4 2 175,741-10 297,-239 1-443,-124 6-501,-242-8 231,-127 6 425,-12 5-128,-1 1-1,0 0 1,0-1-1,0 1 1,0 0-1,0 0 1,1-1-1,-1 1 0,0 0 1,0-1-1,0 1 1,0 0-1,0-1 1,0 1-1,0 0 1,0 0-1,0-1 1,0 1-1,0 0 1,-1-1-1,1 1 1,0 0-1,0-1 1,0 1-1,0 0 1,0 0-1,0-1 1,-1 1-1,1 0 1,0 0-1,0-1 1,0 1-1,-1 0 1,1 0-1,0 0 1,0-1-1,-1 1 1,1 0-1,0 0 1,-1 0-1,1 0 1,0 0-1,0 0 1,-1-1-1,1 1 1,-1 0-1,-13-3 28,1 0 0,-1 0 0,0 2-1,-1-1 1,1 2 0,0 0 0,-21 3 0,-16-1-39,-19-2-38,-110 16 0,-389 38-234,181-23 277,180-7-5,-339 22-33,113-46 169,434 0-147,8 0-805,210 2 981,380-13-17,-428-3-128,893-46 122,-1001 61-141,-32 1 15,-1-2 0,1-1 0,33-6 0,-40 0 345,-20 3-271,-14 3-170,-53 1 327,-405 12-3,-158-1-142,392-13 48,-784 6 211,968-6-320,-54-9 0,84 8-36,11 2-1,8 1-76,18-4-279,175-10 568,-79 3-171,917-11 103,-781 23-152,47 12-307,-294-13 317,-1 0 1,1 0 0,-1 0-1,0 0 1,1 0 0,-1 0 0,1 0 0,-1 0 0,0 0 0,1 0 0,-1 0-1,0 0 1,1 1 0,-1-1 0,0 0 0,1 0 0,-1 0 0,0 0 0,1 1-1,-1-1 1,0 0 0,0 0 0,1 0 0,-1 1 0,0-1 0,0 0 0,1 1-1,-1-1 1,0 0 0,0 1 0,0-1 0,1 0 0,-1 1 0,0-1 0,0 0-1,0 1 1,0 0-56,-27 7-557,-71 13 425,-167 12 0,-105-18 220,265-13-7,-213 5 117,-364 16 411,-468 48-449,1016-66-253,123-3 122,20-1-439,0-1 459,363-16 116,318-46 8,-357 36-86,-119 8-34,681-65 87,-706 62-395,-248 24-65,-1 3 0,-97 22 0,109-19 149,-353 41-218,-3-35 1393,76-4-257,33 17-548,-78 2-279,1010-51 241,-452 3-45,640-39-2504,-910 57 2579,-479 12 191,297-2-332,-145 14 316,69 33-314,74-10 51,194-42 553,66-2-552,8-2-243,10 0-269,181 3 918,-110-5-284,416-25 333,368-55-394,11 46-1452,-939 35 1473,-120-1 38,-205 27 0,22 30-229,-180 22 142,483-71-73,-359 33 89,400-40-6,15 1 180,20 5-200,-9-5-96,34 23-686,-18-11-946,-1-1-1353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9:31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4436 172 304,'0'0'492,"0"1"-666,0 0 232,0-1 0,0 0 0,0 1 0,0-1 0,0 0 0,-1 1 0,1-1 1,0 1-1,0-1 0,0 0 0,-1 1 0,1-1 0,0 0 0,0 1 0,0-1 1,-1 0-1,1 0 0,0 1 0,-1-1 0,1 0 0,0 0 0,-1 0 0,1 1 0,-87 5 2114,-3 0-2501,62-6 307,-1 2 0,1 0-1,-44 10 1,54-9-30,-1 0 0,0-2 1,0 0-1,-23-3 0,1 1 1313,39 1-1244,1 0-1,-1 0 1,0 0 0,0 0 0,0-1 0,1 1 0,-1-1 0,0 1 0,1-1 0,-1 0 0,0 0 0,1 0-1,-1 0 1,1 0 0,-1 0 0,1 0 0,0 0 0,-1 0 0,1-1 0,0 1 0,0-1 0,0 1-1,0-1 1,0 1 0,0-1 0,0 1 0,0-1 0,1 0 0,-1 0 0,1 1 0,-1-1 0,1 0 0,0 0-1,0 1 1,0-1 0,0-4 483,65 7-414,0-3 1,0-3-1,65-13 0,-112 15-67,0 1 0,0 1 0,27 1 0,-14 1 305,-38-9 173,-18 6-434,-1 0 0,-48 4 1,15 0-109,-711-7-666,753 5 746,-126-3 111,120 1-14,0-1 0,1 0 0,-1-2 0,-22-8 1,38 10 164,7 2-301,794 22-253,-240-9 363,-556-12-232,-1235 0 80,1231 0 48,-15 1 46,0-1-1,0-1 0,0 0 1,0-2-1,1-1 0,-30-9 1,47 13 1,3 0-33,-1 0-1,0-1 0,1 1 0,-1 0 1,0 0-1,1 0 0,-1-1 0,0 1 0,1 0 1,-1-1-1,0 1 0,1-1 0,-1 1 1,1-1-1,-1 1 0,1-1 0,-1 1 1,1-1-1,-1 1 0,1-1 0,0 0 1,-1 1-1,1-1 0,-1 0 0,1340 0-107,-1341 1 170,-188-13 323,-2620 13 83,2809 0-769,18 5-310,58 3 751,0-2-1,108-6 1,-75-2-48,327 0 236,477 5-207,-856-2-180,173 10-72,-229-11 100,0 1 0,0-1 0,-1 0 1,1 0-1,0 0 0,0 0 1,0 0-1,0 0 0,0 0 0,0 0 1,0 1-1,0-1 0,0 0 0,0 0 1,0 0-1,0 0 0,0 0 1,0 0-1,0 0 0,0 1 0,0-1 1,0 0-1,0 0 0,0 0 0,0 0 1,0 0-1,0 0 0,1 0 1,-1 0-1,0 1 0,0-1 0,0 0 1,0 0-1,0 0 0,0 0 1,0 0-1,0 0 0,0 0 0,1 0 1,-25 6-6,-37 5 123,-311 21-521,-2-30 449,208-3 141,-219-9 341,1-1-333,-376 11-472,1408-17 874,630-1-1115,-861 20 15,-414-2 436,-188 1-396,28-1 520,-60 10-26,-374 8 13,-986-18 1270,1342-13-1591,966-3 539,496-9-1428,-963 37 1511,-286-12-260,-223 11-269,32 0 117,-400-8 283,-36 1 25,264-4 10,379 1-196,6-1-28,-1 0 1,0 0 0,0 1-1,0-1 1,0 0 0,1 0 0,-1 0-1,0 0 1,0 0 0,0 0 0,0 0-1,0 0 1,0-1 0,1 1-1,-1 0 1,0 0 0,0-1 0,0 1-1,0 0 1,1-1 0,-1 1-1,0-1 1,1 1 0,-1-1 0,0 1-1,1-1 1,-1 0 0,0 1 0,0-2-1,1 1-242,825-12 19,-209 7-40,-90 3-1251,-522 3 1502,119-8 7,-123 8 9,1 0-1,0-1 1,-1 1 0,1 0-1,-1-1 1,1 1-1,-1 0 1,1-1 0,-1 1-1,0-1 1,1 1-1,-1-1 1,0 1 0,1-1-1,-1 1 1,0-1 0,1 1-1,-1-1 1,0 1-1,0-1 1,0 0 0,1 1-1,-1-1 1,0 1-1,0-1 1,0 0 0,0 1-1,0-1 1,0 1 0,0-1-1,0 0 1,-1 1-1,1-1 1,0 1 0,0-1-1,0 0 1,-1 1-1,1-1 1,0 1 0,0-1-1,-1 1 1,1-1 0,-1 1-1,1-1 1,0 1-1,-1 0 1,0-1 0,-6-3 58,-1 1 1,1 0 0,-1 1-1,1 0 1,-1 0 0,0 0-1,-8 0 1,-65-2-45,67 3-23,-469 0-133,-143-7 739,196 3-646,262 6-543,1754-1 1237,-1570 1-767,-16-1 98,0 0 1,0 0-1,0 0 1,-1 0 0,1 0-1,0 0 1,0 0 0,0 0-1,0 0 1,0 0 0,0 0-1,0 0 1,0 0 0,0 0-1,0 0 1,0 0-1,0 1 1,0-1 0,0 0-1,0 0 1,0 0 0,0 0-1,0 0 1,0 0 0,0 0-1,0 0 1,0 0-1,0 0 1,0 0 0,0 0-1,0 0 1,0 0 0,0 0-1,0 0 1,0 0 0,0 0-1,0 1 1,0-1 0,0 0-1,0 0 1,0 0-1,0 0 1,0 0 0,0 0-1,0 0 1,0 0 0,1 0-1,-1 0 1,0 0 0,0 0-1,0 0 1,0 0-1,0 0 1,-27 7-276,-403 49-184,-6-34 702,242-14 101,-79-1 217,-254 20-88,485-20-484,-48 15 0,51-12-70,-56 9 0,72-19 100,22 0 13,15 0-83,730-12 387,-170 3-585,-554 7 196,-20 1 65,0 1-1,0 0 1,0 0 0,0 0-1,1 0 1,-1 0-1,0 0 1,0 0 0,0-1-1,0 1 1,0 0 0,0 0-1,0 0 1,0 0 0,0 0-1,0-1 1,0 1 0,0 0-1,0 0 1,0 0-1,0 0 1,0 0 0,0-1-1,0 1 1,0 0 0,0 0-1,0 0 1,0 0 0,0-1-1,0 1 1,0 0 0,0 0-1,0 0 1,0 0-1,0 0 1,0-1 0,0 1-1,0 0 1,0 0 0,-1 0-1,1 0 1,0 0 0,0 0-1,0 0 1,0-1 0,0 1-1,0 0 1,-1 0-1,1 0 1,-2-2 26,-1 1 1,0-1-1,0 1 0,1 0 0,-1 0 0,0 0 1,0 0-1,-6-1 0,-41-2-144,-84 3 0,62 2-153,-213 13-330,120-3 345,-184 25-313,308-31 202,22 0 1235,23-5-762,18 0-86,433-16 156,763-93 602,-621 51-701,-410 43-301,232 11-1,-225 6 141,-143-2 86,16 0 22,77-8 1,-13 3 123,-118 5-115,195-8 95,-96-1 91,120 1 453,-112 8-401,-119 0-271,-7 10-1913,-7 8 865,-5 0-622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9:47.8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2761 35 1664,'0'0'777,"28"0"-620,-21 0 342,-13 0-196,-29 0-108,-52 0-199,-803 5 294,1924-5 2266,-1045-9-3145,-6 6 562,1 1-1,-1 0 1,0 1 0,0 1 0,-24 2-1,-10 0 11,-422-2 131,1191 0 956,-605-8-869,-113 7-182,0 1 0,1-1 0,-1 1 0,0-1 0,0 1 0,0-1 0,0 1 0,0-1 0,0 0 1,0 1-1,0-1 0,-1 1 0,1-1 0,0 1 0,0-1 0,0 1 0,0-1 0,-1 1 0,1 0 0,0-1 0,0 1 0,-1-1 0,1 1 0,0-1 0,-1 1 0,1 0 0,-1-1 0,1 1 0,0 0 0,-1-1 0,1 1 0,-1 0 0,1 0 0,-1-1 0,1 1 0,-1 0 0,1 0 0,-1 0 1,1 0-1,-1 0 0,1 0 0,-1 0 0,0 0 0,-180-3-139,94 5-30,-263-4-160,-519 9 747,837-6-437,8-1-25,1 0 0,-1 2 1,1 1-1,-43 11 0,64-13-46,2-1 49,-1 0 0,1 0 0,0 0 0,-1 0-1,1 0 1,0 0 0,-1 0 0,1 1 0,0-1-1,-1 0 1,1 0 0,0 0 0,-1 1 0,1-1 0,0 0-1,0 0 1,-1 1 0,1-1 0,0 0 0,0 0-1,-1 1 1,1-1 0,0 0 0,0 1 0,0-1-1,0 0 1,-1 1 0,1-1 0,0 0 0,0 1-1,0-1 1,0 1 0,1 0 10,0-1 0,-1 1-1,1-1 1,0 1 0,0-1-1,0 0 1,0 1 0,0-1-1,0 0 1,0 0 0,0 0-1,-1 0 1,1 0 0,0 0 0,0 0-1,0 0 1,0 0 0,0 0-1,1 0 1,0 0-1,553-13 494,-542 12-475,397-15-3,-409 16-32,-6 0-796,-256 0 695,-728 8 328,669-7 177,319-1-476,8 0 127,1221 0-430,-1208-2 387,-11-2 83,-8 4-59,-1 0 1,0 0-1,0-1 0,0 1 1,0 0-1,0 0 1,0 0-1,0 0 0,0 0 1,0-1-1,0 1 1,1 0-1,-1 0 0,0 0 1,0 0-1,0 0 1,0-1-1,0 1 0,0 0 1,0 0-1,0 0 1,0 0-1,0-1 0,0 1 1,0 0-1,-1 0 1,1 0-1,0 0 0,0 0 1,0-1-1,0 1 1,0 0-1,0 0 0,0 0 1,0 0-1,0 0 1,0 0-1,-1-1 0,1 1 1,0 0-1,0 0 1,0 0-1,0 0 0,-1 0 1,0-1-9,-1 1 1,1-1-1,-1 1 1,0 0-1,1-1 1,-1 1-1,0 0 1,1 0-1,-1 0 1,0 0-1,1 0 0,-4 1 1,-4 0 13,-181-1 149,-557 8-438,499 1 289,-354 20 56,572-27-100,-89 4-27,520 7-515,624-13-333,-955 0-1803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9:49.0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3887 113 2905,'0'0'2193,"-40"0"-2181,-132 0-9,-1051 0 355,698 18-85,214-3-229,143-10 519,166-5-535,6 0 42,667-14 708,263-10-1164,-887 24-207,-41 0 227,-29 0 327,-2337 0 2123,3714-13-2389,-1215 13-214,-1473 0-221,738-42 1272,399 22-335,157 13-126,-10 1-458,189 6 518,549-12-251,-255-1-49,-249 13-2505,-149 0 1695,19 0-1418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49:51.4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3530 0 432,'0'0'3549,"-38"0"-3560,-120 0-122,-507 4 564,148 11 51,250-4-446,185-9-90,0 4 0,-98 20 0,241-23 123,436-15 663,363-9-3220,-857 21 1535,-270 1 2368,31-1-1417,-173 23-264,-63 3 945,-192 16 475,571-38-1164,785-20 464,277-10-1848,-1467 38 1733,18 1-151,27-1 448,-74-3-214,421-9 154,1176-13-230,-498 9-1530,-397 4 976,-101-4 283,-72 4 31,-8 0-92,-534 20 32,-336 47 269,102-49 1712,661-14-2200,112-4-10,14 3-1247,-2-1 1370,0-1 0,0 0-1,0-1 1,19-2-1,7 1 90,662-20 251,-24-22-127,9 0-214,-619 36 55,103-5-117,-465 11 289,-355 3 225,229 19-292,399-17-162,24-4 33,0 1-1,0-1 0,0 1 0,0-1 0,0 1 1,0-1-1,0 1 0,0-1 0,1 1 0,-1-1 0,0 1 1,0-1-1,1 1 0,-1-1 0,0 0 0,1 1 1,-1-1-1,0 1 0,1-1 0,-1 0 0,0 1 1,1-1-1,-1 0 0,1 0 0,-1 1 0,1-1 0,-1 0 1,1 0-1,19 5 70,1-2 0,-1 0-1,1-2 1,-1 0 0,30-3 0,0 1-3,518-16 423,772-55-622,-966 54 120,-283 12 30,-26 6 20,-153-1 299,-324 10-179,-892 29 2291,1269-39-2310,18 0-99,0 1-1,-1 0 0,1 1 1,0 1-1,0 1 1,-23 6-1,39-8-84,-1 0 0,1 0 0,0 0 1,0 0-1,-1 0 0,1 1 0,0-1 0,0 0 0,0 1 0,0-1 1,1 1-1,-1-1 0,0 1 0,1-1 0,-1 1 0,0 1 1,1-2 57,-1 0 1,1-1 0,0 1 0,0 0 0,-1 0-1,1-1 1,0 1 0,0 0 0,0 0 0,0 0-1,0-1 1,0 1 0,0 0 0,0 0 0,0 0-1,1-1 1,-1 1 0,0 0 0,0 0 0,1-1-1,-1 1 1,0 0 0,1-1 0,-1 1 0,1 0-1,-1-1 1,1 1 0,-1 0 0,1-1 0,-1 1 0,1-1-1,0 1 1,-1-1 0,1 0 0,1 1 0,14 2 62,0 0 0,0-2 0,0 0 0,1-1 1,19-2-1,14 1 25,343 1-306,-276 0-950,-16 0-1106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1:31.5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1398 122 1592,'0'0'3217,"-38"3"-3053,-122 7-83,39-1-52,17-1-96,38-6 408,-1 0-1,0-2 1,0-2 0,-102-6 0,129 5-293,35 3-201,26 1 189,257 19 621,340 25-4718,-1504-109 7269,702 56-2959,184 8-272,0 0-1,0 0 0,0 0 1,0 0-1,0 0 1,0 0-1,0 1 0,1-1 1,-1 0-1,0 0 1,0 0-1,0 0 0,0 0 1,0 0-1,0 1 1,0-1-1,1 0 0,-1 0 1,0 0-1,0 0 1,0 0-1,1 0 0,-1 0 1,0 0-1,0 0 1,0 1-1,1-1 0,-1 0 1,0 0-1,1 0 1,-1 0-1,0 0 0,0 0 1,1 0-1,-1 0 1,0 0-1,1 0 0,-1 0 1,17 3 179,1-1 0,-1-1 0,34 3 0,-13-2-37,7 1-111,220 15 298,-188-15-95,108 0 0,178-16 1605,-359 12-1399,-10-1-194,-10 0-24,-39-3-77,-101-3 0,-54 5 13,-1 0-100,-186-9-150,257 11 299,136 1-1033,16 2 781,22 1 353,1039 74 5,-1091-82-474,-35-1 247,-103-5 0,72 6-37,-271-19 259,239 19-253,-122 0 1,341 14-920,337 16 1156,8-16-335,-342-3 361,-101-6-282,-4 0 79,-2 0-90,1 0 0,0 0 0,0 0 0,0-1 0,0 1 0,-1 0 0,1 0 0,0 0 0,0-1 0,-1 1 0,1 0 0,0 0 0,0 0 0,-1 0 0,1 0 0,0-1 0,-1 1-1,1 0 1,-1 0 0,1 0 0,0 0 0,-1 0 0,1 0 0,-1 0 0,1 0 0,-1-1 0,1 1 0,0 0 0,-1 0 0,1 0 0,-1 0 0,1 0 0,-1 0 0,0 0 0,-46-5 165,0 0-1,-68-3 1,45 3-75,-85-3-53,-181 0-1,228 6-13,-93 3-102,147 0-18,3-2 14,31 0-314,46 3 337,684 46 133,-709-48-46,-3 0-190,-133-14 612,-64-1-315,-346-21 248,477 35-546,78 2 87,-2 0 99,0 0 0,0-1 1,0 1-1,1-1 0,-1 1 0,0-1 1,8-1-1,8 1 99,-22 0-129,0 0 0,1 0 0,-1 0 0,0 0 1,1 0-1,-1-1 0,0 1 0,1 0 0,-1 0 0,0-1 1,0 1-1,0 0 0,0-1 0,0 1 0,3-2 0,13-4 34,1 0-1,1 0 0,0 1 1,1 1-1,27-5 0,-18 4 3,52-14-1,90-35 84,-146 46-65,27-12 0,-27 6-289,-17 10 420,-18 2-113,-19 4 58,-6 5-126,-40 11 0,43-10 87,-55 10 0,-16-6-162,75-9 116,1 0 0,0 0 1,-27 6-1,-25 8-2,76-16-60,0-1 0,0 1 0,-1 0 1,2-1-1,-1 1 0,0 0 0,0 0 0,1 0 0,-1 0 0,-1 1 0,-10 6 90,11-7-84,0 0 1,1 0 0,-1 1-1,1-1 1,-1 0 0,1 0-1,0 1 1,1-1 0,-2 2-1,-4 7 194,-5-1-158,-17 11 0,28-20-24,-1 0 1,1 0 0,0 0 0,0 1 0,-1-1 0,1 0 0,0 0-1,0 0 1,0 1 0,0-1 0,0 0 0,0 0 0,0 1 0,0-1 0,0 0-1,0 0 1,0 1 0,0-1 0,0 0 0,0 0 0,0 1 0,0-1 0,1 0-1,-1 0 1,0 0 0,1 1 0,-1-1 0,17 6-19,27 2 0,-43-8 18,120 13 245,-12-2-319,-69-6 139,269 41 40,-279-40-186,49 13 0,-75-18 77,0 1-17,-1-1-1,0 0 1,1 1 0,-1-1-1,0 1 1,0-1 0,0 1 0,-1-1-1,1 1 1,-1 0 0,0 0-1,0-1 1,0 1 0,-1 0 0,1 0-1,0 2 1,-2-3-195,-10-2 205,-390-28 216,379 28-210,-1-1 1,1-1-1,0 1 1,-1-1-1,2-1 1,-1 1-1,0-1 1,-22-7-1,24 5 142,14 4-146,0 0 0,0 1 1,0-1-1,-10-1 0,5-3-65,-35-5 245,67 11-516,34 4 226,156 14-47,-190-15-3,-1 0 1,0 0 0,0 1-1,-1 0 1,1 0-1,-1 1 1,31 9-1,-49-13 162,1 0 0,-1-1 0,0 1-1,0 0 1,0 0 0,0 0-1,0 0 1,0 0 0,0-1 0,0 1-1,-1 0 1,1 0 0,-1 1 0,1 0-1,-2-2 253,8 5-210,-8-4-78,0 0 66,-16-2 257,-191-14 98,197 14-358,1 0-1,0 0 0,0-1 0,0 1 0,0-1 0,0 0 0,-14-4 1,-58-19 134,62 19-139,14 0 63,5 6-70,0-1 0,-1 1 0,1 0 0,0 0 0,0 0 0,0-1 0,0 1 0,0 0 0,0 0 0,0 0 0,0-1 0,0 1 0,0 0 0,0 0 0,0 0 0,0-1 0,1 1 0,-1 0 0,0 0 0,0 0 0,0-1 0,1 1 0,-1 0 0,0 0 0,0 0 0,1 0 0,-1 0 0,1-1 0,-1 1 0,0 0 0,1 0 0,27 1-11,-1 0 0,46 5 1,-14-1 133,-11-2-49,-26-2-118,0 0 0,-1 1 0,1 0-1,-1 1 1,1 0 0,25 4 0,-42-5 1,-9-1 42,-8-1 101,-21-2 4,1-1 0,-1 0 0,1-1 0,-61-10 0,69 10-32,-214-42 145,234 46-200,-8-3 29,0 1-1,0 1 1,0-1 0,-21-1 0,55 4-235,35 0 0,-34-1 245,39 2 0,-32-1-120,-29-1 301,-2-1-146,1 1-94,0 0-1,0-1 1,-1 1-1,1 0 1,-1-1-1,1 1 1,-1 0-1,1 0 1,-1-1-1,1 1 1,-1 0-1,1-1 0,-1 1 1,0 0-1,1 0 1,-2-1-1,-21-2 90,0-1-1,0 2 0,0-1 0,-44-1 0,26 1-78,40 3-17,0 0-1,0 0 1,0 0 0,0 0-1,0-1 1,0 1-1,0 0 1,0 0 0,0 0-1,0-1 1,1 1-1,-1 0 1,0 0 0,0-1-1,0 1 1,1 0-1,-1-1 1,0 1 0,1 0-1,-1-1 1,0 1-1,1-1 1,-1 1-1,1 0 1,-1-1 0,1 1-1,0-1 1,-1 1-1,1 0 1,0-1 0,0 1-1,0-1 1,-1 0-1,1-1-1,0 0-1,0 0 0,0 1 0,1-1 1,-1 0-1,3-2 0,-1 2-8,0 1 1,1 0-1,-1 0 0,1 0 1,0-1-1,0 1 0,0 1 1,0-1-1,1 0 0,-1 0 1,1 0-1,4 0 0,12-3-99,35-13 210,38-11-126,-86 26 45,1-1 0,-1 1-1,0-1 1,0 0 0,-1 0-1,0 0 1,5-4 0,-5 3-25,0 0 1,1 1-1,0-1 1,0 1 0,11-3-1,1-3 163,-19 9-162,1-1-1,0 0 1,0 1-1,1-1 1,-1 0-1,0 1 0,0-1 1,1 1-1,-1-1 1,1 1-1,0-1 1,-1 1-1,1 0 0,0-1 1,0 1-1,-1 0 1,1-1-1,0 1 1,0 0-1,0 0 0,0 0 1,0 0-1,0 0 1,3 0-1,-20 9-138,-97 24 459,70-22-275,-45 17 1,81-25-56,1 0-1,0 0 1,1 0 0,-1 0-1,2 0 1,-1 0-1,-4 7 1,-8 7-100,13-13 51,-1 0 0,1 0 0,1 0 0,0 0 0,0 0 0,1 0 0,-1 6 550,8-17-421,10-7 111,20-11 0,-29 20-177,0 1-1,1 0 1,0 1 0,1-1-1,0 1 1,18-5 0,48-15 197,-55 16-251,2 1 0,35-9-1,-21 7 99,22-4-126,-38 8-49,-17 3 153,0 1 0,0-1 0,1 0 0,-1 1 0,1-1 0,-1 1 0,1 0 0,0-1 0,0 1 0,0 0 0,6 0 0,-5 0-105,-1 1-155,-8 1 78,-2 1 189,-4 2-12,-1-1 0,-1 0 0,1 0 0,-2 0 1,0-1-1,-26 6 0,-25 6 55,32-6-129,2 1 1,0 1-1,-43 21 0,68-29 54,1 0 0,-1 0-1,-4 7 1,-9 5-328,16-14 261,1 0-1,0 0 1,0 1 0,-1-1-1,2 1 1,-1-1 0,0 0-1,1 3 1,0-3-132,1-8 517,0 4-259,2-1 1,-1 1-1,1 0 0,0 0 0,1 0 0,0 0 1,0 0-1,0 0 0,9-3 0,6-3-22,31-10 0,2 0 256,-24 7-222,-15 8-62,-1-2 1,0 1-1,-1 0 1,12-9-1,-8-5 74,-12 14-22,-3 5-50,0-1-1,0 1 0,0 0 0,0-1 0,0 1 0,0 0 0,0-1 1,0 1-1,1 0 0,-1-1 0,0 1 0,1 0 0,-1-1 1,0 1-1,1 0 0,-1 0 0,1-1 0,-1 1 0,1 0 0,0 0 1,-1-1-1,1 1 0,0 0 0,-1 0 0,3-1 0,-3 1 152,0 0-167,0 0 0,0 0 0,0 0 0,0 0 0,0 0-1,0 0 1,1 0 0,-1 0 0,0-1 0,0 1 0,0 0 0,0 0 0,0 0 0,0 0-1,0 0 1,0 0 0,0 0 0,0 0 0,0 0 0,0 0 0,0 0 0,0 0 0,0 0-1,0-1 1,0 1 0,0 0 0,0 0 0,0 0 0,0 0 0,-1 0 0,1 0 0,0 0-1,0 0 1,0 0 0,0 0 0,0 0 0,0 0 0,0 0 0,-1 0 0,1-1 0,0 1-1,0 0 1,0 0 0,0 0 0,0 0 0,-1 0 0,1 0 0,0 0 0,0 0 0,0 0-1,0 0 1,-1 0 0,1 0 0,0 0 0,0 0 0,0 0 0,0 0 0,-1 0 0,1 0-1,0 0 1,0 0 0,0 0 0,-6 1 100,0 0 0,0 0-1,1 0 1,-1 0 0,1 0 0,0 1-1,-8 2 1,-8 2-88,10-3 28,0 0 0,0 0 1,1 0-1,0 0 0,1 1 1,0 0-1,-13 8 0,-3 2-41,-45 18-1,66-30 67,-27 8 57,-5 3-326,34-12 228,0 0 1,1 0-1,-1 0 0,0 0 0,1 0 0,0 0 1,0 0-1,-1 0 0,2 1 0,-1-1 1,0 0-1,0 3 0,-7 53-279,8-56 274,0-1 0,0 0 0,0 1 0,1-1 1,-1 0-1,0 1 0,1-1 0,-1 0 0,1 1 0,-1-1 0,1 0 0,-1 0 0,1 1 0,-1-1 0,1 0 0,-1 0 0,1 1 0,0-1 0,-1 0 1,1 0-1,0 0 0,-1 1 0,1-1 0,0 0 0,0 0 0,-1 0 0,1 0 0,0 0 0,1 1 0,32 2 155,-14 0-104,10 1-48,1-1-1,0 0 1,53 3-1,-20-2-5,-57-4 18,-1 1 1,1-1 0,0 0-1,-1 0 1,1 0 0,0 0-1,-1 0 1,0-1 0,1 1-1,8-2 1,-8 1-4,-1 1 1,0 0-1,0 0 0,1 0 1,-1 0-1,0 1 0,1-1 0,-1 1 1,9 1-1,10 0-185,4 0 185,-15 0 17,-1-1 0,1 0-1,0-1 1,0 1 0,15-2 0,-16 1-85,-31 0 89,-50-5 47,-192-11 161,194 11-278,51 4 23,0-1 0,1 1 0,-20 0 0,33 1-19,1 0-1,-1 0 0,0 0 0,0 0 0,0 0 0,0 0 0,0 0 1,0 0-1,1 0 0,-1 0 0,0 0 0,0 1 0,0-1 1,1 0-1,-1 0 0,0 0 0,0 0 0,1 1 0,-1-1 0,1 0 1,-2 1-1,2-1 23,0 0 1,0 1 0,0-1 0,0 0 0,0 0 0,1 1-1,-1-1 1,0 0 0,0 0 0,0 1 0,1-1-1,-1 0 1,0 0 0,1 1 0,-1-1 0,0 0-1,1 0 1,-1 0 0,1 1 0,-1-1 0,1 0-1,0 1 1,4 0 7,-1 1-1,1 0 1,0-1-1,0 0 1,6 2 0,26 4 17,-1-1 0,2 0 0,-1-1 0,74 5 0,-87-7-26,-19-2 307,-19-5-279,13 4-36,-18-5-22,13 3 59,-1 0 0,0 0 0,0 1 0,0-1 0,0 1 0,-12-2 0,-53-5-61,39 5 70,-56-8 0,87 11-20,0-1-1,0 1 0,0 0 0,1-1 0,-1 1 0,0 0 1,0-1-1,0 1 0,1-1 0,-1 1 0,0-1 0,1 0 1,-1 1-1,1-1 0,-1 0 0,1 1 0,0-1 1,0 0-1,0 0 0,0 1 0,-2-2 0,2-1-22,0 0 0,0 1 0,0-1 0,1 1 0,-1-1 0,2-3 0,-1 4 20,0-1 19,0 0 0,0 0 0,1 0 0,-1 0 0,2 0 0,-1 1 0,1-1 0,0 0 0,0 1 1,0-1-1,1 1 0,6-5 0,8-2-8,1 0 0,24-8-1,-32 13-11,1 1 0,0-1 0,0 1 0,1 1 0,1-1 0,17-2 0,48-9 132,-27 4-90,-20 7-121,-26 2 91,0 1-1,-1 0 1,1-1 0,-1 0-1,1 1 1,-1-1 0,0 0-1,0 0 1,0 0 0,6-3 0,0 1-52,-9 2 42,1 1 0,-1 0 0,0-1-1,1 1 1,-1-1 0,0 1-1,0-1 1,0 1 0,0-1 0,0 1-1,-1-1 1,1 0 0,0 1-1,-1-1 1,1-1 0,0 1-47,-1 0-125,-9 0 161,1 1 13,0-1 0,0 1 0,0 0 0,0 0 0,0 1 0,1-1 0,-1 1 1,1-1-1,-1 1 0,1 0 0,0 0 0,0 1 0,1-1 0,-1 1 0,1-1 1,0 1-1,0 0 0,-5 2 0,-50 19 14,25-4-37,28-14-3,-1 0-1,0-1 1,-1 1-1,-1-1 1,0 0-1,-13 4 1,9-4 38,9-3-87,0 0 1,0 1-1,1-1 1,-1 1-1,1-1 1,0 1-1,-6 3 1,10-3 38,0 0 1,0-1 0,1 1-1,-1 0 1,1 0-1,0-1 1,0 1 0,1 3-1,0 2-191,-2 0 214,0-5-19,0 0 0,1-1 1,-1 1-1,1 0 0,0-1 0,1 1 0,-1 0 0,1-1 0,-1 1 0,1 0 1,0 0-1,1-1 0,-1 1 0,1 0 0,3 2 0,-1-2 18,0 0 0,0-1 1,0 1-1,0 0 0,1 0 0,0-1 0,-1 1 0,1-1 0,0 0 0,1 1 0,-1-1 0,0 0 0,8 1 0,5 0 45,1 0 0,31 2 0,-31-3-61,-18-1 77,24 2-36,-22-2-28,10 0 0,0-1-1,0 2 1,22 0-1,-12 1 94,-20-2-119,-4 0-31,-34-3-254,-2 1 543,-236-18-380,272 20 157,0 0 1,0 0 0,0-1-1,1 1 1,-1 0-1,0 0 1,0-1 0,1 1-1,-1 0 1,0 0 0,1-1-1,-1 1 1,0 0-1,1 0 1,-1-1 0,1 1-1,-1 0 1,1-1-1,0 1 1,-1 0 0,1-1-1,0 1 1,-1 0-1,1-1 1,0 1 0,0-1-1,0 1 1,0 0-1,-1-1 1,1 1 0,1-1-1,-2 1 0,1-1-1,0 0 0,0 1 1,0-1-1,1 0 1,-1 1-1,0-1 0,0 0 1,1 1-1,-1-1 1,1 0-1,0 1 1,-1-1-1,1 1 0,0-1 1,0 1-1,1-2 1,21-3 42,1 0 1,0 0-1,28-3 1,-18 3-22,-17 2 22,36-2 0,-38 4-15,-1 0 0,1-1 0,22-3 0,-25 3-1,0-1 0,1 2 1,1-1-1,-1 1 0,1-1 0,-1 2 1,1-1-1,16 1 0,19-1-2,-33 0-39,1 1 0,0 0 0,29 1 0,124 8 179,15 2-48,-157-11-220,84 5 309,18-2-268,-109-2 82,0-1 1,0 0 0,0 0 0,-15 0-20</inkml:trace>
  <inkml:trace contextRef="#ctx0" brushRef="#br0" timeOffset="1">1501 145 12089,'-275'3'-92,"219"0"155,46-2-94,0-1 0,-1 1-1,0-1 1,1 0 0,-22-1 0,184 15-573,111 5 723</inkml:trace>
  <inkml:trace contextRef="#ctx0" brushRef="#br0" timeOffset="2">1501 176 11347,'-181'-9'43,"149"11"-16,28-2-63,-1 1 1,1-1-1,-1 0 1,1 0-1,-1 1 0,-6-2 1,13 5-505,5-3 517,0 0 1,0 1 0,0-1-1,0 0 1,0 0 0,1-1 0,-1 1-1,0-1 1,10 1 0,5 0-22,7 1 4,-4 0 82,0 0 1,0-1-1,0 0 1,-8-1-30</inkml:trace>
  <inkml:trace contextRef="#ctx0" brushRef="#br0" timeOffset="3">1501 174 11330,'-258'-1'-144,"206"-1"88,52 2 3,9 2-686,31 2 738,0 1 0,71 2-1,-32-2 145,-48-3-160</inkml:trace>
  <inkml:trace contextRef="#ctx0" brushRef="#br0" timeOffset="4">1501 196 10500,'-86'-4'110,"57"3"-125,-38-4-1,44 4-23,23 1 143,3 0-582,0 0 420,0 1 0,0-1 0,0 0 0,0 1 0,0-1 0,5 0 0,2 0 51,32 3 100,24 3-82,-8-3-3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1:45.6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1398 122 1592,'0'0'3217,"-38"3"-3053,-122 7-83,39-1-52,17-1-96,38-6 408,-1 0-1,0-2 1,0-2 0,-102-6 0,129 5-293,35 3-201,26 1 189,257 19 621,340 25-4718,-1504-109 7269,702 56-2959,184 8-272,0 0-1,0 0 0,0 0 1,0 0-1,0 0 1,0 0-1,0 1 0,1-1 1,-1 0-1,0 0 1,0 0-1,0 0 0,0 0 1,0 0-1,0 1 1,0-1-1,1 0 0,-1 0 1,0 0-1,0 0 1,0 0-1,1 0 0,-1 0 1,0 0-1,0 0 1,0 1-1,1-1 0,-1 0 1,0 0-1,1 0 1,-1 0-1,0 0 0,0 0 1,1 0-1,-1 0 1,0 0-1,1 0 0,-1 0 1,17 3 179,1-1 0,-1-1 0,34 3 0,-13-2-37,7 1-111,220 15 298,-188-15-95,108 0 0,178-16 1605,-359 12-1399,-10-1-194,-10 0-24,-39-3-77,-101-3 0,-54 5 13,-1 0-100,-186-9-150,257 11 299,136 1-1033,16 2 781,22 1 353,1039 74 5,-1091-82-474,-35-1 247,-103-5 0,72 6-37,-271-19 259,239 19-253,-122 0 1,341 14-920,337 16 1156,8-16-335,-342-3 361,-101-6-282,-4 0 79,-2 0-90,1 0 0,0 0 0,0 0 0,0-1 0,0 1 0,-1 0 0,1 0 0,0 0 0,0-1 0,-1 1 0,1 0 0,0 0 0,0 0 0,-1 0 0,1 0 0,0-1 0,-1 1-1,1 0 1,-1 0 0,1 0 0,0 0 0,-1 0 0,1 0 0,-1 0 0,1 0 0,-1-1 0,1 1 0,0 0 0,-1 0 0,1 0 0,-1 0 0,1 0 0,-1 0 0,0 0 0,-46-5 165,0 0-1,-68-3 1,45 3-75,-85-3-53,-181 0-1,228 6-13,-93 3-102,147 0-18,3-2 14,31 0-314,46 3 337,684 46 133,-709-48-46,-3 0-190,-133-14 612,-64-1-315,-346-21 248,477 35-546,78 2 87,-2 0 99,0 0 0,0-1 1,0 1-1,1-1 0,-1 1 0,0-1 1,8-1-1,8 1 99,-22 0-129,0 0 0,1 0 0,-1 0 0,0 0 1,1 0-1,-1-1 0,0 1 0,1 0 0,-1 0 0,0-1 1,0 1-1,0 0 0,0-1 0,0 1 0,3-2 0,13-4 34,1 0-1,1 0 0,0 1 1,1 1-1,27-5 0,-18 4 3,52-14-1,90-35 84,-146 46-65,27-12 0,-27 6-289,-17 10 420,-18 2-113,-19 4 58,-6 5-126,-40 11 0,43-10 87,-55 10 0,-16-6-162,75-9 116,1 0 0,0 0 1,-27 6-1,-25 8-2,76-16-60,0-1 0,0 1 0,-1 0 1,2-1-1,-1 1 0,0 0 0,0 0 0,1 0 0,-1 0 0,-1 1 0,-10 6 90,11-7-84,0 0 1,1 0 0,-1 1-1,1-1 1,-1 0 0,1 0-1,0 1 1,1-1 0,-2 2-1,-4 7 194,-5-1-158,-17 11 0,28-20-24,-1 0 1,1 0 0,0 0 0,0 1 0,-1-1 0,1 0 0,0 0-1,0 0 1,0 1 0,0-1 0,0 0 0,0 0 0,0 1 0,0-1 0,0 0-1,0 0 1,0 1 0,0-1 0,0 0 0,0 0 0,0 1 0,0-1 0,1 0-1,-1 0 1,0 0 0,1 1 0,-1-1 0,17 6-19,27 2 0,-43-8 18,120 13 245,-12-2-319,-69-6 139,269 41 40,-279-40-186,49 13 0,-75-18 77,0 1-17,-1-1-1,0 0 1,1 1 0,-1-1-1,0 1 1,0-1 0,0 1 0,-1-1-1,1 1 1,-1 0 0,0 0-1,0-1 1,0 1 0,-1 0 0,1 0-1,0 2 1,-2-3-195,-10-2 205,-390-28 216,379 28-210,-1-1 1,1-1-1,0 1 1,-1-1-1,2-1 1,-1 1-1,0-1 1,-22-7-1,24 5 142,14 4-146,0 0 0,0 1 1,0-1-1,-10-1 0,5-3-65,-35-5 245,67 11-516,34 4 226,156 14-47,-190-15-3,-1 0 1,0 0 0,0 1-1,-1 0 1,1 0-1,-1 1 1,31 9-1,-49-13 162,1 0 0,-1-1 0,0 1-1,0 0 1,0 0 0,0 0-1,0 0 1,0 0 0,0-1 0,0 1-1,-1 0 1,1 0 0,-1 1 0,1 0-1,-2-2 253,8 5-210,-8-4-78,0 0 66,-16-2 257,-191-14 98,197 14-358,1 0-1,0 0 0,0-1 0,0 1 0,0-1 0,0 0 0,-14-4 1,-58-19 134,62 19-139,14 0 63,5 6-70,0-1 0,-1 1 0,1 0 0,0 0 0,0 0 0,0-1 0,0 1 0,0 0 0,0 0 0,0 0 0,0-1 0,0 1 0,0 0 0,0 0 0,0 0 0,0-1 0,1 1 0,-1 0 0,0 0 0,0 0 0,0-1 0,1 1 0,-1 0 0,0 0 0,0 0 0,1 0 0,-1 0 0,1-1 0,-1 1 0,0 0 0,1 0 0,27 1-11,-1 0 0,46 5 1,-14-1 133,-11-2-49,-26-2-118,0 0 0,-1 1 0,1 0-1,-1 1 1,1 0 0,25 4 0,-42-5 1,-9-1 42,-8-1 101,-21-2 4,1-1 0,-1 0 0,1-1 0,-61-10 0,69 10-32,-214-42 145,234 46-200,-8-3 29,0 1-1,0 1 1,0-1 0,-21-1 0,55 4-235,35 0 0,-34-1 245,39 2 0,-32-1-120,-29-1 301,-2-1-146,1 1-94,0 0-1,0-1 1,-1 1-1,1 0 1,-1-1-1,1 1 1,-1 0-1,1 0 1,-1-1-1,1 1 1,-1 0-1,1-1 0,-1 1 1,0 0-1,1 0 1,-2-1-1,-21-2 90,0-1-1,0 2 0,0-1 0,-44-1 0,26 1-78,40 3-17,0 0-1,0 0 1,0 0 0,0 0-1,0-1 1,0 1-1,0 0 1,0 0 0,0 0-1,0-1 1,1 1-1,-1 0 1,0 0 0,0-1-1,0 1 1,1 0-1,-1-1 1,0 1 0,1 0-1,-1-1 1,0 1-1,1-1 1,-1 1-1,1 0 1,-1-1 0,1 1-1,0-1 1,-1 1-1,1 0 1,0-1 0,0 1-1,0-1 1,-1 0-1,1-1-1,0 0-1,0 0 0,0 1 0,1-1 1,-1 0-1,3-2 0,-1 2-8,0 1 1,1 0-1,-1 0 0,1 0 1,0-1-1,0 1 0,0 1 1,0-1-1,1 0 0,-1 0 1,1 0-1,4 0 0,12-3-99,35-13 210,38-11-126,-86 26 45,1-1 0,-1 1-1,0-1 1,0 0 0,-1 0-1,0 0 1,5-4 0,-5 3-25,0 0 1,1 1-1,0-1 1,0 1 0,11-3-1,1-3 163,-19 9-162,1-1-1,0 0 1,0 1-1,1-1 1,-1 0-1,0 1 0,0-1 1,1 1-1,-1-1 1,1 1-1,0-1 1,-1 1-1,1 0 0,0-1 1,0 1-1,-1 0 1,1-1-1,0 1 1,0 0-1,0 0 0,0 0 1,0 0-1,0 0 1,3 0-1,-20 9-138,-97 24 459,70-22-275,-45 17 1,81-25-56,1 0-1,0 0 1,1 0 0,-1 0-1,2 0 1,-1 0-1,-4 7 1,-8 7-100,13-13 51,-1 0 0,1 0 0,1 0 0,0 0 0,0 0 0,1 0 0,-1 6 550,8-17-421,10-7 111,20-11 0,-29 20-177,0 1-1,1 0 1,0 1 0,1-1-1,0 1 1,18-5 0,48-15 197,-55 16-251,2 1 0,35-9-1,-21 7 99,22-4-126,-38 8-49,-17 3 153,0 1 0,0-1 0,1 0 0,-1 1 0,1-1 0,-1 1 0,1 0 0,0-1 0,0 1 0,0 0 0,6 0 0,-5 0-105,-1 1-155,-8 1 78,-2 1 189,-4 2-12,-1-1 0,-1 0 0,1 0 0,-2 0 1,0-1-1,-26 6 0,-25 6 55,32-6-129,2 1 1,0 1-1,-43 21 0,68-29 54,1 0 0,-1 0-1,-4 7 1,-9 5-328,16-14 261,1 0-1,0 0 1,0 1 0,-1-1-1,2 1 1,-1-1 0,0 0-1,1 3 1,0-3-132,1-8 517,0 4-259,2-1 1,-1 1-1,1 0 0,0 0 0,1 0 0,0 0 1,0 0-1,0 0 0,9-3 0,6-3-22,31-10 0,2 0 256,-24 7-222,-15 8-62,-1-2 1,0 1-1,-1 0 1,12-9-1,-8-5 74,-12 14-22,-3 5-50,0-1-1,0 1 0,0 0 0,0-1 0,0 1 0,0 0 0,0-1 1,0 1-1,1 0 0,-1-1 0,0 1 0,1 0 0,-1-1 1,0 1-1,1 0 0,-1 0 0,1-1 0,-1 1 0,1 0 0,0 0 1,-1-1-1,1 1 0,0 0 0,-1 0 0,3-1 0,-3 1 152,0 0-167,0 0 0,0 0 0,0 0 0,0 0 0,0 0-1,0 0 1,1 0 0,-1 0 0,0-1 0,0 1 0,0 0 0,0 0 0,0 0 0,0 0-1,0 0 1,0 0 0,0 0 0,0 0 0,0 0 0,0 0 0,0 0 0,0 0 0,0 0-1,0-1 1,0 1 0,0 0 0,0 0 0,0 0 0,0 0 0,-1 0 0,1 0 0,0 0-1,0 0 1,0 0 0,0 0 0,0 0 0,0 0 0,0 0 0,-1 0 0,1-1 0,0 1-1,0 0 1,0 0 0,0 0 0,0 0 0,-1 0 0,1 0 0,0 0 0,0 0 0,0 0-1,0 0 1,-1 0 0,1 0 0,0 0 0,0 0 0,0 0 0,0 0 0,-1 0 0,1 0-1,0 0 1,0 0 0,0 0 0,-6 1 100,0 0 0,0 0-1,1 0 1,-1 0 0,1 0 0,0 1-1,-8 2 1,-8 2-88,10-3 28,0 0 0,0 0 1,1 0-1,0 0 0,1 1 1,0 0-1,-13 8 0,-3 2-41,-45 18-1,66-30 67,-27 8 57,-5 3-326,34-12 228,0 0 1,1 0-1,-1 0 0,0 0 0,1 0 0,0 0 1,0 0-1,-1 0 0,2 1 0,-1-1 1,0 0-1,0 3 0,-7 53-279,8-56 274,0-1 0,0 0 0,0 1 0,1-1 1,-1 0-1,0 1 0,1-1 0,-1 0 0,1 1 0,-1-1 0,1 0 0,-1 0 0,1 1 0,-1-1 0,1 0 0,-1 0 0,1 1 0,0-1 0,-1 0 1,1 0-1,0 0 0,-1 1 0,1-1 0,0 0 0,0 0 0,-1 0 0,1 0 0,0 0 0,1 1 0,32 2 155,-14 0-104,10 1-48,1-1-1,0 0 1,53 3-1,-20-2-5,-57-4 18,-1 1 1,1-1 0,0 0-1,-1 0 1,1 0 0,0 0-1,-1 0 1,0-1 0,1 1-1,8-2 1,-8 1-4,-1 1 1,0 0-1,0 0 0,1 0 1,-1 0-1,0 1 0,1-1 0,-1 1 1,9 1-1,10 0-185,4 0 185,-15 0 17,-1-1 0,1 0-1,0-1 1,0 1 0,15-2 0,-16 1-85,-31 0 89,-50-5 47,-192-11 161,194 11-278,51 4 23,0-1 0,1 1 0,-20 0 0,33 1-19,1 0-1,-1 0 0,0 0 0,0 0 0,0 0 0,0 0 0,0 0 1,0 0-1,1 0 0,-1 0 0,0 0 0,0 1 0,0-1 1,1 0-1,-1 0 0,0 0 0,0 0 0,1 1 0,-1-1 0,1 0 1,-2 1-1,2-1 23,0 0 1,0 1 0,0-1 0,0 0 0,0 0 0,1 1-1,-1-1 1,0 0 0,0 0 0,0 1 0,1-1-1,-1 0 1,0 0 0,1 1 0,-1-1 0,0 0-1,1 0 1,-1 0 0,1 1 0,-1-1 0,1 0-1,0 1 1,4 0 7,-1 1-1,1 0 1,0-1-1,0 0 1,6 2 0,26 4 17,-1-1 0,2 0 0,-1-1 0,74 5 0,-87-7-26,-19-2 307,-19-5-279,13 4-36,-18-5-22,13 3 59,-1 0 0,0 0 0,0 1 0,0-1 0,0 1 0,-12-2 0,-53-5-61,39 5 70,-56-8 0,87 11-20,0-1-1,0 1 0,0 0 0,1-1 0,-1 1 0,0 0 1,0-1-1,0 1 0,1-1 0,-1 1 0,0-1 0,1 0 1,-1 1-1,1-1 0,-1 0 0,1 1 0,0-1 1,0 0-1,0 0 0,0 1 0,-2-2 0,2-1-22,0 0 0,0 1 0,0-1 0,1 1 0,-1-1 0,2-3 0,-1 4 20,0-1 19,0 0 0,0 0 0,1 0 0,-1 0 0,2 0 0,-1 1 0,1-1 0,0 0 0,0 1 1,0-1-1,1 1 0,6-5 0,8-2-8,1 0 0,24-8-1,-32 13-11,1 1 0,0-1 0,0 1 0,1 1 0,1-1 0,17-2 0,48-9 132,-27 4-90,-20 7-121,-26 2 91,0 1-1,-1 0 1,1-1 0,-1 0-1,1 1 1,-1-1 0,0 0-1,0 0 1,0 0 0,6-3 0,0 1-52,-9 2 42,1 1 0,-1 0 0,0-1-1,1 1 1,-1-1 0,0 1-1,0-1 1,0 1 0,0-1 0,0 1-1,-1-1 1,1 0 0,0 1-1,-1-1 1,1-1 0,0 1-47,-1 0-125,-9 0 161,1 1 13,0-1 0,0 1 0,0 0 0,0 0 0,0 1 0,1-1 0,-1 1 1,1-1-1,-1 1 0,1 0 0,0 0 0,0 1 0,1-1 0,-1 1 0,1-1 1,0 1-1,0 0 0,-5 2 0,-50 19 14,25-4-37,28-14-3,-1 0-1,0-1 1,-1 1-1,-1-1 1,0 0-1,-13 4 1,9-4 38,9-3-87,0 0 1,0 1-1,1-1 1,-1 1-1,1-1 1,0 1-1,-6 3 1,10-3 38,0 0 1,0-1 0,1 1-1,-1 0 1,1 0-1,0-1 1,0 1 0,1 3-1,0 2-191,-2 0 214,0-5-19,0 0 0,1-1 1,-1 1-1,1 0 0,0-1 0,1 1 0,-1 0 0,1-1 0,-1 1 0,1 0 1,0 0-1,1-1 0,-1 1 0,1 0 0,3 2 0,-1-2 18,0 0 0,0-1 1,0 1-1,0 0 0,1 0 0,0-1 0,-1 1 0,1-1 0,0 0 0,1 1 0,-1-1 0,0 0 0,8 1 0,5 0 45,1 0 0,31 2 0,-31-3-61,-18-1 77,24 2-36,-22-2-28,10 0 0,0-1-1,0 2 1,22 0-1,-12 1 94,-20-2-119,-4 0-31,-34-3-254,-2 1 543,-236-18-380,272 20 157,0 0 1,0 0 0,0-1-1,1 1 1,-1 0-1,0 0 1,0-1 0,1 1-1,-1 0 1,0 0 0,1-1-1,-1 1 1,0 0-1,1 0 1,-1-1 0,1 1-1,-1 0 1,1-1-1,0 1 1,-1 0 0,1-1-1,0 1 1,-1 0-1,1-1 1,0 1 0,0-1-1,0 1 1,0 0-1,-1-1 1,1 1 0,1-1-1,-2 1 0,1-1-1,0 0 0,0 1 1,0-1-1,1 0 1,-1 1-1,0-1 0,0 0 1,1 1-1,-1-1 1,1 0-1,0 1 1,-1-1-1,1 1 0,0-1 1,0 1-1,1-2 1,21-3 42,1 0 1,0 0-1,28-3 1,-18 3-22,-17 2 22,36-2 0,-38 4-15,-1 0 0,1-1 0,22-3 0,-25 3-1,0-1 0,1 2 1,1-1-1,-1 1 0,1-1 0,-1 2 1,1-1-1,16 1 0,19-1-2,-33 0-39,1 1 0,0 0 0,29 1 0,124 8 179,15 2-48,-157-11-220,84 5 309,18-2-268,-109-2 82,0-1 1,0 0 0,0 0 0,-15 0-20</inkml:trace>
  <inkml:trace contextRef="#ctx0" brushRef="#br0" timeOffset="1">1501 145 12089,'-275'3'-92,"219"0"155,46-2-94,0-1 0,-1 1-1,0-1 1,1 0 0,-22-1 0,184 15-573,111 5 723</inkml:trace>
  <inkml:trace contextRef="#ctx0" brushRef="#br0" timeOffset="2">1501 176 11347,'-181'-9'43,"149"11"-16,28-2-63,-1 1 1,1-1-1,-1 0 1,1 0-1,-1 1 0,-6-2 1,13 5-505,5-3 517,0 0 1,0 1 0,0-1-1,0 0 1,0 0 0,1-1 0,-1 1-1,0-1 1,10 1 0,5 0-22,7 1 4,-4 0 82,0 0 1,0-1-1,0 0 1,-8-1-30</inkml:trace>
  <inkml:trace contextRef="#ctx0" brushRef="#br0" timeOffset="3">1501 174 11330,'-258'-1'-144,"206"-1"88,52 2 3,9 2-686,31 2 738,0 1 0,71 2-1,-32-2 145,-48-3-160</inkml:trace>
  <inkml:trace contextRef="#ctx0" brushRef="#br0" timeOffset="4">1501 196 10500,'-86'-4'110,"57"3"-125,-38-4-1,44 4-23,23 1 143,3 0-582,0 0 420,0 1 0,0-1 0,0 0 0,0 1 0,0-1 0,5 0 0,2 0 51,32 3 100,24 3-82,-8-3-3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1:53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1398 122 1592,'0'0'3217,"-38"3"-3053,-122 7-83,39-1-52,17-1-96,38-6 408,-1 0-1,0-2 1,0-2 0,-102-6 0,129 5-293,35 3-201,26 1 189,257 19 621,340 25-4718,-1504-109 7269,702 56-2959,184 8-272,0 0-1,0 0 0,0 0 1,0 0-1,0 0 1,0 0-1,0 1 0,1-1 1,-1 0-1,0 0 1,0 0-1,0 0 0,0 0 1,0 0-1,0 1 1,0-1-1,1 0 0,-1 0 1,0 0-1,0 0 1,0 0-1,1 0 0,-1 0 1,0 0-1,0 0 1,0 1-1,1-1 0,-1 0 1,0 0-1,1 0 1,-1 0-1,0 0 0,0 0 1,1 0-1,-1 0 1,0 0-1,1 0 0,-1 0 1,17 3 179,1-1 0,-1-1 0,34 3 0,-13-2-37,7 1-111,220 15 298,-188-15-95,108 0 0,178-16 1605,-359 12-1399,-10-1-194,-10 0-24,-39-3-77,-101-3 0,-54 5 13,-1 0-100,-186-9-150,257 11 299,136 1-1033,16 2 781,22 1 353,1039 74 5,-1091-82-474,-35-1 247,-103-5 0,72 6-37,-271-19 259,239 19-253,-122 0 1,341 14-920,337 16 1156,8-16-335,-342-3 361,-101-6-282,-4 0 79,-2 0-90,1 0 0,0 0 0,0 0 0,0-1 0,0 1 0,-1 0 0,1 0 0,0 0 0,0-1 0,-1 1 0,1 0 0,0 0 0,0 0 0,-1 0 0,1 0 0,0-1 0,-1 1-1,1 0 1,-1 0 0,1 0 0,0 0 0,-1 0 0,1 0 0,-1 0 0,1 0 0,-1-1 0,1 1 0,0 0 0,-1 0 0,1 0 0,-1 0 0,1 0 0,-1 0 0,0 0 0,-46-5 165,0 0-1,-68-3 1,45 3-75,-85-3-53,-181 0-1,228 6-13,-93 3-102,147 0-18,3-2 14,31 0-314,46 3 337,684 46 133,-709-48-46,-3 0-190,-133-14 612,-64-1-315,-346-21 248,477 35-546,78 2 87,-2 0 99,0 0 0,0-1 1,0 1-1,1-1 0,-1 1 0,0-1 1,8-1-1,8 1 99,-22 0-129,0 0 0,1 0 0,-1 0 0,0 0 1,1 0-1,-1-1 0,0 1 0,1 0 0,-1 0 0,0-1 1,0 1-1,0 0 0,0-1 0,0 1 0,3-2 0,13-4 34,1 0-1,1 0 0,0 1 1,1 1-1,27-5 0,-18 4 3,52-14-1,90-35 84,-146 46-65,27-12 0,-27 6-289,-17 10 420,-18 2-113,-19 4 58,-6 5-126,-40 11 0,43-10 87,-55 10 0,-16-6-162,75-9 116,1 0 0,0 0 1,-27 6-1,-25 8-2,76-16-60,0-1 0,0 1 0,-1 0 1,2-1-1,-1 1 0,0 0 0,0 0 0,1 0 0,-1 0 0,-1 1 0,-10 6 90,11-7-84,0 0 1,1 0 0,-1 1-1,1-1 1,-1 0 0,1 0-1,0 1 1,1-1 0,-2 2-1,-4 7 194,-5-1-158,-17 11 0,28-20-24,-1 0 1,1 0 0,0 0 0,0 1 0,-1-1 0,1 0 0,0 0-1,0 0 1,0 1 0,0-1 0,0 0 0,0 0 0,0 1 0,0-1 0,0 0-1,0 0 1,0 1 0,0-1 0,0 0 0,0 0 0,0 1 0,0-1 0,1 0-1,-1 0 1,0 0 0,1 1 0,-1-1 0,17 6-19,27 2 0,-43-8 18,120 13 245,-12-2-319,-69-6 139,269 41 40,-279-40-186,49 13 0,-75-18 77,0 1-17,-1-1-1,0 0 1,1 1 0,-1-1-1,0 1 1,0-1 0,0 1 0,-1-1-1,1 1 1,-1 0 0,0 0-1,0-1 1,0 1 0,-1 0 0,1 0-1,0 2 1,-2-3-195,-10-2 205,-390-28 216,379 28-210,-1-1 1,1-1-1,0 1 1,-1-1-1,2-1 1,-1 1-1,0-1 1,-22-7-1,24 5 142,14 4-146,0 0 0,0 1 1,0-1-1,-10-1 0,5-3-65,-35-5 245,67 11-516,34 4 226,156 14-47,-190-15-3,-1 0 1,0 0 0,0 1-1,-1 0 1,1 0-1,-1 1 1,31 9-1,-49-13 162,1 0 0,-1-1 0,0 1-1,0 0 1,0 0 0,0 0-1,0 0 1,0 0 0,0-1 0,0 1-1,-1 0 1,1 0 0,-1 1 0,1 0-1,-2-2 253,8 5-210,-8-4-78,0 0 66,-16-2 257,-191-14 98,197 14-358,1 0-1,0 0 0,0-1 0,0 1 0,0-1 0,0 0 0,-14-4 1,-58-19 134,62 19-139,14 0 63,5 6-70,0-1 0,-1 1 0,1 0 0,0 0 0,0 0 0,0-1 0,0 1 0,0 0 0,0 0 0,0 0 0,0-1 0,0 1 0,0 0 0,0 0 0,0 0 0,0-1 0,1 1 0,-1 0 0,0 0 0,0 0 0,0-1 0,1 1 0,-1 0 0,0 0 0,0 0 0,1 0 0,-1 0 0,1-1 0,-1 1 0,0 0 0,1 0 0,27 1-11,-1 0 0,46 5 1,-14-1 133,-11-2-49,-26-2-118,0 0 0,-1 1 0,1 0-1,-1 1 1,1 0 0,25 4 0,-42-5 1,-9-1 42,-8-1 101,-21-2 4,1-1 0,-1 0 0,1-1 0,-61-10 0,69 10-32,-214-42 145,234 46-200,-8-3 29,0 1-1,0 1 1,0-1 0,-21-1 0,55 4-235,35 0 0,-34-1 245,39 2 0,-32-1-120,-29-1 301,-2-1-146,1 1-94,0 0-1,0-1 1,-1 1-1,1 0 1,-1-1-1,1 1 1,-1 0-1,1 0 1,-1-1-1,1 1 1,-1 0-1,1-1 0,-1 1 1,0 0-1,1 0 1,-2-1-1,-21-2 90,0-1-1,0 2 0,0-1 0,-44-1 0,26 1-78,40 3-17,0 0-1,0 0 1,0 0 0,0 0-1,0-1 1,0 1-1,0 0 1,0 0 0,0 0-1,0-1 1,1 1-1,-1 0 1,0 0 0,0-1-1,0 1 1,1 0-1,-1-1 1,0 1 0,1 0-1,-1-1 1,0 1-1,1-1 1,-1 1-1,1 0 1,-1-1 0,1 1-1,0-1 1,-1 1-1,1 0 1,0-1 0,0 1-1,0-1 1,-1 0-1,1-1-1,0 0-1,0 0 0,0 1 0,1-1 1,-1 0-1,3-2 0,-1 2-8,0 1 1,1 0-1,-1 0 0,1 0 1,0-1-1,0 1 0,0 1 1,0-1-1,1 0 0,-1 0 1,1 0-1,4 0 0,12-3-99,35-13 210,38-11-126,-86 26 45,1-1 0,-1 1-1,0-1 1,0 0 0,-1 0-1,0 0 1,5-4 0,-5 3-25,0 0 1,1 1-1,0-1 1,0 1 0,11-3-1,1-3 163,-19 9-162,1-1-1,0 0 1,0 1-1,1-1 1,-1 0-1,0 1 0,0-1 1,1 1-1,-1-1 1,1 1-1,0-1 1,-1 1-1,1 0 0,0-1 1,0 1-1,-1 0 1,1-1-1,0 1 1,0 0-1,0 0 0,0 0 1,0 0-1,0 0 1,3 0-1,-20 9-138,-97 24 459,70-22-275,-45 17 1,81-25-56,1 0-1,0 0 1,1 0 0,-1 0-1,2 0 1,-1 0-1,-4 7 1,-8 7-100,13-13 51,-1 0 0,1 0 0,1 0 0,0 0 0,0 0 0,1 0 0,-1 6 550,8-17-421,10-7 111,20-11 0,-29 20-177,0 1-1,1 0 1,0 1 0,1-1-1,0 1 1,18-5 0,48-15 197,-55 16-251,2 1 0,35-9-1,-21 7 99,22-4-126,-38 8-49,-17 3 153,0 1 0,0-1 0,1 0 0,-1 1 0,1-1 0,-1 1 0,1 0 0,0-1 0,0 1 0,0 0 0,6 0 0,-5 0-105,-1 1-155,-8 1 78,-2 1 189,-4 2-12,-1-1 0,-1 0 0,1 0 0,-2 0 1,0-1-1,-26 6 0,-25 6 55,32-6-129,2 1 1,0 1-1,-43 21 0,68-29 54,1 0 0,-1 0-1,-4 7 1,-9 5-328,16-14 261,1 0-1,0 0 1,0 1 0,-1-1-1,2 1 1,-1-1 0,0 0-1,1 3 1,0-3-132,1-8 517,0 4-259,2-1 1,-1 1-1,1 0 0,0 0 0,1 0 0,0 0 1,0 0-1,0 0 0,9-3 0,6-3-22,31-10 0,2 0 256,-24 7-222,-15 8-62,-1-2 1,0 1-1,-1 0 1,12-9-1,-8-5 74,-12 14-22,-3 5-50,0-1-1,0 1 0,0 0 0,0-1 0,0 1 0,0 0 0,0-1 1,0 1-1,1 0 0,-1-1 0,0 1 0,1 0 0,-1-1 1,0 1-1,1 0 0,-1 0 0,1-1 0,-1 1 0,1 0 0,0 0 1,-1-1-1,1 1 0,0 0 0,-1 0 0,3-1 0,-3 1 152,0 0-167,0 0 0,0 0 0,0 0 0,0 0 0,0 0-1,0 0 1,1 0 0,-1 0 0,0-1 0,0 1 0,0 0 0,0 0 0,0 0 0,0 0-1,0 0 1,0 0 0,0 0 0,0 0 0,0 0 0,0 0 0,0 0 0,0 0 0,0 0-1,0-1 1,0 1 0,0 0 0,0 0 0,0 0 0,0 0 0,-1 0 0,1 0 0,0 0-1,0 0 1,0 0 0,0 0 0,0 0 0,0 0 0,0 0 0,-1 0 0,1-1 0,0 1-1,0 0 1,0 0 0,0 0 0,0 0 0,-1 0 0,1 0 0,0 0 0,0 0 0,0 0-1,0 0 1,-1 0 0,1 0 0,0 0 0,0 0 0,0 0 0,0 0 0,-1 0 0,1 0-1,0 0 1,0 0 0,0 0 0,-6 1 100,0 0 0,0 0-1,1 0 1,-1 0 0,1 0 0,0 1-1,-8 2 1,-8 2-88,10-3 28,0 0 0,0 0 1,1 0-1,0 0 0,1 1 1,0 0-1,-13 8 0,-3 2-41,-45 18-1,66-30 67,-27 8 57,-5 3-326,34-12 228,0 0 1,1 0-1,-1 0 0,0 0 0,1 0 0,0 0 1,0 0-1,-1 0 0,2 1 0,-1-1 1,0 0-1,0 3 0,-7 53-279,8-56 274,0-1 0,0 0 0,0 1 0,1-1 1,-1 0-1,0 1 0,1-1 0,-1 0 0,1 1 0,-1-1 0,1 0 0,-1 0 0,1 1 0,-1-1 0,1 0 0,-1 0 0,1 1 0,0-1 0,-1 0 1,1 0-1,0 0 0,-1 1 0,1-1 0,0 0 0,0 0 0,-1 0 0,1 0 0,0 0 0,1 1 0,32 2 155,-14 0-104,10 1-48,1-1-1,0 0 1,53 3-1,-20-2-5,-57-4 18,-1 1 1,1-1 0,0 0-1,-1 0 1,1 0 0,0 0-1,-1 0 1,0-1 0,1 1-1,8-2 1,-8 1-4,-1 1 1,0 0-1,0 0 0,1 0 1,-1 0-1,0 1 0,1-1 0,-1 1 1,9 1-1,10 0-185,4 0 185,-15 0 17,-1-1 0,1 0-1,0-1 1,0 1 0,15-2 0,-16 1-85,-31 0 89,-50-5 47,-192-11 161,194 11-278,51 4 23,0-1 0,1 1 0,-20 0 0,33 1-19,1 0-1,-1 0 0,0 0 0,0 0 0,0 0 0,0 0 0,0 0 1,0 0-1,1 0 0,-1 0 0,0 0 0,0 1 0,0-1 1,1 0-1,-1 0 0,0 0 0,0 0 0,1 1 0,-1-1 0,1 0 1,-2 1-1,2-1 23,0 0 1,0 1 0,0-1 0,0 0 0,0 0 0,1 1-1,-1-1 1,0 0 0,0 0 0,0 1 0,1-1-1,-1 0 1,0 0 0,1 1 0,-1-1 0,0 0-1,1 0 1,-1 0 0,1 1 0,-1-1 0,1 0-1,0 1 1,4 0 7,-1 1-1,1 0 1,0-1-1,0 0 1,6 2 0,26 4 17,-1-1 0,2 0 0,-1-1 0,74 5 0,-87-7-26,-19-2 307,-19-5-279,13 4-36,-18-5-22,13 3 59,-1 0 0,0 0 0,0 1 0,0-1 0,0 1 0,-12-2 0,-53-5-61,39 5 70,-56-8 0,87 11-20,0-1-1,0 1 0,0 0 0,1-1 0,-1 1 0,0 0 1,0-1-1,0 1 0,1-1 0,-1 1 0,0-1 0,1 0 1,-1 1-1,1-1 0,-1 0 0,1 1 0,0-1 1,0 0-1,0 0 0,0 1 0,-2-2 0,2-1-22,0 0 0,0 1 0,0-1 0,1 1 0,-1-1 0,2-3 0,-1 4 20,0-1 19,0 0 0,0 0 0,1 0 0,-1 0 0,2 0 0,-1 1 0,1-1 0,0 0 0,0 1 1,0-1-1,1 1 0,6-5 0,8-2-8,1 0 0,24-8-1,-32 13-11,1 1 0,0-1 0,0 1 0,1 1 0,1-1 0,17-2 0,48-9 132,-27 4-90,-20 7-121,-26 2 91,0 1-1,-1 0 1,1-1 0,-1 0-1,1 1 1,-1-1 0,0 0-1,0 0 1,0 0 0,6-3 0,0 1-52,-9 2 42,1 1 0,-1 0 0,0-1-1,1 1 1,-1-1 0,0 1-1,0-1 1,0 1 0,0-1 0,0 1-1,-1-1 1,1 0 0,0 1-1,-1-1 1,1-1 0,0 1-47,-1 0-125,-9 0 161,1 1 13,0-1 0,0 1 0,0 0 0,0 0 0,0 1 0,1-1 0,-1 1 1,1-1-1,-1 1 0,1 0 0,0 0 0,0 1 0,1-1 0,-1 1 0,1-1 1,0 1-1,0 0 0,-5 2 0,-50 19 14,25-4-37,28-14-3,-1 0-1,0-1 1,-1 1-1,-1-1 1,0 0-1,-13 4 1,9-4 38,9-3-87,0 0 1,0 1-1,1-1 1,-1 1-1,1-1 1,0 1-1,-6 3 1,10-3 38,0 0 1,0-1 0,1 1-1,-1 0 1,1 0-1,0-1 1,0 1 0,1 3-1,0 2-191,-2 0 214,0-5-19,0 0 0,1-1 1,-1 1-1,1 0 0,0-1 0,1 1 0,-1 0 0,1-1 0,-1 1 0,1 0 1,0 0-1,1-1 0,-1 1 0,1 0 0,3 2 0,-1-2 18,0 0 0,0-1 1,0 1-1,0 0 0,1 0 0,0-1 0,-1 1 0,1-1 0,0 0 0,1 1 0,-1-1 0,0 0 0,8 1 0,5 0 45,1 0 0,31 2 0,-31-3-61,-18-1 77,24 2-36,-22-2-28,10 0 0,0-1-1,0 2 1,22 0-1,-12 1 94,-20-2-119,-4 0-31,-34-3-254,-2 1 543,-236-18-380,272 20 157,0 0 1,0 0 0,0-1-1,1 1 1,-1 0-1,0 0 1,0-1 0,1 1-1,-1 0 1,0 0 0,1-1-1,-1 1 1,0 0-1,1 0 1,-1-1 0,1 1-1,-1 0 1,1-1-1,0 1 1,-1 0 0,1-1-1,0 1 1,-1 0-1,1-1 1,0 1 0,0-1-1,0 1 1,0 0-1,-1-1 1,1 1 0,1-1-1,-2 1 0,1-1-1,0 0 0,0 1 1,0-1-1,1 0 1,-1 1-1,0-1 0,0 0 1,1 1-1,-1-1 1,1 0-1,0 1 1,-1-1-1,1 1 0,0-1 1,0 1-1,1-2 1,21-3 42,1 0 1,0 0-1,28-3 1,-18 3-22,-17 2 22,36-2 0,-38 4-15,-1 0 0,1-1 0,22-3 0,-25 3-1,0-1 0,1 2 1,1-1-1,-1 1 0,1-1 0,-1 2 1,1-1-1,16 1 0,19-1-2,-33 0-39,1 1 0,0 0 0,29 1 0,124 8 179,15 2-48,-157-11-220,84 5 309,18-2-268,-109-2 82,0-1 1,0 0 0,0 0 0,-15 0-20</inkml:trace>
  <inkml:trace contextRef="#ctx0" brushRef="#br0" timeOffset="1">1501 145 12089,'-275'3'-92,"219"0"155,46-2-94,0-1 0,-1 1-1,0-1 1,1 0 0,-22-1 0,184 15-573,111 5 723</inkml:trace>
  <inkml:trace contextRef="#ctx0" brushRef="#br0" timeOffset="2">1501 176 11347,'-181'-9'43,"149"11"-16,28-2-63,-1 1 1,1-1-1,-1 0 1,1 0-1,-1 1 0,-6-2 1,13 5-505,5-3 517,0 0 1,0 1 0,0-1-1,0 0 1,0 0 0,1-1 0,-1 1-1,0-1 1,10 1 0,5 0-22,7 1 4,-4 0 82,0 0 1,0-1-1,0 0 1,-8-1-30</inkml:trace>
  <inkml:trace contextRef="#ctx0" brushRef="#br0" timeOffset="3">1501 174 11330,'-258'-1'-144,"206"-1"88,52 2 3,9 2-686,31 2 738,0 1 0,71 2-1,-32-2 145,-48-3-160</inkml:trace>
  <inkml:trace contextRef="#ctx0" brushRef="#br0" timeOffset="4">1501 196 10500,'-86'-4'110,"57"3"-125,-38-4-1,44 4-23,23 1 143,3 0-582,0 0 420,0 1 0,0-1 0,0 0 0,0 1 0,0-1 0,5 0 0,2 0 51,32 3 100,24 3-82,-8-3-3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54:58.2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3036 43 1136,'0'0'1279,"3"-5"-1231,-1 3-7,0 1-25,-1 0 0,0 0 0,0 0 0,0-1 0,0 1 0,0 0 0,0 0 0,-1-1 0,1 1 0,0-1 0,-1 1 0,1-1 0,0 1 1,-1-4 1136,-2-3-568,0 4-16,-9 4-555,-111 4 36,-130 21 0,-28 0 313,79-8-171,-6-3 193,-221-12 0,-289-10 165,619 8-435,-74 13-93,-283-17 411,442 4-424,1 0 59,0 0 0,1-1-1,-1 0 1,0-1-1,1 0 1,-13-4 0,80 4 675,-9-1-654,1822 3 252,-1794 4-601,146 27-1,-160-21 169,3-3 95,0-3 0,82-4 1,-53-2-213,353 2 190,-443 0 26,-1 0 0,1-1 0,-1 0 0,1 1-1,-1-1 1,0 0 0,1 0 0,-1 0 0,0 0-1,1-1 1,-1 1 0,3-3 0,-3 2-3,0 0 0,0 1 1,1 0-1,-1-1 1,0 1-1,1 0 0,-1 0 1,1 0-1,-1 0 1,1 0-1,-1 1 0,6-1 1,-7 1-47,-2-1 8,0 1 27,1-1-1,-1 1 1,1 0-1,-1-1 0,0 1 1,1-1-1,-1 1 1,0 0-1,1 0 1,-1-1-1,0 1 1,0 0-1,1 0 0,-1 0 1,0 0-1,0 0 1,1 0-1,-1 0 1,0 0-1,0 0 1,1 0-1,-2 1 0,-860-14 115,400 5-45,-103-5 20,348 8-88,87 4 16,-195-27-1,314 26 14,6 2-14,0 0-1,1-1 0,-1 0 1,0 0-1,1-1 1,-1 1-1,1-1 0,-1 0 1,1 0-1,-5-3 0,8 4-80,830 52 244,72 74-405,-663-88-74,-221-35 288,113 18-102,175 4 0,-303-24 159,-3 0 92,-851 0-621,148-53 649,92 2-12,492 49-4,56 3-109,0-3 1,-121-20 0,216 16 212,637-30 145,-196 42-219,-3 30-57,-220 4-500,-73-10-117,-203-32 634,-39 3-1,9 1-131,-1783 2-71,1650-9 144,142-3 145,482 0 355,1233 8-738,-1584-1-173,0 4 0,-1 3 0,83 18 0,-138-18 401,-48-12 340,-35-5-281,0 2 0,-75-2-1,-120 9-185,139 3 51,-152 0-73,-316-3 347,211-19-297,88 5-36,199 12 386,185 4-273,378 13 463,-121 16-715,431 46-546,-722-71 703,-69-4 373,-13-4-264,-28-1-88,0 1-1,-75 4 1,51 1-8,-118-3-13,-194-26 1,167-6 196,-91-10-55,278 41-188,43 1 16,17 2 225,766 22 466,213 72-1046,-651-56-212,-382-42 788,1 0 0,0-2-1,-27-12 1,24 9-78,-1 0 0,0 2 0,0 0 0,0 1 0,0 2 0,-34-5 0,48 9-112,4 0-9,1 0 0,-1-1 1,0 1-1,0 0 0,1 0 0,-1 1 1,0-1-1,0 0 0,1 0 1,-1 1-1,0-1 0,1 1 1,-1 0-1,0 0 0,1-1 1,-1 1-1,1 0 0,-1 0 0,1 0 1,0 0-1,-2 2 0,-6 6-2753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1:58.1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1398 122 1592,'0'0'3217,"-38"3"-3053,-122 7-83,39-1-52,17-1-96,38-6 408,-1 0-1,0-2 1,0-2 0,-102-6 0,129 5-293,35 3-201,26 1 189,257 19 621,340 25-4718,-1504-109 7269,702 56-2959,184 8-272,0 0-1,0 0 0,0 0 1,0 0-1,0 0 1,0 0-1,0 1 0,1-1 1,-1 0-1,0 0 1,0 0-1,0 0 0,0 0 1,0 0-1,0 1 1,0-1-1,1 0 0,-1 0 1,0 0-1,0 0 1,0 0-1,1 0 0,-1 0 1,0 0-1,0 0 1,0 1-1,1-1 0,-1 0 1,0 0-1,1 0 1,-1 0-1,0 0 0,0 0 1,1 0-1,-1 0 1,0 0-1,1 0 0,-1 0 1,17 3 179,1-1 0,-1-1 0,34 3 0,-13-2-37,7 1-111,220 15 298,-188-15-95,108 0 0,178-16 1605,-359 12-1399,-10-1-194,-10 0-24,-39-3-77,-101-3 0,-54 5 13,-1 0-100,-186-9-150,257 11 299,136 1-1033,16 2 781,22 1 353,1039 74 5,-1091-82-474,-35-1 247,-103-5 0,72 6-37,-271-19 259,239 19-253,-122 0 1,341 14-920,337 16 1156,8-16-335,-342-3 361,-101-6-282,-4 0 79,-2 0-90,1 0 0,0 0 0,0 0 0,0-1 0,0 1 0,-1 0 0,1 0 0,0 0 0,0-1 0,-1 1 0,1 0 0,0 0 0,0 0 0,-1 0 0,1 0 0,0-1 0,-1 1-1,1 0 1,-1 0 0,1 0 0,0 0 0,-1 0 0,1 0 0,-1 0 0,1 0 0,-1-1 0,1 1 0,0 0 0,-1 0 0,1 0 0,-1 0 0,1 0 0,-1 0 0,0 0 0,-46-5 165,0 0-1,-68-3 1,45 3-75,-85-3-53,-181 0-1,228 6-13,-93 3-102,147 0-18,3-2 14,31 0-314,46 3 337,684 46 133,-709-48-46,-3 0-190,-133-14 612,-64-1-315,-346-21 248,477 35-546,78 2 87,-2 0 99,0 0 0,0-1 1,0 1-1,1-1 0,-1 1 0,0-1 1,8-1-1,8 1 99,-22 0-129,0 0 0,1 0 0,-1 0 0,0 0 1,1 0-1,-1-1 0,0 1 0,1 0 0,-1 0 0,0-1 1,0 1-1,0 0 0,0-1 0,0 1 0,3-2 0,13-4 34,1 0-1,1 0 0,0 1 1,1 1-1,27-5 0,-18 4 3,52-14-1,90-35 84,-146 46-65,27-12 0,-27 6-289,-17 10 420,-18 2-113,-19 4 58,-6 5-126,-40 11 0,43-10 87,-55 10 0,-16-6-162,75-9 116,1 0 0,0 0 1,-27 6-1,-25 8-2,76-16-60,0-1 0,0 1 0,-1 0 1,2-1-1,-1 1 0,0 0 0,0 0 0,1 0 0,-1 0 0,-1 1 0,-10 6 90,11-7-84,0 0 1,1 0 0,-1 1-1,1-1 1,-1 0 0,1 0-1,0 1 1,1-1 0,-2 2-1,-4 7 194,-5-1-158,-17 11 0,28-20-24,-1 0 1,1 0 0,0 0 0,0 1 0,-1-1 0,1 0 0,0 0-1,0 0 1,0 1 0,0-1 0,0 0 0,0 0 0,0 1 0,0-1 0,0 0-1,0 0 1,0 1 0,0-1 0,0 0 0,0 0 0,0 1 0,0-1 0,1 0-1,-1 0 1,0 0 0,1 1 0,-1-1 0,17 6-19,27 2 0,-43-8 18,120 13 245,-12-2-319,-69-6 139,269 41 40,-279-40-186,49 13 0,-75-18 77,0 1-17,-1-1-1,0 0 1,1 1 0,-1-1-1,0 1 1,0-1 0,0 1 0,-1-1-1,1 1 1,-1 0 0,0 0-1,0-1 1,0 1 0,-1 0 0,1 0-1,0 2 1,-2-3-195,-10-2 205,-390-28 216,379 28-210,-1-1 1,1-1-1,0 1 1,-1-1-1,2-1 1,-1 1-1,0-1 1,-22-7-1,24 5 142,14 4-146,0 0 0,0 1 1,0-1-1,-10-1 0,5-3-65,-35-5 245,67 11-516,34 4 226,156 14-47,-190-15-3,-1 0 1,0 0 0,0 1-1,-1 0 1,1 0-1,-1 1 1,31 9-1,-49-13 162,1 0 0,-1-1 0,0 1-1,0 0 1,0 0 0,0 0-1,0 0 1,0 0 0,0-1 0,0 1-1,-1 0 1,1 0 0,-1 1 0,1 0-1,-2-2 253,8 5-210,-8-4-78,0 0 66,-16-2 257,-191-14 98,197 14-358,1 0-1,0 0 0,0-1 0,0 1 0,0-1 0,0 0 0,-14-4 1,-58-19 134,62 19-139,14 0 63,5 6-70,0-1 0,-1 1 0,1 0 0,0 0 0,0 0 0,0-1 0,0 1 0,0 0 0,0 0 0,0 0 0,0-1 0,0 1 0,0 0 0,0 0 0,0 0 0,0-1 0,1 1 0,-1 0 0,0 0 0,0 0 0,0-1 0,1 1 0,-1 0 0,0 0 0,0 0 0,1 0 0,-1 0 0,1-1 0,-1 1 0,0 0 0,1 0 0,27 1-11,-1 0 0,46 5 1,-14-1 133,-11-2-49,-26-2-118,0 0 0,-1 1 0,1 0-1,-1 1 1,1 0 0,25 4 0,-42-5 1,-9-1 42,-8-1 101,-21-2 4,1-1 0,-1 0 0,1-1 0,-61-10 0,69 10-32,-214-42 145,234 46-200,-8-3 29,0 1-1,0 1 1,0-1 0,-21-1 0,55 4-235,35 0 0,-34-1 245,39 2 0,-32-1-120,-29-1 301,-2-1-146,1 1-94,0 0-1,0-1 1,-1 1-1,1 0 1,-1-1-1,1 1 1,-1 0-1,1 0 1,-1-1-1,1 1 1,-1 0-1,1-1 0,-1 1 1,0 0-1,1 0 1,-2-1-1,-21-2 90,0-1-1,0 2 0,0-1 0,-44-1 0,26 1-78,40 3-17,0 0-1,0 0 1,0 0 0,0 0-1,0-1 1,0 1-1,0 0 1,0 0 0,0 0-1,0-1 1,1 1-1,-1 0 1,0 0 0,0-1-1,0 1 1,1 0-1,-1-1 1,0 1 0,1 0-1,-1-1 1,0 1-1,1-1 1,-1 1-1,1 0 1,-1-1 0,1 1-1,0-1 1,-1 1-1,1 0 1,0-1 0,0 1-1,0-1 1,-1 0-1,1-1-1,0 0-1,0 0 0,0 1 0,1-1 1,-1 0-1,3-2 0,-1 2-8,0 1 1,1 0-1,-1 0 0,1 0 1,0-1-1,0 1 0,0 1 1,0-1-1,1 0 0,-1 0 1,1 0-1,4 0 0,12-3-99,35-13 210,38-11-126,-86 26 45,1-1 0,-1 1-1,0-1 1,0 0 0,-1 0-1,0 0 1,5-4 0,-5 3-25,0 0 1,1 1-1,0-1 1,0 1 0,11-3-1,1-3 163,-19 9-162,1-1-1,0 0 1,0 1-1,1-1 1,-1 0-1,0 1 0,0-1 1,1 1-1,-1-1 1,1 1-1,0-1 1,-1 1-1,1 0 0,0-1 1,0 1-1,-1 0 1,1-1-1,0 1 1,0 0-1,0 0 0,0 0 1,0 0-1,0 0 1,3 0-1,-20 9-138,-97 24 459,70-22-275,-45 17 1,81-25-56,1 0-1,0 0 1,1 0 0,-1 0-1,2 0 1,-1 0-1,-4 7 1,-8 7-100,13-13 51,-1 0 0,1 0 0,1 0 0,0 0 0,0 0 0,1 0 0,-1 6 550,8-17-421,10-7 111,20-11 0,-29 20-177,0 1-1,1 0 1,0 1 0,1-1-1,0 1 1,18-5 0,48-15 197,-55 16-251,2 1 0,35-9-1,-21 7 99,22-4-126,-38 8-49,-17 3 153,0 1 0,0-1 0,1 0 0,-1 1 0,1-1 0,-1 1 0,1 0 0,0-1 0,0 1 0,0 0 0,6 0 0,-5 0-105,-1 1-155,-8 1 78,-2 1 189,-4 2-12,-1-1 0,-1 0 0,1 0 0,-2 0 1,0-1-1,-26 6 0,-25 6 55,32-6-129,2 1 1,0 1-1,-43 21 0,68-29 54,1 0 0,-1 0-1,-4 7 1,-9 5-328,16-14 261,1 0-1,0 0 1,0 1 0,-1-1-1,2 1 1,-1-1 0,0 0-1,1 3 1,0-3-132,1-8 517,0 4-259,2-1 1,-1 1-1,1 0 0,0 0 0,1 0 0,0 0 1,0 0-1,0 0 0,9-3 0,6-3-22,31-10 0,2 0 256,-24 7-222,-15 8-62,-1-2 1,0 1-1,-1 0 1,12-9-1,-8-5 74,-12 14-22,-3 5-50,0-1-1,0 1 0,0 0 0,0-1 0,0 1 0,0 0 0,0-1 1,0 1-1,1 0 0,-1-1 0,0 1 0,1 0 0,-1-1 1,0 1-1,1 0 0,-1 0 0,1-1 0,-1 1 0,1 0 0,0 0 1,-1-1-1,1 1 0,0 0 0,-1 0 0,3-1 0,-3 1 152,0 0-167,0 0 0,0 0 0,0 0 0,0 0 0,0 0-1,0 0 1,1 0 0,-1 0 0,0-1 0,0 1 0,0 0 0,0 0 0,0 0 0,0 0-1,0 0 1,0 0 0,0 0 0,0 0 0,0 0 0,0 0 0,0 0 0,0 0 0,0 0-1,0-1 1,0 1 0,0 0 0,0 0 0,0 0 0,0 0 0,-1 0 0,1 0 0,0 0-1,0 0 1,0 0 0,0 0 0,0 0 0,0 0 0,0 0 0,-1 0 0,1-1 0,0 1-1,0 0 1,0 0 0,0 0 0,0 0 0,-1 0 0,1 0 0,0 0 0,0 0 0,0 0-1,0 0 1,-1 0 0,1 0 0,0 0 0,0 0 0,0 0 0,0 0 0,-1 0 0,1 0-1,0 0 1,0 0 0,0 0 0,-6 1 100,0 0 0,0 0-1,1 0 1,-1 0 0,1 0 0,0 1-1,-8 2 1,-8 2-88,10-3 28,0 0 0,0 0 1,1 0-1,0 0 0,1 1 1,0 0-1,-13 8 0,-3 2-41,-45 18-1,66-30 67,-27 8 57,-5 3-326,34-12 228,0 0 1,1 0-1,-1 0 0,0 0 0,1 0 0,0 0 1,0 0-1,-1 0 0,2 1 0,-1-1 1,0 0-1,0 3 0,-7 53-279,8-56 274,0-1 0,0 0 0,0 1 0,1-1 1,-1 0-1,0 1 0,1-1 0,-1 0 0,1 1 0,-1-1 0,1 0 0,-1 0 0,1 1 0,-1-1 0,1 0 0,-1 0 0,1 1 0,0-1 0,-1 0 1,1 0-1,0 0 0,-1 1 0,1-1 0,0 0 0,0 0 0,-1 0 0,1 0 0,0 0 0,1 1 0,32 2 155,-14 0-104,10 1-48,1-1-1,0 0 1,53 3-1,-20-2-5,-57-4 18,-1 1 1,1-1 0,0 0-1,-1 0 1,1 0 0,0 0-1,-1 0 1,0-1 0,1 1-1,8-2 1,-8 1-4,-1 1 1,0 0-1,0 0 0,1 0 1,-1 0-1,0 1 0,1-1 0,-1 1 1,9 1-1,10 0-185,4 0 185,-15 0 17,-1-1 0,1 0-1,0-1 1,0 1 0,15-2 0,-16 1-85,-31 0 89,-50-5 47,-192-11 161,194 11-278,51 4 23,0-1 0,1 1 0,-20 0 0,33 1-19,1 0-1,-1 0 0,0 0 0,0 0 0,0 0 0,0 0 0,0 0 1,0 0-1,1 0 0,-1 0 0,0 0 0,0 1 0,0-1 1,1 0-1,-1 0 0,0 0 0,0 0 0,1 1 0,-1-1 0,1 0 1,-2 1-1,2-1 23,0 0 1,0 1 0,0-1 0,0 0 0,0 0 0,1 1-1,-1-1 1,0 0 0,0 0 0,0 1 0,1-1-1,-1 0 1,0 0 0,1 1 0,-1-1 0,0 0-1,1 0 1,-1 0 0,1 1 0,-1-1 0,1 0-1,0 1 1,4 0 7,-1 1-1,1 0 1,0-1-1,0 0 1,6 2 0,26 4 17,-1-1 0,2 0 0,-1-1 0,74 5 0,-87-7-26,-19-2 307,-19-5-279,13 4-36,-18-5-22,13 3 59,-1 0 0,0 0 0,0 1 0,0-1 0,0 1 0,-12-2 0,-53-5-61,39 5 70,-56-8 0,87 11-20,0-1-1,0 1 0,0 0 0,1-1 0,-1 1 0,0 0 1,0-1-1,0 1 0,1-1 0,-1 1 0,0-1 0,1 0 1,-1 1-1,1-1 0,-1 0 0,1 1 0,0-1 1,0 0-1,0 0 0,0 1 0,-2-2 0,2-1-22,0 0 0,0 1 0,0-1 0,1 1 0,-1-1 0,2-3 0,-1 4 20,0-1 19,0 0 0,0 0 0,1 0 0,-1 0 0,2 0 0,-1 1 0,1-1 0,0 0 0,0 1 1,0-1-1,1 1 0,6-5 0,8-2-8,1 0 0,24-8-1,-32 13-11,1 1 0,0-1 0,0 1 0,1 1 0,1-1 0,17-2 0,48-9 132,-27 4-90,-20 7-121,-26 2 91,0 1-1,-1 0 1,1-1 0,-1 0-1,1 1 1,-1-1 0,0 0-1,0 0 1,0 0 0,6-3 0,0 1-52,-9 2 42,1 1 0,-1 0 0,0-1-1,1 1 1,-1-1 0,0 1-1,0-1 1,0 1 0,0-1 0,0 1-1,-1-1 1,1 0 0,0 1-1,-1-1 1,1-1 0,0 1-47,-1 0-125,-9 0 161,1 1 13,0-1 0,0 1 0,0 0 0,0 0 0,0 1 0,1-1 0,-1 1 1,1-1-1,-1 1 0,1 0 0,0 0 0,0 1 0,1-1 0,-1 1 0,1-1 1,0 1-1,0 0 0,-5 2 0,-50 19 14,25-4-37,28-14-3,-1 0-1,0-1 1,-1 1-1,-1-1 1,0 0-1,-13 4 1,9-4 38,9-3-87,0 0 1,0 1-1,1-1 1,-1 1-1,1-1 1,0 1-1,-6 3 1,10-3 38,0 0 1,0-1 0,1 1-1,-1 0 1,1 0-1,0-1 1,0 1 0,1 3-1,0 2-191,-2 0 214,0-5-19,0 0 0,1-1 1,-1 1-1,1 0 0,0-1 0,1 1 0,-1 0 0,1-1 0,-1 1 0,1 0 1,0 0-1,1-1 0,-1 1 0,1 0 0,3 2 0,-1-2 18,0 0 0,0-1 1,0 1-1,0 0 0,1 0 0,0-1 0,-1 1 0,1-1 0,0 0 0,1 1 0,-1-1 0,0 0 0,8 1 0,5 0 45,1 0 0,31 2 0,-31-3-61,-18-1 77,24 2-36,-22-2-28,10 0 0,0-1-1,0 2 1,22 0-1,-12 1 94,-20-2-119,-4 0-31,-34-3-254,-2 1 543,-236-18-380,272 20 157,0 0 1,0 0 0,0-1-1,1 1 1,-1 0-1,0 0 1,0-1 0,1 1-1,-1 0 1,0 0 0,1-1-1,-1 1 1,0 0-1,1 0 1,-1-1 0,1 1-1,-1 0 1,1-1-1,0 1 1,-1 0 0,1-1-1,0 1 1,-1 0-1,1-1 1,0 1 0,0-1-1,0 1 1,0 0-1,-1-1 1,1 1 0,1-1-1,-2 1 0,1-1-1,0 0 0,0 1 1,0-1-1,1 0 1,-1 1-1,0-1 0,0 0 1,1 1-1,-1-1 1,1 0-1,0 1 1,-1-1-1,1 1 0,0-1 1,0 1-1,1-2 1,21-3 42,1 0 1,0 0-1,28-3 1,-18 3-22,-17 2 22,36-2 0,-38 4-15,-1 0 0,1-1 0,22-3 0,-25 3-1,0-1 0,1 2 1,1-1-1,-1 1 0,1-1 0,-1 2 1,1-1-1,16 1 0,19-1-2,-33 0-39,1 1 0,0 0 0,29 1 0,124 8 179,15 2-48,-157-11-220,84 5 309,18-2-268,-109-2 82,0-1 1,0 0 0,0 0 0,-15 0-20</inkml:trace>
  <inkml:trace contextRef="#ctx0" brushRef="#br0" timeOffset="1">1501 145 12089,'-275'3'-92,"219"0"155,46-2-94,0-1 0,-1 1-1,0-1 1,1 0 0,-22-1 0,184 15-573,111 5 723</inkml:trace>
  <inkml:trace contextRef="#ctx0" brushRef="#br0" timeOffset="2">1501 176 11347,'-181'-9'43,"149"11"-16,28-2-63,-1 1 1,1-1-1,-1 0 1,1 0-1,-1 1 0,-6-2 1,13 5-505,5-3 517,0 0 1,0 1 0,0-1-1,0 0 1,0 0 0,1-1 0,-1 1-1,0-1 1,10 1 0,5 0-22,7 1 4,-4 0 82,0 0 1,0-1-1,0 0 1,-8-1-30</inkml:trace>
  <inkml:trace contextRef="#ctx0" brushRef="#br0" timeOffset="3">1501 174 11330,'-258'-1'-144,"206"-1"88,52 2 3,9 2-686,31 2 738,0 1 0,71 2-1,-32-2 145,-48-3-160</inkml:trace>
  <inkml:trace contextRef="#ctx0" brushRef="#br0" timeOffset="4">1501 196 10500,'-86'-4'110,"57"3"-125,-38-4-1,44 4-23,23 1 143,3 0-582,0 0 420,0 1 0,0-1 0,0 0 0,0 1 0,0-1 0,5 0 0,2 0 51,32 3 100,24 3-82,-8-3-3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21.28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 0 1032,'0'0'888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42.21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21677 332 992,'153'4'4917,"-176"-4"-4866,-116 2 42,31 1-15,-150-16 0,225 10-14,-37 2-1,51 1-79,19 33-252,0-32 261,1 0-1,0 0 1,-1 0-1,1 0 1,0-1-1,0 1 1,-1 0 0,1 0-1,0-1 1,0 1-1,0 0 1,0-1-1,0 1 1,0-1-1,0 1 1,0-1 0,0 0-1,2 1 1,25 5 217,-17-4-110,698 161 224,-704-162-322,20 5-1,-1 0 1,37 15 0,-57-17 579,-12-1-458,-10-2-133,-151 0 114,-366-15-52,477 3-12,43 7-42,-1 1-1,1 0 1,-31-1-1,45 4-147,2 1 46,1 0 0,0-1 0,-1 1 0,1-1 0,-1 0 1,1 0-1,0 1 0,-1-1 0,1 0 0,0 0 0,2-1 1,13 1 27,21 10-331,39 16 0,20 6-375,130 13 1102,-150-33-99,-1 4-1,82 27 0,-289-43 782,-294-43 200,271 25-933,105 11-250,23 3-45,-42-2 1,67 6-82,106 6-300,-3 4 564,179 41 0,-186-35-170,-44-8 3,52 15 1,-99-20 21,-11-1 22,-30 0 72,-52-3 86,-9-7-80,-93-3 100,14 9-158,1-7 0,0-8-1,1-8 1,-173-48 0,212 32 32,131 40-100,10 2-153,1 0 122,0 0-1,0-1 1,0 0-1,9-1 0,13 0 66,156 19 185,-63-3-82,546 72 138,-262-36-209,-325-43 672,-82-8-543,-419-21-56,-247-119 164,595 122-245,58 15-25,11 2-9,0 1 0,-1-1 1,1 0-1,0-1 0,0 1 1,0-1-1,0 0 0,-6-3 1,11 4-6,-1 1 1,1 0 0,0-1-1,-1 1 1,1-1 0,0 1 0,-1 0-1,1 0 1,0-1 0,0 1 0,-1 0-1,1 0 1,0 0 0,0 0 0,-1 0-1,1 0 1,0 0 0,0 0-1,1 0 1,139 2 102,235 34-1,-273-21-230,0-5 1,207-6-1,-306-4 127,1-1 0,-1 1 0,0-1 0,1 0 0,-1 0 0,0 0 0,0-1 0,7-3 0,-9 4 0,-1 0 0,1 0 0,-1 0 0,1 0 1,-1-1-1,0 1 0,1 0 0,-1-1 0,0 1 0,0-1 1,0 1-1,0-1 0,-1 0 0,1 1 0,0-1 0,-1 0 1,1 1-1,-1-1 0,1 0 0,-1 0 0,0 0 1,0 0-1,0-2 0,1 1 5,-1 0 0,0-1 0,0 1-1,0-1 1,-1 1 0,1 0 0,-1-1 0,0 1 0,0 0 0,0-1 0,-2-3-1,1 5-10,0 0 0,-1 0 0,1 0-1,0 0 1,-1 1 0,1-1-1,-1 1 1,0-1 0,0 1-1,1 0 1,-1 0 0,0 0 0,0 0-1,-3 0 1,-86-18 40,-173-15 1,100 17 4,74 6-38,-123-19 3,181 23-1,0-1 0,1-2 0,0-1 0,-40-20 0,63 23-180,15 5 9,26 3-11,-22 1 216,38 1-48,-1 3-1,51 11 1,15 2-119,161 9 136,67 9-1241,-264-31 1965,-81-14-500,-1 6-233,-1 0 0,1 1 0,-1 0 0,0-1 0,0 2 0,0-1 0,0 1 0,0 0 0,0 0 0,-1 1 0,-8 0 1,-1-2 1,-224-8 41,2 0-6,-759-103-7,971 110-28,-46 1 1,71 2-66,5 0-68,674 21 638,-325-8-605,-97-6-80,-157-6-29,-90 8 323,-9-9-119,0 1 1,1-1-1,-1 0 0,0 0 0,0 1 1,0-1-1,0 0 0,0 1 0,0-1 1,0 0-1,0 1 0,1-1 0,-1 0 1,0 1-1,0-1 0,0 0 0,0 1 1,-1-1-1,1 0 0,0 1 0,0-1 1,0 0-1,0 1 0,0-1 0,0 0 1,0 0-1,-1 1 0,1-1 0,0 0 1,0 0-1,0 1 0,-1-1 0,1 0 1,0 0-1,0 1 0,-1-1 0,1 0 1,0 0-1,0 0 0,-1 0 0,1 1 1,0-1-1,-1 0 0,1 0 0,-23 4 28,1 0-1,0-2 1,-1 0-1,-22-3 0,-3 2 22,-571 2 92,325-5-78,76 2-101,217 0 30,1 1-1,-1-1 1,0 1 0,1-1 0,-1 1 0,1 0 0,-1-1-1,1 1 1,-1 0 0,1 0 0,-1-1 0,1 1 0,0 0-1,-1 0 1,1 0 0,0-1 0,0 1 0,0 0-1,0 0 1,-1 0 0,1 0 0,0 0 0,1-1 0,-1 1-1,0 0 1,0 0 0,0 0 0,0 0 0,1-1 0,-1 1-1,0 0 1,1 0 0,-1 0 0,0-1 0,1 1-1,-1 0 1,2 1 0,5 2 24,1 0 1,0 0-1,0 0 0,0-1 0,0 0 1,1-1-1,-1 1 0,1-2 1,16 2-1,11 3 36,316 66-77,258 56-370,-604-126 394,13 1 394,-22-3-377,-47 0-16,-411-5-24,-1-28 7,179-7 19,-274-24 0,476 63-115,85 11-37,0-7 129,-1 0-1,1 0 1,0 0-1,0-1 1,0 0-1,0 1 1,1-1-1,-1-1 1,7 3-1,49 10 48,-38-10-19,200 32 227,-89-17-159,25 5 230,277 7 1,-617-42-135,45 1-115,121 9-51,-1111-56 155,-34-10-99,984 66-127,176 1 9,21 0-162,363 28 423,-210-11-194,238 14-18,223 21 102,-458-30-102,-246-22-40,21 1 59,-135-1-2,-595-16 51,-184-77 70,921 89 19,131 7-120,133 21 0,92 35-71,-161-29-185,477 63-537,2-34 672,-581-55 46,177 8-529,-225-12 750,-3-3 23,0 1-183,-1 0 0,1 0-1,0 0 1,-1 0 0,1 0 0,-1 1-1,0-1 1,0 0 0,1 0 0,-1 1 0,0-1-1,-1 0 1,1 1 0,0-1 0,0 1-1,-1 0 1,-1-3 0,-3 0 11,1 0 0,0 1-1,-1-1 1,0 1 0,-7-3 0,-5-1 4,0 1 0,1 1-1,-23-3 1,-6 3-4,0 2 0,-53 4 0,31 0-9,60-1-15,-388-4 6,2-25-3,374 26-2,-335-28 42,352 31-111,13 0-16,55 4 100,107 21 0,-31-4 83,1226 133-72,-767-136-442,-473-18 704,99-4-93,-372 0-140,-182-30 1,-144-49 21,-288-9-27,726 91-147,178 6 185,174 27 1,145 48-95,-332-55-35,-51-9-8,105 14-54,-170-29 95,-80-4 59,-79-14 0,37 3-15,-1583-90 61,608 52-68,1053 50-30,-192-18 8,164 12-2,-100-27-1,153 34-8,1 0 0,-1 0 1,0 0-1,1 1 0,-1-1 0,0 1 1,-6 0-1,7 0-11,2 0-21,28 2-430,1222 118 822,-1180-116-362,-565-13 180,205 2-167,-259 5 21,296 3-18,-155 21 3,74-1-6,-786-9-14,908-4 17,-1 0-6,-90 1 23,231-6-19,-318 6-1,-26 4 11,-240-9-5,-263 0 2,520-26-11,102 2-2,-297-35 40,150 10-11,46 1-13,165 16-1,53 5 4,-76-8-12,37 10 14,-188-8 22,-1181 29-42,1522 3-5,-72 12 0,5 1-21,-982 30 52,626-23-24,-1 0-2,-38-9 5,259-4-4,-468-7 5,384-5-69,-851 2-173,665 12-65,247-12 866,311-26-494,-15 21-72,0-1-1,0 0 1,-1 0 0,1 0 0,-2 0 0,1-1-1,-1 1 1,0 0 0,1-9 0,-2-65 10,-1 43 11,1-228 99,-1 254-115,0 0 1,-1 1-1,0-1 1,-3-10-1,1 8-44,1 1-1,1-1 0,0 1 0,0-17 0,3 28 37,-1-1 0,1 1-1,0-1 1,0 1 0,0-1-1,-1 1 1,1-1 0,1 1-1,-1 0 1,0 0 0,0-1-1,0 1 1,1 0 0,-1 0-1,0 0 1,1 0 0,-1 0-1,1 1 1,-1-1 0,1 0-1,-1 1 1,1-1 0,0 1-1,-1 0 1,1-1-1,0 1 1,2 0 0,51-5-16,-46 4 8,4 1-6,0 0 1,0 1-1,0 0 0,0 0 0,0 2 1,17 4-1,51 17 58,1-4 1,163 17-1,-197-31-18,229 10-13,-109-11-1,-32 0-7,82 8 7,162-4 92,-245-10-105,-73-2 9,1-2 0,87-20 0,-128 22-6,-1 1 0,0 1 0,23 2 1,-26 0 0,1 0 0,0-2 0,0-1 0,32-6 0,8-7 43,1 2 0,0 3 0,118-5 0,-146 13-43,42-7 0,-42 4 7,44 0 0,621 5-26,-521 12 28,2 1-41,551 24 94,37-22-40,-505-17-33,1251 2-27,-1246 5 32,-189 0-119,109 22 0,-152-23 146,-1 0 0,1-3 0,49-3-1,-10 0 1,61-7 187,2 1-188,139 5 1,195 3 24,-213 17-48,70 3 0,310-20 65,-612-2-32,43-7-1,-44 5-1,45-2 0,582 6-6,-287 4-4,-53 23-48,74 0-8,-8-18 51,-5-22 72,-122 11-77,277 5-16,-300 16-111,-49-1 90,89 5 62,203 8-255,12-19 298,-152 14-98,105 3 55,216 8-89,-371-27 65,-16-3 20,-52-1-32,-28-4 0,43 5 9,38 4 4,82-5-11,-201-8-2,882 2-107,-817 12-14,-116-4 61,42-2 7,47 5 59,-148-9-5,-21-1-2,0 0 1,0 1-1,0 0 1,19 6-1,-4 0-29,-1-3 0,52 5 0,-71-9 33,0 1 0,-1 1 0,15 5 1,-16-5-21,0 0 1,1-1 0,-1 0 0,0 0 0,14 0 0,34 1 21,-1 1 0,80 19 1,-76-16 4,-43-6-8,-1 1-1,1 1 0,18 5 1,113 29-3,-126-32 2,-8-1-2,0 1 1,1 1-1,-2 0 0,17 10 1,-9-4 1,11 12-10,-20-15 1,-10-8-41,-1 0-91,1 0 139,-1 0 0,1 0 0,-1 0-1,1 0 1,0 0 0,0-1 0,-1 1 0,1 0 0,0 0 0,0-1-1,0 1 1,0-1 0,0 1 0,-1 0 0,1-1 0,0 0 0,0 1-1,0-1 1,1 1 0,0-1 0,15 9 15,-14-7-11,1-1 0,-1 0-1,0 0 1,1 0 0,-1 0-1,0 0 1,1-1 0,-1 0-1,1 1 1,-1-1 0,4-1-1,11 2 5,-1 1-4,-3-1 0,-1 1-1,1 0 1,-1 1-1,0 1 1,19 7 0,-27-9 5,-5-2-13,1 0 0,-1 0 0,0 0 0,0 0 1,0 0-1,1 1 0,-1-1 0,0 0 1,0 0-1,0 0 0,1 0 0,-1 0 0,0 0 1,0 1-1,0-1 0,0 0 0,1 0 0,-1 0 1,0 1-1,0-1 0,0 0 0,0 0 1,0 0-1,0 1 0,0-1 0,1 0 0,-1 0 1,0 1-1,0-1 0,0 0 0,0 0 0,0 0 1,0 1-1,0-1 0,0 0 0,0 0 0,0 1 1,0-1-1,-1 0 0,1 0 0,0 1 1,0-1-1,0 2-80,-1 6-921,1-6 1012,-1 0 1,1 0-1,-1 0 0,0 0 1,0-1-1,0 1 1,0 0-1,0-1 0,0 1 1,-1-1-1,1 1 1,0-1-1,-1 0 0,1 1 1,-1-1-1,1 0 1,-1 0-1,0 0 0,-2 1 1,-41 18 55,42-19-59,-35 11-121,0-1 0,0-3 0,-1 0 1,0-3-1,-1-1 0,-53-2 0,53-2 194,0-2-1,-42-8 1,-41-2-49,18 3-102,33 2-988,-133 4-1,110 4 825,30-13 798,65 11-527,-1 1 1,1-1-1,-1 1 0,1 0 0,0-1 1,-1 1-1,1-1 0,-1 1 0,1-1 1,0 0-1,0 1 0,-1-1 0,1 1 1,0-1-1,0 1 0,0-1 0,-1 0 1,1 1-1,0-1 0,0 0 0,0 1 1,0-1-1,0 1 0,0-1 0,0 0 1,1 0-1,7 0 5,96 0 114,7-1-92,0 5-1,113 18 1,-124-4-6,200 8 1,-3-25 468,-326 0 48,-162-2-469,-251-34 1,393 29-104,-699-107 361,-12 14-198,723 96-161,-608-38-507,-2 38-401,72 2 507,53-22 474,314 11-58,113 4 164,-178-40-1,218 40-102,-1 2 0,-84 1 0,44 3-54,-631-58 34,-68-4 260,623 58-322,-702-19 199,388 14-174,479 12-18,-168-2 6,-129-9 7,258 6-19,-248-20 145,151 24-145,-11-1-3,-194 22-1,86 7-8,78-9 17,165-17 88,18-1-108,1 1 1,0-1 1,1 1 0,-1-1-1,0 1 1,0 0-1,1-1 1,-1 1-1,0-1 1,1 1-1,-1-1 1,0 1-1,1-1 1,-1 1-1,1-1 1,-1 1-1,1-1 1,-1 0-1,1 1 1,-1-1-1,1 0 1,-1 1 0,1-1-1,0 0 1,-1 0-1,1 1 1,0-1-1,20 4 81,0 0 0,0-1 0,0-1-1,0-2 1,41-2 0,-1 0 53,180-6 234,6-1-257,-133 9-70,516 16-57,7 6-85,-1062-8 212,-5 1-442,-329-31 417,273 10-31,319 7-93,218 5-310,-15 0 384,402 24-25,34 4-62,-436-32 70,-23-1 2,1-1 0,0 2 0,-1 0-1,1 1 1,-1 0 0,22 9 0,-35-12-15,0 0 0,-1 0 0,1 0 0,-1 0 0,1 0 0,0 0 0,-1 0 0,1 0 0,0 0 0,0 1 0,-1-1 0,1 0 0,0 0 0,-1 0 1,1 1-1,0-1 0,0 0 0,-1 0 0,1 1 0,0-1 0,0 0 0,0 0 0,-1 1 0,1-1 0,0 0 0,0 1 0,0-1 0,0 0 0,0 1 0,0-1 0,-1 0 0,1 1 0,0-1 0,0 0 0,0 1 0,0-1 1,0 0-1,0 1 0,1-1 0,-1 1 0,0-1 0,0 0 0,0 1 0,0-1 0,0 0 0,0 0 0,1 1 0,-1-1 0,0 0 0,0 1 0,0-1 0,1 0 0,-1 0 0,0 1 0,0-1 0,1 0 0,-1 0 0,0 0 1,1 1-1,-1-1 0,0 0 0,0 0 0,1 0 0,-1 0 0,0 0 0,1 0 0,-1 1 0,0-1 0,1 0 0,-20 2-74,0 0 0,0 0 1,-25-3-1,9 1 79,-144 0 32,-534-18 834,-341-18-205,898 46-622,-22 0 2,165-11-32,10 1-3,-1-1 0,1 1 0,0 0 0,0 0 0,0 0 0,0 1 0,0-1 0,0 1 0,-1-1 0,1 1 0,1 0 0,-5 2 0,11-1-496,10-1 526,629-12 595,100 6-480,-694 6-214,0 1 0,0 3 0,0 2 0,54 15 0,-110-24 106,1 2 1,-1-1-1,0 1 0,0 0 0,1 0 0,-8 2 0,-17-1 22,-54-1-18,-1076-5 55,775-9-17,-60 0-10,342 13-67,-126 3 8,220-2-9,2 0-2,-1 0 1,1 0-1,-1 1 0,1 0 0,0 1 0,-1 0 0,1 0 1,-13 6-1,21-8-7,0 0 1,0 0 0,0 0-1,-1 1 1,1-1-1,0 0 1,0 0 0,0 1-1,0-1 1,-1 0-1,1 0 1,0 1 0,0-1-1,0 0 1,0 0-1,0 1 1,0-1 0,0 0-1,0 1 1,0-1 0,0 0-1,0 1 1,0-1-1,0 0 1,0 0 0,0 1-1,0-1 1,0 0-1,0 1 1,0-1 0,1 0-1,-1 0 1,0 1-1,0-1 1,0 0 0,0 0-1,1 1 1,-1-1 0,0 0-1,0 0 1,0 0-1,1 0 1,-1 1 0,0-1-1,0 0 1,1 0-1,-1 0 1,0 0 0,1 0-1,6 3-67,0-2 0,0 1 0,0-1 0,0 0 0,0 0 0,13-1 0,4 1 85,353 15 290,-120-7-242,490 3-740,-1031-12 707,-1057 25 215,584 5-186,641-23-55,-125 23-1,219-22-187,22-5-282,16-1 72,420-3 763,510 3-584,-610 12-857,39 0 678,-372-14 493,-15 0 261,-1292-4 598,725 32-770,306-9-95,245-18-102,2 1 308,56-2 60,216-19 54,-70 1-291,330 9 120,-407 9-242,-83-1-21,-12 1-5,0-1 0,0 1 0,1 0 1,-1 0-1,0 0 0,0 1 0,0-1 0,0 1 1,1 0-1,-1 0 0,0 0 0,6 4 1,-15-5-67,-306-16 555,32 0-333,-769 13 45,546 5-90,84-2-448,1329 48-771,-561-21 78,-76-22 1172,-203-6 192,-116-7 403,-367 2-883,235 8 217,-290 12-157,189-3 195,-657 59 416,875-65-485,44-2-206,28-1-96,493 10 280,-406-12-119,35 0-19,562 8-69,-642-7-41,-49-1 172,-7 0 24,-27-1 79,-1035-7 1068,548 29-709,-363 33-395,2443-49-3285,-1561-5 3485,-103-4 945,16-1-1082,-2366 5 2289,4386 0-3711,-1947 0 1614,-1-2 0,1 1 0,-21-7 0,-12-1-206,-493-20 573,481 29-540,-352-2 219,-554-22 744,919 16-1432,127 8 376,734-23 63,345-122-135,-1093 135 110,697-64-411,-759 74 379,17-3-53,-24 3 82,0 0-1,-1 0 1,1-1 0,0 1-1,-1 0 1,1 0 0,-1-1 0,1 1-1,0 0 1,-1-1 0,1 1-1,-1 0 1,1-1 0,-1 1 0,1-1-1,-1 1 1,0-1 0,1 1 0,-1-1-1,0 1 1,1-1 0,-1 0-1,0 1 1,1-1 0,-1 1 0,0-1-1,0 0 1,0 1 0,0-1 0,0-1-1,0 1 7,0 0-1,0 0 1,0 1-1,0-1 1,0 0-1,-1 0 1,1 0-1,0 0 1,-1 0-1,1 0 1,-1 0-1,1 0 1,-1 1-1,1-1 1,-1 0-1,1 0 1,-1 1-1,0-1 1,0 0-1,1 1 1,-1-1-1,0 1 1,-1-1-1,-24-9 77,16 7-45,-27-7 14,-1 2 0,0 1 0,-56-3 0,-118 7 55,128 4-68,-664 34 47,387-12-42,-1179 6 661,1126-29-684,468 5-920,40-5 929,539-17 145,-71-36-244,195-15-8,-188 55-1892,-495 13 1826,-55-3-78,-18 3 222,-1-1 0,0 1 0,0 0 0,1 0 0,-1 0 0,0 0 1,0-1-1,1 1 0,-1 0 0,0 0 0,0 0 0,0-1 0,1 1 0,-1 0 0,0-1 0,0 1 0,0 0 0,0 0 1,0-1-1,1 1 0,-1 0 0,0-1 0,0 1 0,0 0 0,0 0 0,0-1 0,0 1 0,0 0 0,0-1 0,0 1 1,-1-1-1,0-1 30,0 1 0,0-1 1,0 0-1,-1 0 1,1 1-1,-1-1 1,1 1-1,-1-1 0,0 1 1,1 0-1,-1 0 1,0 0-1,-4-2 1,-33-13 231,0 1 0,-1 2 0,0 2 0,-56-8 0,72 14-181,-167-26 221,0 8 1,-294 2 0,-334 41-164,556-11-617,524-7 467,477-12 113,172-11-1381,-906 22 1240,16-2-160,0 1 1,0 1-1,0 1 0,0 1 1,0 1-1,0 0 0,23 10 0,-35-9-160,-14-2 353,-20-2 219,25-1-223,-60 0 43,-921 26 1061,331 37-853,202-18-73,94-13 20,54-7 54,-666-5 1323,698-21-1513,269 0-66,0 1-1,0 0 1,-1 0-1,1 0 1,0 0 0,0 0-1,-1 0 1,1 0-1,0 0 1,0 0 0,-1 0-1,1 0 1,0 0-1,0 0 1,0 0-1,-1 0 1,1 0 0,0 0-1,0 0 1,-1 0-1,1 0 1,0 1-1,0-1 1,-1 0 0,1 0-1,0 0 1,0 0-1,0 0 1,0 1-1,-1-1 1,1 0 0,0 0-1,0 0 1,0 0-1,0 1 1,0-1-1,-1 0 1,1 0 0,0 1-1,0-1 1,0 0-1,0 0 1,0 1-1,0-1 1,0 0 0,11 7-462,35 1 435,-1-3-1,1-2 1,72-4-1,-42 0 78,2 1 10,511-17 34,519-42-1012,-879 61 33,239-4-438,-413-1 1596,-40 2 176,-37 2-309,-4 2-124,1 2 0,-1 0 0,1 2 0,-26 10 0,-27 7 65,-68 10 6,-177 17 0,-152-10 187,-222 31 308,583-52-551,-243 34-25,297-53 603,189-7-403,161-29-1,-102 10-170,637-26-1995,-994 49 2467,11-1-241,-193 21-1,-603 128 407,817-123-647,-1-5 1,-141-1 0,92-17-61,697-44 325,-205 10-298,708 4-4267,-848 30 2450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47.61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2993 971 4441,'0'0'1348,"-51"0"-1269,-168 2-14,177-1-43,0 1 0,-61 12-1,67-7 4,-1062 118 2230,1062-123-2203,-790 30 1457,780-30-1526,0 3 0,0 2-1,-45 13 1,74-16 1,14-3 287,5-1-117,12-1-76,25-5-47,103-36 212,113-27-25,144 7-376,9-2-35,-222 31-147,-292 28 28,14 4 361,-185 24 1,43 12 216,-462 8 0,366-43 61,341-9-449,230-132 77,-215 122 58,-2 0 1,0-2-1,33-37 1,-29 27 36,40-31-1,5 6-41,122-71-1,-183 121-12,0 1-1,0 0 1,0 1 0,0 0-1,1 1 1,13-2 0,80-5-48,-92 10 48,454-9-2041,-365 9 2392,-1-4-758,-101 6 399,0-1-1,0 1 1,0 0 0,-1 0-1,1 0 1,-1 0 0,0-1 0,1 1-1,-1 0 1,0 0 0,0 0 0,0 0-1,0 0 1,0 0 0,-1 0-1,1 0 1,-1 0 0,1-1 0,-1 1-1,-1 3 1,-2-2 13,0 1 1,0-1-1,-1 0 1,1 0-1,-1-1 0,0 1 1,0-1-1,0 0 0,0-1 1,0 1-1,-9 1 0,-67 6 82,58-7-45,-364 8 621,106-7 108,114 18-631,295-18-661,806-7-2417,-914 5 2808,-14-1 132,1 1 0,-1-1 0,1 0 0,-1 0 0,0-1 0,1 1 0,-1-2 0,1 1 0,-1-1 0,0 0 0,10-4 0,-15 5 41,0 0 0,0 0 0,-1 1 0,1-1 1,0 0-1,-1 0 0,1 0 0,-1 0 0,1 0 0,-1 0 0,1 0 0,-1 0 0,0 0 0,1 0 0,-1 0 0,0 0 0,0 0 0,0 0 0,0 0 0,0 0 0,0 0 0,0-1 0,0 1 0,0 0 0,-1 0 0,1 0 0,0 0 0,-1 0 0,1 0 0,-1 0 0,1 0 0,-1 0 1,1 1-1,-1-1 0,0 0 0,1 0 0,-1 0 0,0 1 0,0-1 0,1 0 0,-1 1 0,0-1 0,0 0 0,0 1 0,0-1 0,0 1 0,-2-1 0,-24-4-7,0 0-1,0 2 1,-1 1 0,-53 4-1,22-1-20,-80-2 183,-167-22 1,97-15 207,206 38-392,0-1 0,0 0 1,0 0-1,0 0 0,0 0 0,1 0 0,-1-1 0,0 1 1,1-1-1,-1 0 0,1 0 0,-4-2 0,-8-7 28,-73-35-44,86 44 14,-1 1 0,1-1 0,-1 0-1,1 0 1,0 0 0,0 0 0,0 0-1,0 0 1,0 0 0,0 0 0,1 0 0,-1 0-1,0-3 1,1 2 1,-5-23 122,1 1 0,2-1 0,1 0 1,3-42-1,-1 8-5,-1 59-126,-1-1-1,1 0 1,-1 0-1,0 0 1,1 0-1,-1 1 1,0-1-1,0 0 1,0 1-1,-1-1 1,1 1-1,0-1 1,0 1-1,-1-1 1,1 1-1,-1 0 1,1 0-1,-1 0 1,0 0-1,1 0 1,-1 0-1,-3-1 1,-43-16-42,43 17 41,-13-3-68,1 2 0,-1 0 0,0 1 0,-1 0-1,-26 4 1,-7-1 51,15-3-78,-43 2-121,73-1 155,-1 1 0,1 1-1,0-1 1,-1 1-1,1 0 1,0 1 0,0 0-1,-7 4 1,-3 0-12,-5 6-21,-9 5-8,30-15 93,1-2-9,0-1-24,0 481 325,-1-444-252,-1 0 1,-14 65 0,7-69-7,-19 48 0,-4 10 3,12-37 0,15-44-19,1 0 0,0 1-1,0-1 1,1 1 0,1 0-1,0 0 1,-1 15 0,-6 21 576,21-47-567,148 2 511,182-5-692,-321 0 162,0 0-1,26-8 1,-30 7-24,-1 0 0,1 1 1,31-2-1,-14 5-1473,40-17 2237,271-54-506,-159 51-230,-48 7-162,13-19 328,-3 1-39,218-7-287,-315 28 225,78-23 0,36-7 33,271-27-47,-91 12 134,-251 28 401,3-1-344,-2 14-195,153-3-1,-52 7-49,-80-2 20,74-5 20,281 15-224,-243 4 122,1034 2-718,-1010 13-317,-174-10 895,153-4 605,-121-5-259,11 2-110,-120 0-51,0 0 0,0 0 0,0 0 0,0 0 1,1 1-1,-1-1 0,0 0 0,0 1 0,0-1 0,0 1 0,0-1 0,0 1 1,0-1-1,0 1 0,0 0 0,-1-1 0,1 1 0,0 0 0,0 0 0,0-1 1,-1 1-1,1 0 0,-1 0 0,1 0 0,0 0 0,-1 0 0,0 0 0,1 0 1,-1 0-1,0 0 0,1 2 0,1 38-741,-2-29 568,0-11 177,-1 1 0,1 0 0,-1-1 0,1 1 1,-1-1-1,0 1 0,0-1 0,0 1 1,1-1-1,-1 1 0,-1-1 0,1 0 1,0 1-1,0-1 0,0 0 0,-1 0 0,1 0 1,-2 1-1,-35 21 60,15-9-23,-138 101-341,160-114 325,0 0 0,0 0-1,0 0 1,0 0-1,0 0 1,0 0 0,1 0-1,-1 0 1,0 1-1,1-1 1,-1 0 0,1 0-1,-1 1 1,1-1-1,0 0 1,0 1-1,-1-1 1,1 0 0,0 1-1,0-1 1,0 1-1,0-1 1,1 0 0,-1 2-1,1 8-50,0-10 66,1 0 0,0-1-1,-1 1 1,1 0 0,0-1 0,-1 1 0,1-1-1,0 0 1,0 1 0,-1-1 0,1 0-1,0 0 1,0 0 0,-1 0 0,1-1-1,2 0 1,4 1 154,6 1-21,1-2 0,0 0 0,0 0-1,0-2 1,16-4 0,11-5-77,1 2 1,0 1-1,0 2 1,1 2-1,62 2 0,82-8 25,-5 1-30,-72 8-120,122 4-144,-202 2 84,38 9 1,22 3-227,-60-14 280,244 25-125,-268-27 175,12 2-332,-19-2 330,1 0 0,-1 0-1,0 0 1,0 0 0,1 0-1,-1 0 1,0 0-1,0 1 1,0-1 0,1 0-1,-1 0 1,0 0 0,0 0-1,0 0 1,1 1 0,-1-1-1,0 0 1,0 0-1,0 0 1,0 1 0,0-1-1,0 0 1,1 0 0,-1 1-1,0-1 1,0 0 0,0 0-1,0 1 1,0-1-1,0 0 1,0 0 0,0 1-1,0-1 1,0 0 0,0 0-1,0 1 1,0-1 0,0 0-1,0 0 1,0 0 0,-1 1-1,1-1 1,0 0-1,0 0 1,0 1 0,0-1-1,0 0 1,0 0 0,-1 0-1,1 1 1,0-1 0,0 0-1,0 0 1,-1 0-1,1 0 1,0 0 0,0 1-1,0-1 1,-1 0 0,1 0-1,0 0 1,0 0 0,-1 0-1,-6 5-44,-1-1 1,0 0-1,1-1 0,-2 0 0,1 0 0,0 0 1,0-1-1,-12 1 0,7 0-64,-87 14-206,-1-5 0,-128-1 1,79-4 334,-551 18 279,700-17-1374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48.55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47 408,'0'0'5000,"24"0"-4685,167 0-61,496 0 98,-531-8-38,-1-1-189,-138 9-100,1-1 0,-1-1 0,0 0 0,28-9 0,-15 6 37,-1 1-1,1 1 1,0 2-1,51 3 0,-8 0-118,75-4 395,164 5-249,38 5 368,-95-10-356,-135 4-178,-116-2 36,0 0 0,0 0 0,1 1 0,-1-1-1,0 1 1,0 1 0,0-1 0,0 0 0,0 1 0,-1 0 0,1 0-1,4 2 1,-8-4-2,1 1-1,-1-1 0,1 0 0,-1 1 1,1-1-1,-1 1 0,1-1 0,-1 0 1,1 1-1,-1-1 0,0 1 0,1-1 1,-1 1-1,0-1 0,1 1 0,-1 0 1,0-1-1,0 1 0,1-1 0,-1 1 1,0 0-1,0-1 0,0 1 0,0-1 1,0 1-1,0 0 0,0-1 0,0 1 1,0 0-1,0-1 0,0 1 0,0-1 1,-1 1-1,1 0 0,0-1 0,0 1 1,-1-1-1,1 1 0,0-1 0,-1 1 1,1-1-1,0 1 0,-1-1 0,0 1 1,-1 1-54,1 0 0,-2 0 0,1 0 0,0 0 0,0-1 0,0 1 0,-1-1 1,-4 3-1,-14 3-671,0-1 1,0-1 0,-1-1 0,-39 3 0,-94-6 997,86-2 922,-241 1-955,230 0-1192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48.91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363 0 120,'0'0'2849,"-242"0"-2209,182 0-640,-1 9-2393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53.36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1855 382 1168,'0'0'3170,"-44"-7"-2622,-140-18-176,154 21-462,0 1-1,-58 3 1,42 1-611,-57-21 3388,102 20-2609,218-3 179,-112 5-361,422-2 1072,-827-3-798,-230 3-305,264 22-743,-1 0 570,63-23 633,-92 4-89,193 8-583,-60 2 136,115-13 398,47 0-275,3 1-216,29 7 227,1-1-1,-1-2 1,42 2 0,102-5-294,-108-3 236,1103 1 539,-1121-2 99,90-16 0,26-3-81,-26 20-345,93-7 349,-115-1-163,138 8 0,-118 3-165,266 2-115,-398-4-52,0 0 0,0 0 0,0 0 0,0 1 0,0 0 0,0 0-1,0 0 1,0 1 0,0-1 0,-1 1 0,1 0 0,0 1 0,4 3 0,-7-5 113,-36-1 535,-1157 4-1637,1242-4 1241,962-17 989,138-13-386,-650 22-321,-200-8-273,54-1 134,-227 16-290,191 7-90,0 0 215,-182-8-242,-83 2 85,283 11-73,-73 4-6,-7 0 47,159 9-103,3-25-82,-161-1 157,-200 2 49,28-1-55,122 15 0,86 13-562,-34-4 650,154 11-472,-278-22 454,54 1 63,818-13 65,-674-9-121,-212 7-20,129 5 126,157 47-172,-311-37 10,11 4 63,93 12-54,11 4-170,-159-25 184,-1-1 0,1-3 1,104-5-1,-55-1 77,198 2 191,-282-1-206,36-6 0,18-1-8,314-4 127,-193 10-154,-103 3-82,213 3-167,-259-1 220,0 1 0,53 12 0,-54-7 18,1-3 0,55 2 1,47-10 33,206 9-150,-170 1 581,-181-8-454,1-1 0,-1 1 0,0 0 0,0-1-1,0 1 1,1-1 0,-1 0 0,0 1 0,0-1 0,0 0 0,0 0 0,0 1 0,0-1-1,0 0 1,0 0 0,-1 0 0,1 0 0,0 0 0,0 0 0,-1-1 0,1 1-1,-1 0 1,1 0 0,-1 0 0,1-1 0,-1 1 0,0 0 0,1 0 0,-1-1 0,0 1-1,0 0 1,0-3 0,-1-54 283,0 40 218,1-136-454,2 149-42,-1 0 0,1 0 0,0 0-1,0 0 1,1 0 0,-1 0 0,1 1 0,0-1 0,0 1 0,1 0-1,-1 0 1,6-5 0,8-10-23,-1-3 17,-7 12 16,-1 0-1,0-1 1,-1 0 0,9-21-1,-15 31-47,0 0 0,-1 0-1,1 0 1,-1 0 0,1 0-1,-1-1 1,0 1 0,0 0-1,1 0 1,-1 0 0,0 0-1,0-1 1,0 1 0,0 0-1,0 0 1,0 0 0,-1-1-1,1 1 1,0 0 0,-1 0-1,1 0 1,0 0 0,-1 0-1,1 0 1,-1-1 0,0 1-1,1 1 1,-1-1 0,0 0-1,0 0 1,0 0 0,1 0-1,-1 0 1,0 1 0,0-1-1,0 0 1,0 1 0,0-1-1,-1 1 1,0-1-1,-5-1 77,0 1 0,1 0-1,-1 0 1,0 1-1,-12 0 1,3 0-165,-151-17-113,-167-40-1,-86-11-95,103 45-2389,71 7 465,154 8 978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53.89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828 273 2681,'0'0'2420,"-33"-4"-2552,-105-15 25,90 12 192,0-2-1,-66-21 1,92 23 37,-6-3 295,61 8-316,303 16 348,-109-2-289,-49-5-176,-178-8 57,0 0-1,0 0 1,0 0-1,0-1 1,0 1 0,0 0-1,-1 0 1,1 0-1,0 0 1,-1 0-1,1 0 1,-1 0-1,1-1 1,-1 1-1,0 0 1,1 1-1,-2-3 1,-6-2 59,1-1 0,-1 1 0,-1 0 0,1 0 0,-1 1 0,1 0 1,-1 1-1,0 0 0,-1 0 0,-9-1 0,-20-2-120,-47-1-1,5 0-58,-261-55-29,97 16 192,176 36-566,-129-1-1,203 21-355,6-2 557,1 0-1,1-1 0,-1 0 1,22 8-1,-19-8-450,18 6-1585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54.272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1614 59 3945,'0'0'428,"-46"0"-2060,-145 0 1617,-27-5 1211,161 2-892,-117 0-299,-93-6-618,140-4 710,-254-13-230,300 26-631,10 0-1350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2:53:54.63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1317 34 1376,'0'0'568,"-237"-13"-2288,204 9 1776,0 0 1464,6-5-511,3 5-449,6 4-176,-1 0-272,5 0-112,-4 0-64,-1 0-320,0 0-1369</inkml:trace>
  <inkml:trace contextRef="#ctx0" brushRef="#br0" timeOffset="1">675 0 1792,'0'0'1809,"-116"38"-5330</inkml:trace>
  <inkml:trace contextRef="#ctx0" brushRef="#br0" timeOffset="2">675 0 1488,'-246'42'784,"208"-42"-639,-13 0-145,5 4-1273</inkml:trace>
  <inkml:trace contextRef="#ctx0" brushRef="#br0" timeOffset="3">1 54 496,'0'0'1568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690880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17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47E02007-8422-4E45-960B-EB46AD021729}" type="datetimeFigureOut">
              <a:rPr lang="ar-SA" smtClean="0"/>
              <a:t>05/07/1444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690880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17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0F04978-7BC0-4721-A279-DE5E6AD2274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4220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4978-7BC0-4721-A279-DE5E6AD2274B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25382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04978-7BC0-4721-A279-DE5E6AD2274B}" type="slidenum">
              <a:rPr lang="ar-SA" smtClean="0"/>
              <a:t>24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753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5864"/>
            <a:ext cx="12192000" cy="70485"/>
          </a:xfrm>
          <a:custGeom>
            <a:avLst/>
            <a:gdLst/>
            <a:ahLst/>
            <a:cxnLst/>
            <a:rect l="l" t="t" r="r" b="b"/>
            <a:pathLst>
              <a:path w="12192000" h="70484">
                <a:moveTo>
                  <a:pt x="12192000" y="0"/>
                </a:moveTo>
                <a:lnTo>
                  <a:pt x="0" y="0"/>
                </a:lnTo>
                <a:lnTo>
                  <a:pt x="0" y="70103"/>
                </a:lnTo>
                <a:lnTo>
                  <a:pt x="12192000" y="701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6492"/>
            <a:ext cx="5583174" cy="7932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5864"/>
            <a:ext cx="12192000" cy="70485"/>
          </a:xfrm>
          <a:custGeom>
            <a:avLst/>
            <a:gdLst/>
            <a:ahLst/>
            <a:cxnLst/>
            <a:rect l="l" t="t" r="r" b="b"/>
            <a:pathLst>
              <a:path w="12192000" h="70484">
                <a:moveTo>
                  <a:pt x="12192000" y="0"/>
                </a:moveTo>
                <a:lnTo>
                  <a:pt x="0" y="0"/>
                </a:lnTo>
                <a:lnTo>
                  <a:pt x="0" y="70103"/>
                </a:lnTo>
                <a:lnTo>
                  <a:pt x="12192000" y="701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26492"/>
            <a:ext cx="4671060" cy="688975"/>
          </a:xfrm>
          <a:custGeom>
            <a:avLst/>
            <a:gdLst/>
            <a:ahLst/>
            <a:cxnLst/>
            <a:rect l="l" t="t" r="r" b="b"/>
            <a:pathLst>
              <a:path w="4671060" h="688975">
                <a:moveTo>
                  <a:pt x="4455795" y="0"/>
                </a:moveTo>
                <a:lnTo>
                  <a:pt x="0" y="0"/>
                </a:lnTo>
                <a:lnTo>
                  <a:pt x="0" y="688847"/>
                </a:lnTo>
                <a:lnTo>
                  <a:pt x="4455795" y="688847"/>
                </a:lnTo>
                <a:lnTo>
                  <a:pt x="4505148" y="683161"/>
                </a:lnTo>
                <a:lnTo>
                  <a:pt x="4550456" y="666965"/>
                </a:lnTo>
                <a:lnTo>
                  <a:pt x="4590425" y="641551"/>
                </a:lnTo>
                <a:lnTo>
                  <a:pt x="4623764" y="608213"/>
                </a:lnTo>
                <a:lnTo>
                  <a:pt x="4649177" y="568244"/>
                </a:lnTo>
                <a:lnTo>
                  <a:pt x="4665374" y="522936"/>
                </a:lnTo>
                <a:lnTo>
                  <a:pt x="4671060" y="473582"/>
                </a:lnTo>
                <a:lnTo>
                  <a:pt x="4671060" y="215264"/>
                </a:lnTo>
                <a:lnTo>
                  <a:pt x="4665374" y="165911"/>
                </a:lnTo>
                <a:lnTo>
                  <a:pt x="4649177" y="120603"/>
                </a:lnTo>
                <a:lnTo>
                  <a:pt x="4623764" y="80634"/>
                </a:lnTo>
                <a:lnTo>
                  <a:pt x="4590425" y="47296"/>
                </a:lnTo>
                <a:lnTo>
                  <a:pt x="4550456" y="21882"/>
                </a:lnTo>
                <a:lnTo>
                  <a:pt x="4505148" y="5686"/>
                </a:lnTo>
                <a:lnTo>
                  <a:pt x="4455795" y="0"/>
                </a:lnTo>
                <a:close/>
              </a:path>
            </a:pathLst>
          </a:custGeom>
          <a:solidFill>
            <a:srgbClr val="671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272527" y="126492"/>
            <a:ext cx="4919980" cy="688975"/>
          </a:xfrm>
          <a:custGeom>
            <a:avLst/>
            <a:gdLst/>
            <a:ahLst/>
            <a:cxnLst/>
            <a:rect l="l" t="t" r="r" b="b"/>
            <a:pathLst>
              <a:path w="4919980" h="688975">
                <a:moveTo>
                  <a:pt x="4919472" y="0"/>
                </a:moveTo>
                <a:lnTo>
                  <a:pt x="215265" y="0"/>
                </a:lnTo>
                <a:lnTo>
                  <a:pt x="165911" y="5686"/>
                </a:lnTo>
                <a:lnTo>
                  <a:pt x="120603" y="21882"/>
                </a:lnTo>
                <a:lnTo>
                  <a:pt x="80634" y="47296"/>
                </a:lnTo>
                <a:lnTo>
                  <a:pt x="47296" y="80634"/>
                </a:lnTo>
                <a:lnTo>
                  <a:pt x="21882" y="120603"/>
                </a:lnTo>
                <a:lnTo>
                  <a:pt x="5686" y="165911"/>
                </a:lnTo>
                <a:lnTo>
                  <a:pt x="0" y="215264"/>
                </a:lnTo>
                <a:lnTo>
                  <a:pt x="0" y="473582"/>
                </a:lnTo>
                <a:lnTo>
                  <a:pt x="5686" y="522936"/>
                </a:lnTo>
                <a:lnTo>
                  <a:pt x="21882" y="568244"/>
                </a:lnTo>
                <a:lnTo>
                  <a:pt x="47296" y="608213"/>
                </a:lnTo>
                <a:lnTo>
                  <a:pt x="80634" y="641551"/>
                </a:lnTo>
                <a:lnTo>
                  <a:pt x="120603" y="666965"/>
                </a:lnTo>
                <a:lnTo>
                  <a:pt x="165911" y="683161"/>
                </a:lnTo>
                <a:lnTo>
                  <a:pt x="215265" y="688847"/>
                </a:lnTo>
                <a:lnTo>
                  <a:pt x="4919472" y="688847"/>
                </a:lnTo>
                <a:lnTo>
                  <a:pt x="4919472" y="0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528"/>
            <a:ext cx="4783074" cy="10066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35864"/>
            <a:ext cx="12192000" cy="70485"/>
          </a:xfrm>
          <a:custGeom>
            <a:avLst/>
            <a:gdLst/>
            <a:ahLst/>
            <a:cxnLst/>
            <a:rect l="l" t="t" r="r" b="b"/>
            <a:pathLst>
              <a:path w="12192000" h="70484">
                <a:moveTo>
                  <a:pt x="12192000" y="0"/>
                </a:moveTo>
                <a:lnTo>
                  <a:pt x="0" y="0"/>
                </a:lnTo>
                <a:lnTo>
                  <a:pt x="0" y="70103"/>
                </a:lnTo>
                <a:lnTo>
                  <a:pt x="12192000" y="70103"/>
                </a:lnTo>
                <a:lnTo>
                  <a:pt x="12192000" y="0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65" y="130302"/>
            <a:ext cx="1204086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8219" y="2817316"/>
            <a:ext cx="10195560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5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75.png"/><Relationship Id="rId21" Type="http://schemas.openxmlformats.org/officeDocument/2006/relationships/image" Target="../media/image83.png"/><Relationship Id="rId34" Type="http://schemas.openxmlformats.org/officeDocument/2006/relationships/image" Target="../media/image89.png"/><Relationship Id="rId7" Type="http://schemas.openxmlformats.org/officeDocument/2006/relationships/image" Target="../media/image78.png"/><Relationship Id="rId12" Type="http://schemas.openxmlformats.org/officeDocument/2006/relationships/image" Target="../media/image80.png"/><Relationship Id="rId17" Type="http://schemas.openxmlformats.org/officeDocument/2006/relationships/customXml" Target="../ink/ink8.xml"/><Relationship Id="rId25" Type="http://schemas.openxmlformats.org/officeDocument/2006/relationships/image" Target="../media/image85.png"/><Relationship Id="rId33" Type="http://schemas.openxmlformats.org/officeDocument/2006/relationships/customXml" Target="../ink/ink17.xml"/><Relationship Id="rId2" Type="http://schemas.openxmlformats.org/officeDocument/2006/relationships/image" Target="../media/image35.png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24" Type="http://schemas.openxmlformats.org/officeDocument/2006/relationships/customXml" Target="../ink/ink12.xml"/><Relationship Id="rId32" Type="http://schemas.openxmlformats.org/officeDocument/2006/relationships/image" Target="../media/image88.png"/><Relationship Id="rId5" Type="http://schemas.openxmlformats.org/officeDocument/2006/relationships/image" Target="../media/image77.png"/><Relationship Id="rId15" Type="http://schemas.openxmlformats.org/officeDocument/2006/relationships/customXml" Target="../ink/ink6.xml"/><Relationship Id="rId23" Type="http://schemas.openxmlformats.org/officeDocument/2006/relationships/image" Target="../media/image84.png"/><Relationship Id="rId28" Type="http://schemas.openxmlformats.org/officeDocument/2006/relationships/customXml" Target="../ink/ink14.xml"/><Relationship Id="rId36" Type="http://schemas.openxmlformats.org/officeDocument/2006/relationships/image" Target="../media/image90.png"/><Relationship Id="rId10" Type="http://schemas.openxmlformats.org/officeDocument/2006/relationships/customXml" Target="../ink/ink3.xml"/><Relationship Id="rId19" Type="http://schemas.openxmlformats.org/officeDocument/2006/relationships/image" Target="../media/image82.png"/><Relationship Id="rId31" Type="http://schemas.openxmlformats.org/officeDocument/2006/relationships/customXml" Target="../ink/ink16.xml"/><Relationship Id="rId4" Type="http://schemas.openxmlformats.org/officeDocument/2006/relationships/image" Target="../media/image76.png"/><Relationship Id="rId9" Type="http://schemas.openxmlformats.org/officeDocument/2006/relationships/image" Target="../media/image79.png"/><Relationship Id="rId14" Type="http://schemas.openxmlformats.org/officeDocument/2006/relationships/image" Target="../media/image81.png"/><Relationship Id="rId22" Type="http://schemas.openxmlformats.org/officeDocument/2006/relationships/customXml" Target="../ink/ink11.xml"/><Relationship Id="rId27" Type="http://schemas.openxmlformats.org/officeDocument/2006/relationships/image" Target="../media/image86.png"/><Relationship Id="rId30" Type="http://schemas.openxmlformats.org/officeDocument/2006/relationships/image" Target="../media/image87.png"/><Relationship Id="rId35" Type="http://schemas.openxmlformats.org/officeDocument/2006/relationships/customXml" Target="../ink/ink18.xml"/><Relationship Id="rId8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.xml"/><Relationship Id="rId21" Type="http://schemas.openxmlformats.org/officeDocument/2006/relationships/customXml" Target="../ink/ink27.xml"/><Relationship Id="rId42" Type="http://schemas.openxmlformats.org/officeDocument/2006/relationships/customXml" Target="../ink/ink40.xml"/><Relationship Id="rId47" Type="http://schemas.openxmlformats.org/officeDocument/2006/relationships/image" Target="../media/image106.png"/><Relationship Id="rId63" Type="http://schemas.openxmlformats.org/officeDocument/2006/relationships/image" Target="../media/image114.png"/><Relationship Id="rId68" Type="http://schemas.openxmlformats.org/officeDocument/2006/relationships/customXml" Target="../ink/ink53.xml"/><Relationship Id="rId84" Type="http://schemas.openxmlformats.org/officeDocument/2006/relationships/customXml" Target="../ink/ink61.xml"/><Relationship Id="rId89" Type="http://schemas.openxmlformats.org/officeDocument/2006/relationships/image" Target="../media/image127.png"/><Relationship Id="rId16" Type="http://schemas.openxmlformats.org/officeDocument/2006/relationships/customXml" Target="../ink/ink24.xml"/><Relationship Id="rId11" Type="http://schemas.openxmlformats.org/officeDocument/2006/relationships/image" Target="../media/image79.png"/><Relationship Id="rId32" Type="http://schemas.openxmlformats.org/officeDocument/2006/relationships/customXml" Target="../ink/ink34.xml"/><Relationship Id="rId37" Type="http://schemas.openxmlformats.org/officeDocument/2006/relationships/customXml" Target="../ink/ink37.xml"/><Relationship Id="rId53" Type="http://schemas.openxmlformats.org/officeDocument/2006/relationships/image" Target="../media/image109.png"/><Relationship Id="rId58" Type="http://schemas.openxmlformats.org/officeDocument/2006/relationships/customXml" Target="../ink/ink48.xml"/><Relationship Id="rId74" Type="http://schemas.openxmlformats.org/officeDocument/2006/relationships/customXml" Target="../ink/ink56.xml"/><Relationship Id="rId79" Type="http://schemas.openxmlformats.org/officeDocument/2006/relationships/image" Target="../media/image122.png"/><Relationship Id="rId5" Type="http://schemas.openxmlformats.org/officeDocument/2006/relationships/image" Target="../media/image91.png"/><Relationship Id="rId90" Type="http://schemas.openxmlformats.org/officeDocument/2006/relationships/customXml" Target="../ink/ink64.xml"/><Relationship Id="rId22" Type="http://schemas.openxmlformats.org/officeDocument/2006/relationships/image" Target="../media/image98.png"/><Relationship Id="rId27" Type="http://schemas.openxmlformats.org/officeDocument/2006/relationships/image" Target="../media/image84.png"/><Relationship Id="rId43" Type="http://schemas.openxmlformats.org/officeDocument/2006/relationships/image" Target="../media/image104.png"/><Relationship Id="rId48" Type="http://schemas.openxmlformats.org/officeDocument/2006/relationships/customXml" Target="../ink/ink43.xml"/><Relationship Id="rId64" Type="http://schemas.openxmlformats.org/officeDocument/2006/relationships/customXml" Target="../ink/ink51.xml"/><Relationship Id="rId69" Type="http://schemas.openxmlformats.org/officeDocument/2006/relationships/image" Target="../media/image117.png"/><Relationship Id="rId8" Type="http://schemas.openxmlformats.org/officeDocument/2006/relationships/customXml" Target="../ink/ink20.xml"/><Relationship Id="rId51" Type="http://schemas.openxmlformats.org/officeDocument/2006/relationships/image" Target="../media/image108.png"/><Relationship Id="rId72" Type="http://schemas.openxmlformats.org/officeDocument/2006/relationships/customXml" Target="../ink/ink55.xml"/><Relationship Id="rId80" Type="http://schemas.openxmlformats.org/officeDocument/2006/relationships/customXml" Target="../ink/ink59.xml"/><Relationship Id="rId85" Type="http://schemas.openxmlformats.org/officeDocument/2006/relationships/image" Target="../media/image125.png"/><Relationship Id="rId93" Type="http://schemas.openxmlformats.org/officeDocument/2006/relationships/image" Target="../media/image129.png"/><Relationship Id="rId3" Type="http://schemas.openxmlformats.org/officeDocument/2006/relationships/image" Target="../media/image75.png"/><Relationship Id="rId12" Type="http://schemas.openxmlformats.org/officeDocument/2006/relationships/customXml" Target="../ink/ink22.xml"/><Relationship Id="rId17" Type="http://schemas.openxmlformats.org/officeDocument/2006/relationships/customXml" Target="../ink/ink25.xml"/><Relationship Id="rId25" Type="http://schemas.openxmlformats.org/officeDocument/2006/relationships/customXml" Target="../ink/ink30.xml"/><Relationship Id="rId33" Type="http://schemas.openxmlformats.org/officeDocument/2006/relationships/image" Target="../media/image101.png"/><Relationship Id="rId38" Type="http://schemas.openxmlformats.org/officeDocument/2006/relationships/image" Target="../media/image103.png"/><Relationship Id="rId46" Type="http://schemas.openxmlformats.org/officeDocument/2006/relationships/customXml" Target="../ink/ink42.xml"/><Relationship Id="rId59" Type="http://schemas.openxmlformats.org/officeDocument/2006/relationships/image" Target="../media/image112.png"/><Relationship Id="rId67" Type="http://schemas.openxmlformats.org/officeDocument/2006/relationships/image" Target="../media/image116.png"/><Relationship Id="rId20" Type="http://schemas.openxmlformats.org/officeDocument/2006/relationships/image" Target="../media/image97.png"/><Relationship Id="rId41" Type="http://schemas.openxmlformats.org/officeDocument/2006/relationships/image" Target="../media/image86.png"/><Relationship Id="rId54" Type="http://schemas.openxmlformats.org/officeDocument/2006/relationships/customXml" Target="../ink/ink46.xml"/><Relationship Id="rId62" Type="http://schemas.openxmlformats.org/officeDocument/2006/relationships/customXml" Target="../ink/ink50.xml"/><Relationship Id="rId70" Type="http://schemas.openxmlformats.org/officeDocument/2006/relationships/customXml" Target="../ink/ink54.xml"/><Relationship Id="rId75" Type="http://schemas.openxmlformats.org/officeDocument/2006/relationships/image" Target="../media/image120.png"/><Relationship Id="rId83" Type="http://schemas.openxmlformats.org/officeDocument/2006/relationships/image" Target="../media/image124.png"/><Relationship Id="rId88" Type="http://schemas.openxmlformats.org/officeDocument/2006/relationships/customXml" Target="../ink/ink63.xml"/><Relationship Id="rId91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5" Type="http://schemas.openxmlformats.org/officeDocument/2006/relationships/image" Target="../media/image95.png"/><Relationship Id="rId23" Type="http://schemas.openxmlformats.org/officeDocument/2006/relationships/customXml" Target="../ink/ink28.xml"/><Relationship Id="rId28" Type="http://schemas.openxmlformats.org/officeDocument/2006/relationships/customXml" Target="../ink/ink32.xml"/><Relationship Id="rId36" Type="http://schemas.openxmlformats.org/officeDocument/2006/relationships/image" Target="../media/image102.png"/><Relationship Id="rId49" Type="http://schemas.openxmlformats.org/officeDocument/2006/relationships/image" Target="../media/image107.png"/><Relationship Id="rId57" Type="http://schemas.openxmlformats.org/officeDocument/2006/relationships/image" Target="../media/image111.png"/><Relationship Id="rId10" Type="http://schemas.openxmlformats.org/officeDocument/2006/relationships/customXml" Target="../ink/ink21.xml"/><Relationship Id="rId31" Type="http://schemas.openxmlformats.org/officeDocument/2006/relationships/image" Target="../media/image100.png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65" Type="http://schemas.openxmlformats.org/officeDocument/2006/relationships/image" Target="../media/image115.png"/><Relationship Id="rId73" Type="http://schemas.openxmlformats.org/officeDocument/2006/relationships/image" Target="../media/image119.png"/><Relationship Id="rId78" Type="http://schemas.openxmlformats.org/officeDocument/2006/relationships/customXml" Target="../ink/ink58.xml"/><Relationship Id="rId81" Type="http://schemas.openxmlformats.org/officeDocument/2006/relationships/image" Target="../media/image123.png"/><Relationship Id="rId86" Type="http://schemas.openxmlformats.org/officeDocument/2006/relationships/customXml" Target="../ink/ink62.xml"/><Relationship Id="rId94" Type="http://schemas.openxmlformats.org/officeDocument/2006/relationships/customXml" Target="../ink/ink66.xml"/><Relationship Id="rId4" Type="http://schemas.openxmlformats.org/officeDocument/2006/relationships/image" Target="../media/image76.png"/><Relationship Id="rId9" Type="http://schemas.openxmlformats.org/officeDocument/2006/relationships/image" Target="../media/image93.png"/><Relationship Id="rId13" Type="http://schemas.openxmlformats.org/officeDocument/2006/relationships/image" Target="../media/image94.png"/><Relationship Id="rId18" Type="http://schemas.openxmlformats.org/officeDocument/2006/relationships/image" Target="../media/image96.png"/><Relationship Id="rId39" Type="http://schemas.openxmlformats.org/officeDocument/2006/relationships/customXml" Target="../ink/ink38.xml"/><Relationship Id="rId34" Type="http://schemas.openxmlformats.org/officeDocument/2006/relationships/customXml" Target="../ink/ink35.xml"/><Relationship Id="rId50" Type="http://schemas.openxmlformats.org/officeDocument/2006/relationships/customXml" Target="../ink/ink44.xml"/><Relationship Id="rId55" Type="http://schemas.openxmlformats.org/officeDocument/2006/relationships/image" Target="../media/image110.png"/><Relationship Id="rId76" Type="http://schemas.openxmlformats.org/officeDocument/2006/relationships/customXml" Target="../ink/ink57.xml"/><Relationship Id="rId7" Type="http://schemas.openxmlformats.org/officeDocument/2006/relationships/image" Target="../media/image92.png"/><Relationship Id="rId71" Type="http://schemas.openxmlformats.org/officeDocument/2006/relationships/image" Target="../media/image118.png"/><Relationship Id="rId92" Type="http://schemas.openxmlformats.org/officeDocument/2006/relationships/customXml" Target="../ink/ink65.xml"/><Relationship Id="rId2" Type="http://schemas.openxmlformats.org/officeDocument/2006/relationships/image" Target="../media/image35.png"/><Relationship Id="rId29" Type="http://schemas.openxmlformats.org/officeDocument/2006/relationships/image" Target="../media/image99.png"/><Relationship Id="rId24" Type="http://schemas.openxmlformats.org/officeDocument/2006/relationships/customXml" Target="../ink/ink29.xml"/><Relationship Id="rId40" Type="http://schemas.openxmlformats.org/officeDocument/2006/relationships/customXml" Target="../ink/ink39.xml"/><Relationship Id="rId45" Type="http://schemas.openxmlformats.org/officeDocument/2006/relationships/image" Target="../media/image105.png"/><Relationship Id="rId66" Type="http://schemas.openxmlformats.org/officeDocument/2006/relationships/customXml" Target="../ink/ink52.xml"/><Relationship Id="rId87" Type="http://schemas.openxmlformats.org/officeDocument/2006/relationships/image" Target="../media/image126.png"/><Relationship Id="rId61" Type="http://schemas.openxmlformats.org/officeDocument/2006/relationships/image" Target="../media/image113.png"/><Relationship Id="rId82" Type="http://schemas.openxmlformats.org/officeDocument/2006/relationships/customXml" Target="../ink/ink60.xml"/><Relationship Id="rId19" Type="http://schemas.openxmlformats.org/officeDocument/2006/relationships/customXml" Target="../ink/ink26.xml"/><Relationship Id="rId14" Type="http://schemas.openxmlformats.org/officeDocument/2006/relationships/customXml" Target="../ink/ink23.xml"/><Relationship Id="rId30" Type="http://schemas.openxmlformats.org/officeDocument/2006/relationships/customXml" Target="../ink/ink33.xml"/><Relationship Id="rId35" Type="http://schemas.openxmlformats.org/officeDocument/2006/relationships/customXml" Target="../ink/ink36.xml"/><Relationship Id="rId56" Type="http://schemas.openxmlformats.org/officeDocument/2006/relationships/customXml" Target="../ink/ink47.xml"/><Relationship Id="rId77" Type="http://schemas.openxmlformats.org/officeDocument/2006/relationships/image" Target="../media/image1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86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75.png"/><Relationship Id="rId21" Type="http://schemas.openxmlformats.org/officeDocument/2006/relationships/image" Target="../media/image136.png"/><Relationship Id="rId7" Type="http://schemas.openxmlformats.org/officeDocument/2006/relationships/image" Target="../media/image131.png"/><Relationship Id="rId12" Type="http://schemas.openxmlformats.org/officeDocument/2006/relationships/customXml" Target="../ink/ink70.xml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2" Type="http://schemas.openxmlformats.org/officeDocument/2006/relationships/image" Target="../media/image35.png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32.png"/><Relationship Id="rId24" Type="http://schemas.openxmlformats.org/officeDocument/2006/relationships/customXml" Target="../ink/ink76.xml"/><Relationship Id="rId5" Type="http://schemas.openxmlformats.org/officeDocument/2006/relationships/image" Target="../media/image130.png"/><Relationship Id="rId15" Type="http://schemas.openxmlformats.org/officeDocument/2006/relationships/image" Target="../media/image133.png"/><Relationship Id="rId23" Type="http://schemas.openxmlformats.org/officeDocument/2006/relationships/image" Target="../media/image137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135.png"/><Relationship Id="rId4" Type="http://schemas.openxmlformats.org/officeDocument/2006/relationships/image" Target="../media/image76.png"/><Relationship Id="rId9" Type="http://schemas.openxmlformats.org/officeDocument/2006/relationships/image" Target="../media/image84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1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2.xml"/><Relationship Id="rId18" Type="http://schemas.openxmlformats.org/officeDocument/2006/relationships/image" Target="../media/image146.png"/><Relationship Id="rId26" Type="http://schemas.openxmlformats.org/officeDocument/2006/relationships/customXml" Target="../ink/ink89.xml"/><Relationship Id="rId39" Type="http://schemas.openxmlformats.org/officeDocument/2006/relationships/image" Target="../media/image153.png"/><Relationship Id="rId21" Type="http://schemas.openxmlformats.org/officeDocument/2006/relationships/customXml" Target="../ink/ink86.xml"/><Relationship Id="rId34" Type="http://schemas.openxmlformats.org/officeDocument/2006/relationships/customXml" Target="../ink/ink94.xml"/><Relationship Id="rId42" Type="http://schemas.openxmlformats.org/officeDocument/2006/relationships/customXml" Target="../ink/ink98.xml"/><Relationship Id="rId47" Type="http://schemas.openxmlformats.org/officeDocument/2006/relationships/image" Target="../media/image157.png"/><Relationship Id="rId7" Type="http://schemas.openxmlformats.org/officeDocument/2006/relationships/customXml" Target="../ink/ink79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5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customXml" Target="../ink/ink81.xml"/><Relationship Id="rId24" Type="http://schemas.openxmlformats.org/officeDocument/2006/relationships/image" Target="../media/image98.png"/><Relationship Id="rId32" Type="http://schemas.openxmlformats.org/officeDocument/2006/relationships/customXml" Target="../ink/ink93.xml"/><Relationship Id="rId37" Type="http://schemas.openxmlformats.org/officeDocument/2006/relationships/image" Target="../media/image152.png"/><Relationship Id="rId40" Type="http://schemas.openxmlformats.org/officeDocument/2006/relationships/customXml" Target="../ink/ink97.xml"/><Relationship Id="rId45" Type="http://schemas.openxmlformats.org/officeDocument/2006/relationships/image" Target="../media/image156.png"/><Relationship Id="rId5" Type="http://schemas.openxmlformats.org/officeDocument/2006/relationships/image" Target="../media/image76.png"/><Relationship Id="rId15" Type="http://schemas.openxmlformats.org/officeDocument/2006/relationships/customXml" Target="../ink/ink83.xml"/><Relationship Id="rId23" Type="http://schemas.openxmlformats.org/officeDocument/2006/relationships/customXml" Target="../ink/ink87.xml"/><Relationship Id="rId28" Type="http://schemas.openxmlformats.org/officeDocument/2006/relationships/customXml" Target="../ink/ink91.xml"/><Relationship Id="rId36" Type="http://schemas.openxmlformats.org/officeDocument/2006/relationships/customXml" Target="../ink/ink95.xml"/><Relationship Id="rId10" Type="http://schemas.openxmlformats.org/officeDocument/2006/relationships/image" Target="../media/image142.png"/><Relationship Id="rId19" Type="http://schemas.openxmlformats.org/officeDocument/2006/relationships/customXml" Target="../ink/ink85.xml"/><Relationship Id="rId31" Type="http://schemas.openxmlformats.org/officeDocument/2006/relationships/image" Target="../media/image149.png"/><Relationship Id="rId44" Type="http://schemas.openxmlformats.org/officeDocument/2006/relationships/customXml" Target="../ink/ink99.xml"/><Relationship Id="rId4" Type="http://schemas.openxmlformats.org/officeDocument/2006/relationships/image" Target="../media/image75.png"/><Relationship Id="rId9" Type="http://schemas.openxmlformats.org/officeDocument/2006/relationships/customXml" Target="../ink/ink80.xml"/><Relationship Id="rId14" Type="http://schemas.openxmlformats.org/officeDocument/2006/relationships/image" Target="../media/image144.png"/><Relationship Id="rId22" Type="http://schemas.openxmlformats.org/officeDocument/2006/relationships/image" Target="../media/image148.png"/><Relationship Id="rId27" Type="http://schemas.openxmlformats.org/officeDocument/2006/relationships/customXml" Target="../ink/ink90.xml"/><Relationship Id="rId30" Type="http://schemas.openxmlformats.org/officeDocument/2006/relationships/customXml" Target="../ink/ink92.xml"/><Relationship Id="rId35" Type="http://schemas.openxmlformats.org/officeDocument/2006/relationships/image" Target="../media/image151.png"/><Relationship Id="rId43" Type="http://schemas.openxmlformats.org/officeDocument/2006/relationships/image" Target="../media/image155.png"/><Relationship Id="rId8" Type="http://schemas.openxmlformats.org/officeDocument/2006/relationships/image" Target="../media/image79.png"/><Relationship Id="rId3" Type="http://schemas.openxmlformats.org/officeDocument/2006/relationships/image" Target="../media/image35.png"/><Relationship Id="rId12" Type="http://schemas.openxmlformats.org/officeDocument/2006/relationships/image" Target="../media/image143.png"/><Relationship Id="rId17" Type="http://schemas.openxmlformats.org/officeDocument/2006/relationships/customXml" Target="../ink/ink84.xml"/><Relationship Id="rId25" Type="http://schemas.openxmlformats.org/officeDocument/2006/relationships/customXml" Target="../ink/ink88.xml"/><Relationship Id="rId33" Type="http://schemas.openxmlformats.org/officeDocument/2006/relationships/image" Target="../media/image150.png"/><Relationship Id="rId38" Type="http://schemas.openxmlformats.org/officeDocument/2006/relationships/customXml" Target="../ink/ink96.xml"/><Relationship Id="rId46" Type="http://schemas.openxmlformats.org/officeDocument/2006/relationships/customXml" Target="../ink/ink100.xml"/><Relationship Id="rId20" Type="http://schemas.openxmlformats.org/officeDocument/2006/relationships/image" Target="../media/image147.png"/><Relationship Id="rId41" Type="http://schemas.openxmlformats.org/officeDocument/2006/relationships/image" Target="../media/image1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3.png"/><Relationship Id="rId18" Type="http://schemas.openxmlformats.org/officeDocument/2006/relationships/customXml" Target="../ink/ink107.xml"/><Relationship Id="rId26" Type="http://schemas.openxmlformats.org/officeDocument/2006/relationships/customXml" Target="../ink/ink111.xml"/><Relationship Id="rId39" Type="http://schemas.openxmlformats.org/officeDocument/2006/relationships/image" Target="../media/image175.png"/><Relationship Id="rId21" Type="http://schemas.openxmlformats.org/officeDocument/2006/relationships/image" Target="../media/image167.png"/><Relationship Id="rId34" Type="http://schemas.openxmlformats.org/officeDocument/2006/relationships/customXml" Target="../ink/ink115.xml"/><Relationship Id="rId42" Type="http://schemas.openxmlformats.org/officeDocument/2006/relationships/customXml" Target="../ink/ink119.xml"/><Relationship Id="rId7" Type="http://schemas.openxmlformats.org/officeDocument/2006/relationships/image" Target="../media/image160.png"/><Relationship Id="rId2" Type="http://schemas.openxmlformats.org/officeDocument/2006/relationships/image" Target="../media/image158.png"/><Relationship Id="rId16" Type="http://schemas.openxmlformats.org/officeDocument/2006/relationships/customXml" Target="../ink/ink106.xml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162.png"/><Relationship Id="rId24" Type="http://schemas.openxmlformats.org/officeDocument/2006/relationships/customXml" Target="../ink/ink110.xml"/><Relationship Id="rId32" Type="http://schemas.openxmlformats.org/officeDocument/2006/relationships/customXml" Target="../ink/ink114.xml"/><Relationship Id="rId37" Type="http://schemas.openxmlformats.org/officeDocument/2006/relationships/image" Target="../media/image174.png"/><Relationship Id="rId40" Type="http://schemas.openxmlformats.org/officeDocument/2006/relationships/customXml" Target="../ink/ink118.xml"/><Relationship Id="rId45" Type="http://schemas.openxmlformats.org/officeDocument/2006/relationships/image" Target="../media/image177.png"/><Relationship Id="rId5" Type="http://schemas.openxmlformats.org/officeDocument/2006/relationships/image" Target="../media/image159.png"/><Relationship Id="rId15" Type="http://schemas.openxmlformats.org/officeDocument/2006/relationships/image" Target="../media/image164.png"/><Relationship Id="rId23" Type="http://schemas.openxmlformats.org/officeDocument/2006/relationships/image" Target="../media/image168.png"/><Relationship Id="rId28" Type="http://schemas.openxmlformats.org/officeDocument/2006/relationships/customXml" Target="../ink/ink112.xml"/><Relationship Id="rId36" Type="http://schemas.openxmlformats.org/officeDocument/2006/relationships/customXml" Target="../ink/ink116.xml"/><Relationship Id="rId10" Type="http://schemas.openxmlformats.org/officeDocument/2006/relationships/customXml" Target="../ink/ink103.xml"/><Relationship Id="rId19" Type="http://schemas.openxmlformats.org/officeDocument/2006/relationships/image" Target="../media/image166.png"/><Relationship Id="rId31" Type="http://schemas.openxmlformats.org/officeDocument/2006/relationships/image" Target="../media/image171.png"/><Relationship Id="rId44" Type="http://schemas.openxmlformats.org/officeDocument/2006/relationships/customXml" Target="../ink/ink120.xml"/><Relationship Id="rId4" Type="http://schemas.openxmlformats.org/officeDocument/2006/relationships/image" Target="../media/image76.png"/><Relationship Id="rId9" Type="http://schemas.openxmlformats.org/officeDocument/2006/relationships/image" Target="../media/image161.png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Relationship Id="rId27" Type="http://schemas.openxmlformats.org/officeDocument/2006/relationships/image" Target="../media/image170.png"/><Relationship Id="rId30" Type="http://schemas.openxmlformats.org/officeDocument/2006/relationships/customXml" Target="../ink/ink113.xml"/><Relationship Id="rId35" Type="http://schemas.openxmlformats.org/officeDocument/2006/relationships/image" Target="../media/image173.png"/><Relationship Id="rId43" Type="http://schemas.openxmlformats.org/officeDocument/2006/relationships/image" Target="../media/image176.png"/><Relationship Id="rId8" Type="http://schemas.openxmlformats.org/officeDocument/2006/relationships/customXml" Target="../ink/ink102.xml"/><Relationship Id="rId3" Type="http://schemas.openxmlformats.org/officeDocument/2006/relationships/image" Target="../media/image75.png"/><Relationship Id="rId12" Type="http://schemas.openxmlformats.org/officeDocument/2006/relationships/customXml" Target="../ink/ink104.xml"/><Relationship Id="rId17" Type="http://schemas.openxmlformats.org/officeDocument/2006/relationships/image" Target="../media/image165.png"/><Relationship Id="rId25" Type="http://schemas.openxmlformats.org/officeDocument/2006/relationships/image" Target="../media/image169.png"/><Relationship Id="rId33" Type="http://schemas.openxmlformats.org/officeDocument/2006/relationships/image" Target="../media/image172.png"/><Relationship Id="rId38" Type="http://schemas.openxmlformats.org/officeDocument/2006/relationships/customXml" Target="../ink/ink117.xml"/><Relationship Id="rId46" Type="http://schemas.openxmlformats.org/officeDocument/2006/relationships/customXml" Target="../ink/ink121.xml"/><Relationship Id="rId20" Type="http://schemas.openxmlformats.org/officeDocument/2006/relationships/customXml" Target="../ink/ink108.xml"/><Relationship Id="rId41" Type="http://schemas.openxmlformats.org/officeDocument/2006/relationships/image" Target="../media/image7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180076"/>
            <a:ext cx="2268220" cy="238125"/>
          </a:xfrm>
          <a:custGeom>
            <a:avLst/>
            <a:gdLst/>
            <a:ahLst/>
            <a:cxnLst/>
            <a:rect l="l" t="t" r="r" b="b"/>
            <a:pathLst>
              <a:path w="2268220" h="238125">
                <a:moveTo>
                  <a:pt x="0" y="237744"/>
                </a:moveTo>
                <a:lnTo>
                  <a:pt x="2267712" y="237744"/>
                </a:lnTo>
                <a:lnTo>
                  <a:pt x="2267712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4288" y="5180076"/>
            <a:ext cx="2268220" cy="238125"/>
          </a:xfrm>
          <a:custGeom>
            <a:avLst/>
            <a:gdLst/>
            <a:ahLst/>
            <a:cxnLst/>
            <a:rect l="l" t="t" r="r" b="b"/>
            <a:pathLst>
              <a:path w="2268220" h="238125">
                <a:moveTo>
                  <a:pt x="0" y="237744"/>
                </a:moveTo>
                <a:lnTo>
                  <a:pt x="2267711" y="237744"/>
                </a:lnTo>
                <a:lnTo>
                  <a:pt x="2267711" y="0"/>
                </a:lnTo>
                <a:lnTo>
                  <a:pt x="0" y="0"/>
                </a:lnTo>
                <a:lnTo>
                  <a:pt x="0" y="237744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893820"/>
            <a:ext cx="2268220" cy="243840"/>
          </a:xfrm>
          <a:custGeom>
            <a:avLst/>
            <a:gdLst/>
            <a:ahLst/>
            <a:cxnLst/>
            <a:rect l="l" t="t" r="r" b="b"/>
            <a:pathLst>
              <a:path w="2268220" h="243839">
                <a:moveTo>
                  <a:pt x="0" y="243839"/>
                </a:moveTo>
                <a:lnTo>
                  <a:pt x="2267712" y="243839"/>
                </a:lnTo>
                <a:lnTo>
                  <a:pt x="2267712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671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24288" y="3893820"/>
            <a:ext cx="2268220" cy="243840"/>
          </a:xfrm>
          <a:custGeom>
            <a:avLst/>
            <a:gdLst/>
            <a:ahLst/>
            <a:cxnLst/>
            <a:rect l="l" t="t" r="r" b="b"/>
            <a:pathLst>
              <a:path w="2268220" h="243839">
                <a:moveTo>
                  <a:pt x="0" y="243839"/>
                </a:moveTo>
                <a:lnTo>
                  <a:pt x="2267711" y="243839"/>
                </a:lnTo>
                <a:lnTo>
                  <a:pt x="2267711" y="0"/>
                </a:lnTo>
                <a:lnTo>
                  <a:pt x="0" y="0"/>
                </a:lnTo>
                <a:lnTo>
                  <a:pt x="0" y="243839"/>
                </a:lnTo>
                <a:close/>
              </a:path>
            </a:pathLst>
          </a:custGeom>
          <a:solidFill>
            <a:srgbClr val="671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500" y="6077711"/>
            <a:ext cx="10287000" cy="780415"/>
          </a:xfrm>
          <a:custGeom>
            <a:avLst/>
            <a:gdLst/>
            <a:ahLst/>
            <a:cxnLst/>
            <a:rect l="l" t="t" r="r" b="b"/>
            <a:pathLst>
              <a:path w="10287000" h="780415">
                <a:moveTo>
                  <a:pt x="9892284" y="0"/>
                </a:moveTo>
                <a:lnTo>
                  <a:pt x="394716" y="0"/>
                </a:lnTo>
                <a:lnTo>
                  <a:pt x="348683" y="2655"/>
                </a:lnTo>
                <a:lnTo>
                  <a:pt x="304211" y="10424"/>
                </a:lnTo>
                <a:lnTo>
                  <a:pt x="261594" y="23011"/>
                </a:lnTo>
                <a:lnTo>
                  <a:pt x="221129" y="40119"/>
                </a:lnTo>
                <a:lnTo>
                  <a:pt x="183113" y="61452"/>
                </a:lnTo>
                <a:lnTo>
                  <a:pt x="147841" y="86714"/>
                </a:lnTo>
                <a:lnTo>
                  <a:pt x="115609" y="115609"/>
                </a:lnTo>
                <a:lnTo>
                  <a:pt x="86714" y="147841"/>
                </a:lnTo>
                <a:lnTo>
                  <a:pt x="61452" y="183113"/>
                </a:lnTo>
                <a:lnTo>
                  <a:pt x="40119" y="221129"/>
                </a:lnTo>
                <a:lnTo>
                  <a:pt x="23011" y="261594"/>
                </a:lnTo>
                <a:lnTo>
                  <a:pt x="10424" y="304211"/>
                </a:lnTo>
                <a:lnTo>
                  <a:pt x="2655" y="348683"/>
                </a:lnTo>
                <a:lnTo>
                  <a:pt x="0" y="394716"/>
                </a:lnTo>
                <a:lnTo>
                  <a:pt x="0" y="780285"/>
                </a:lnTo>
                <a:lnTo>
                  <a:pt x="10287000" y="780285"/>
                </a:lnTo>
                <a:lnTo>
                  <a:pt x="10287000" y="394716"/>
                </a:lnTo>
                <a:lnTo>
                  <a:pt x="10284345" y="348683"/>
                </a:lnTo>
                <a:lnTo>
                  <a:pt x="10276578" y="304211"/>
                </a:lnTo>
                <a:lnTo>
                  <a:pt x="10263995" y="261594"/>
                </a:lnTo>
                <a:lnTo>
                  <a:pt x="10246891" y="221129"/>
                </a:lnTo>
                <a:lnTo>
                  <a:pt x="10225563" y="183113"/>
                </a:lnTo>
                <a:lnTo>
                  <a:pt x="10200305" y="147841"/>
                </a:lnTo>
                <a:lnTo>
                  <a:pt x="10171414" y="115609"/>
                </a:lnTo>
                <a:lnTo>
                  <a:pt x="10139185" y="86714"/>
                </a:lnTo>
                <a:lnTo>
                  <a:pt x="10103914" y="61452"/>
                </a:lnTo>
                <a:lnTo>
                  <a:pt x="10065897" y="40119"/>
                </a:lnTo>
                <a:lnTo>
                  <a:pt x="10025430" y="23011"/>
                </a:lnTo>
                <a:lnTo>
                  <a:pt x="9982808" y="10424"/>
                </a:lnTo>
                <a:lnTo>
                  <a:pt x="9938327" y="2655"/>
                </a:lnTo>
                <a:lnTo>
                  <a:pt x="9892284" y="0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25372" y="6330188"/>
            <a:ext cx="9542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50" dirty="0">
                <a:solidFill>
                  <a:srgbClr val="671F5C"/>
                </a:solidFill>
                <a:latin typeface="Arial"/>
                <a:cs typeface="Arial"/>
              </a:rPr>
              <a:t>Eng.</a:t>
            </a:r>
            <a:r>
              <a:rPr sz="2400" b="1" spc="-16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140" dirty="0">
                <a:solidFill>
                  <a:srgbClr val="671F5C"/>
                </a:solidFill>
                <a:latin typeface="Arial"/>
                <a:cs typeface="Arial"/>
              </a:rPr>
              <a:t>Saud:</a:t>
            </a:r>
            <a:r>
              <a:rPr sz="2400" b="1" spc="-12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295" dirty="0">
                <a:solidFill>
                  <a:srgbClr val="671F5C"/>
                </a:solidFill>
                <a:latin typeface="Arial"/>
                <a:cs typeface="Arial"/>
              </a:rPr>
              <a:t>PMP®</a:t>
            </a:r>
            <a:r>
              <a:rPr sz="2400" b="1" spc="-11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,</a:t>
            </a:r>
            <a:r>
              <a:rPr sz="2400" b="1" spc="-14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320" dirty="0">
                <a:solidFill>
                  <a:srgbClr val="671F5C"/>
                </a:solidFill>
                <a:latin typeface="Arial"/>
                <a:cs typeface="Arial"/>
              </a:rPr>
              <a:t>RMP®</a:t>
            </a:r>
            <a:r>
              <a:rPr sz="2400" b="1" spc="-12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,</a:t>
            </a:r>
            <a:r>
              <a:rPr sz="2400" b="1" spc="-14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671F5C"/>
                </a:solidFill>
                <a:latin typeface="Arial"/>
                <a:cs typeface="Arial"/>
              </a:rPr>
              <a:t>PMI-SP®</a:t>
            </a:r>
            <a:r>
              <a:rPr sz="2400" b="1" spc="-12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,</a:t>
            </a:r>
            <a:r>
              <a:rPr sz="2400" b="1" spc="-14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370" dirty="0">
                <a:solidFill>
                  <a:srgbClr val="671F5C"/>
                </a:solidFill>
                <a:latin typeface="Arial"/>
                <a:cs typeface="Arial"/>
              </a:rPr>
              <a:t>PBA®</a:t>
            </a:r>
            <a:r>
              <a:rPr sz="2400" b="1" spc="-114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,</a:t>
            </a:r>
            <a:r>
              <a:rPr sz="2400" b="1" spc="-14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370" dirty="0">
                <a:solidFill>
                  <a:srgbClr val="671F5C"/>
                </a:solidFill>
                <a:latin typeface="Arial"/>
                <a:cs typeface="Arial"/>
              </a:rPr>
              <a:t>ACP®</a:t>
            </a:r>
            <a:r>
              <a:rPr sz="2400" b="1" spc="-11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,</a:t>
            </a:r>
            <a:r>
              <a:rPr sz="2400" b="1" spc="-14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150" dirty="0">
                <a:solidFill>
                  <a:srgbClr val="671F5C"/>
                </a:solidFill>
                <a:latin typeface="Arial"/>
                <a:cs typeface="Arial"/>
              </a:rPr>
              <a:t>Project+®</a:t>
            </a:r>
            <a:r>
              <a:rPr sz="2400" b="1" spc="-10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,</a:t>
            </a:r>
            <a:r>
              <a:rPr sz="2400" b="1" spc="-13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310" dirty="0">
                <a:solidFill>
                  <a:srgbClr val="671F5C"/>
                </a:solidFill>
                <a:latin typeface="Arial"/>
                <a:cs typeface="Arial"/>
              </a:rPr>
              <a:t>P3O®</a:t>
            </a:r>
            <a:r>
              <a:rPr sz="2400" b="1" spc="-11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,</a:t>
            </a:r>
            <a:r>
              <a:rPr sz="2400" b="1" spc="-14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b="1" spc="-220" dirty="0">
                <a:solidFill>
                  <a:srgbClr val="671F5C"/>
                </a:solidFill>
                <a:latin typeface="Arial"/>
                <a:cs typeface="Arial"/>
              </a:rPr>
              <a:t>ITIL®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528"/>
            <a:ext cx="12192000" cy="1007110"/>
            <a:chOff x="0" y="33528"/>
            <a:chExt cx="12192000" cy="1007110"/>
          </a:xfrm>
        </p:grpSpPr>
        <p:sp>
          <p:nvSpPr>
            <p:cNvPr id="9" name="object 9"/>
            <p:cNvSpPr/>
            <p:nvPr/>
          </p:nvSpPr>
          <p:spPr>
            <a:xfrm>
              <a:off x="0" y="435864"/>
              <a:ext cx="12192000" cy="70485"/>
            </a:xfrm>
            <a:custGeom>
              <a:avLst/>
              <a:gdLst/>
              <a:ahLst/>
              <a:cxnLst/>
              <a:rect l="l" t="t" r="r" b="b"/>
              <a:pathLst>
                <a:path w="12192000" h="70484">
                  <a:moveTo>
                    <a:pt x="121920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2000" y="701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26492"/>
              <a:ext cx="4079875" cy="688975"/>
            </a:xfrm>
            <a:custGeom>
              <a:avLst/>
              <a:gdLst/>
              <a:ahLst/>
              <a:cxnLst/>
              <a:rect l="l" t="t" r="r" b="b"/>
              <a:pathLst>
                <a:path w="4079875" h="688975">
                  <a:moveTo>
                    <a:pt x="3864483" y="0"/>
                  </a:moveTo>
                  <a:lnTo>
                    <a:pt x="0" y="0"/>
                  </a:lnTo>
                  <a:lnTo>
                    <a:pt x="0" y="688847"/>
                  </a:lnTo>
                  <a:lnTo>
                    <a:pt x="3864483" y="688847"/>
                  </a:lnTo>
                  <a:lnTo>
                    <a:pt x="3913836" y="683161"/>
                  </a:lnTo>
                  <a:lnTo>
                    <a:pt x="3959144" y="666965"/>
                  </a:lnTo>
                  <a:lnTo>
                    <a:pt x="3999113" y="641551"/>
                  </a:lnTo>
                  <a:lnTo>
                    <a:pt x="4032451" y="608213"/>
                  </a:lnTo>
                  <a:lnTo>
                    <a:pt x="4057865" y="568244"/>
                  </a:lnTo>
                  <a:lnTo>
                    <a:pt x="4074062" y="522936"/>
                  </a:lnTo>
                  <a:lnTo>
                    <a:pt x="4079748" y="473582"/>
                  </a:lnTo>
                  <a:lnTo>
                    <a:pt x="4079748" y="215264"/>
                  </a:lnTo>
                  <a:lnTo>
                    <a:pt x="4074062" y="165911"/>
                  </a:lnTo>
                  <a:lnTo>
                    <a:pt x="4057865" y="120603"/>
                  </a:lnTo>
                  <a:lnTo>
                    <a:pt x="4032451" y="80634"/>
                  </a:lnTo>
                  <a:lnTo>
                    <a:pt x="3999113" y="47296"/>
                  </a:lnTo>
                  <a:lnTo>
                    <a:pt x="3959144" y="21882"/>
                  </a:lnTo>
                  <a:lnTo>
                    <a:pt x="3913836" y="5686"/>
                  </a:lnTo>
                  <a:lnTo>
                    <a:pt x="3864483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12251" y="126492"/>
              <a:ext cx="4079875" cy="688975"/>
            </a:xfrm>
            <a:custGeom>
              <a:avLst/>
              <a:gdLst/>
              <a:ahLst/>
              <a:cxnLst/>
              <a:rect l="l" t="t" r="r" b="b"/>
              <a:pathLst>
                <a:path w="4079875" h="688975">
                  <a:moveTo>
                    <a:pt x="4079748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4079748" y="688847"/>
                  </a:lnTo>
                  <a:lnTo>
                    <a:pt x="4079748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6631" y="33528"/>
              <a:ext cx="1613154" cy="100660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624708" y="2974325"/>
            <a:ext cx="6944359" cy="1458091"/>
          </a:xfrm>
          <a:prstGeom prst="rect">
            <a:avLst/>
          </a:prstGeom>
        </p:spPr>
        <p:txBody>
          <a:bodyPr vert="horz" wrap="square" lIns="0" tIns="438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0"/>
              </a:spcBef>
            </a:pPr>
            <a:r>
              <a:rPr sz="6600" b="1" spc="-605" dirty="0">
                <a:solidFill>
                  <a:srgbClr val="671F5C"/>
                </a:solidFill>
                <a:latin typeface="Arial"/>
                <a:cs typeface="Arial"/>
              </a:rPr>
              <a:t>F</a:t>
            </a:r>
            <a:r>
              <a:rPr sz="6600" b="1" spc="-325" dirty="0">
                <a:solidFill>
                  <a:srgbClr val="671F5C"/>
                </a:solidFill>
                <a:latin typeface="Arial"/>
                <a:cs typeface="Arial"/>
              </a:rPr>
              <a:t>oundation</a:t>
            </a:r>
            <a:r>
              <a:rPr sz="6600" b="1" spc="-26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6600" b="1" spc="-465" dirty="0">
                <a:solidFill>
                  <a:srgbClr val="671F5C"/>
                </a:solidFill>
                <a:latin typeface="Arial"/>
                <a:cs typeface="Arial"/>
              </a:rPr>
              <a:t>Cou</a:t>
            </a:r>
            <a:r>
              <a:rPr sz="6600" b="1" spc="-335" dirty="0">
                <a:solidFill>
                  <a:srgbClr val="671F5C"/>
                </a:solidFill>
                <a:latin typeface="Arial"/>
                <a:cs typeface="Arial"/>
              </a:rPr>
              <a:t>r</a:t>
            </a:r>
            <a:r>
              <a:rPr sz="6600" b="1" spc="-265" dirty="0">
                <a:solidFill>
                  <a:srgbClr val="671F5C"/>
                </a:solidFill>
                <a:latin typeface="Arial"/>
                <a:cs typeface="Arial"/>
              </a:rPr>
              <a:t>se</a:t>
            </a:r>
            <a:endParaRPr sz="66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579" y="1333500"/>
            <a:ext cx="1781556" cy="1511808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277230" y="1181226"/>
            <a:ext cx="3291204" cy="1778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1500" b="0" spc="-670" dirty="0">
                <a:solidFill>
                  <a:srgbClr val="671F5C"/>
                </a:solidFill>
                <a:latin typeface="Tahoma"/>
                <a:cs typeface="Tahoma"/>
              </a:rPr>
              <a:t>ITI</a:t>
            </a:r>
            <a:r>
              <a:rPr sz="11500" b="0" spc="-160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6600" spc="-1402" baseline="65025" dirty="0">
                <a:solidFill>
                  <a:srgbClr val="671F5C"/>
                </a:solidFill>
              </a:rPr>
              <a:t>®</a:t>
            </a:r>
            <a:r>
              <a:rPr sz="12000" b="0" spc="-44" baseline="29166" dirty="0">
                <a:solidFill>
                  <a:srgbClr val="671F5C"/>
                </a:solidFill>
                <a:latin typeface="Tahoma"/>
                <a:cs typeface="Tahoma"/>
              </a:rPr>
              <a:t>4</a:t>
            </a:r>
            <a:endParaRPr sz="12000" baseline="29166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31248" y="4404842"/>
            <a:ext cx="682625" cy="777875"/>
          </a:xfrm>
          <a:custGeom>
            <a:avLst/>
            <a:gdLst/>
            <a:ahLst/>
            <a:cxnLst/>
            <a:rect l="l" t="t" r="r" b="b"/>
            <a:pathLst>
              <a:path w="682625" h="777875">
                <a:moveTo>
                  <a:pt x="517194" y="227914"/>
                </a:moveTo>
                <a:lnTo>
                  <a:pt x="511035" y="182740"/>
                </a:lnTo>
                <a:lnTo>
                  <a:pt x="493776" y="141211"/>
                </a:lnTo>
                <a:lnTo>
                  <a:pt x="466585" y="105371"/>
                </a:lnTo>
                <a:lnTo>
                  <a:pt x="430631" y="77292"/>
                </a:lnTo>
                <a:lnTo>
                  <a:pt x="387108" y="59029"/>
                </a:lnTo>
                <a:lnTo>
                  <a:pt x="340309" y="52882"/>
                </a:lnTo>
                <a:lnTo>
                  <a:pt x="295084" y="59029"/>
                </a:lnTo>
                <a:lnTo>
                  <a:pt x="253517" y="76276"/>
                </a:lnTo>
                <a:lnTo>
                  <a:pt x="217652" y="103441"/>
                </a:lnTo>
                <a:lnTo>
                  <a:pt x="189547" y="139369"/>
                </a:lnTo>
                <a:lnTo>
                  <a:pt x="171272" y="182854"/>
                </a:lnTo>
                <a:lnTo>
                  <a:pt x="165112" y="229616"/>
                </a:lnTo>
                <a:lnTo>
                  <a:pt x="171259" y="274789"/>
                </a:lnTo>
                <a:lnTo>
                  <a:pt x="188531" y="316318"/>
                </a:lnTo>
                <a:lnTo>
                  <a:pt x="215722" y="352158"/>
                </a:lnTo>
                <a:lnTo>
                  <a:pt x="251675" y="380238"/>
                </a:lnTo>
                <a:lnTo>
                  <a:pt x="295198" y="398513"/>
                </a:lnTo>
                <a:lnTo>
                  <a:pt x="341261" y="404609"/>
                </a:lnTo>
                <a:lnTo>
                  <a:pt x="358673" y="403733"/>
                </a:lnTo>
                <a:lnTo>
                  <a:pt x="375932" y="401142"/>
                </a:lnTo>
                <a:lnTo>
                  <a:pt x="369366" y="395884"/>
                </a:lnTo>
                <a:lnTo>
                  <a:pt x="363905" y="389407"/>
                </a:lnTo>
                <a:lnTo>
                  <a:pt x="359841" y="382054"/>
                </a:lnTo>
                <a:lnTo>
                  <a:pt x="310159" y="380238"/>
                </a:lnTo>
                <a:lnTo>
                  <a:pt x="265150" y="363626"/>
                </a:lnTo>
                <a:lnTo>
                  <a:pt x="227647" y="334429"/>
                </a:lnTo>
                <a:lnTo>
                  <a:pt x="200520" y="294881"/>
                </a:lnTo>
                <a:lnTo>
                  <a:pt x="186613" y="247180"/>
                </a:lnTo>
                <a:lnTo>
                  <a:pt x="188429" y="197548"/>
                </a:lnTo>
                <a:lnTo>
                  <a:pt x="205066" y="152565"/>
                </a:lnTo>
                <a:lnTo>
                  <a:pt x="234289" y="115100"/>
                </a:lnTo>
                <a:lnTo>
                  <a:pt x="273875" y="87998"/>
                </a:lnTo>
                <a:lnTo>
                  <a:pt x="321614" y="74104"/>
                </a:lnTo>
                <a:lnTo>
                  <a:pt x="371297" y="75920"/>
                </a:lnTo>
                <a:lnTo>
                  <a:pt x="416306" y="92532"/>
                </a:lnTo>
                <a:lnTo>
                  <a:pt x="453809" y="121729"/>
                </a:lnTo>
                <a:lnTo>
                  <a:pt x="480936" y="161277"/>
                </a:lnTo>
                <a:lnTo>
                  <a:pt x="494842" y="208978"/>
                </a:lnTo>
                <a:lnTo>
                  <a:pt x="496011" y="227787"/>
                </a:lnTo>
                <a:lnTo>
                  <a:pt x="494906" y="246545"/>
                </a:lnTo>
                <a:lnTo>
                  <a:pt x="491540" y="265036"/>
                </a:lnTo>
                <a:lnTo>
                  <a:pt x="485940" y="283044"/>
                </a:lnTo>
                <a:lnTo>
                  <a:pt x="511048" y="274675"/>
                </a:lnTo>
                <a:lnTo>
                  <a:pt x="517194" y="227914"/>
                </a:lnTo>
                <a:close/>
              </a:path>
              <a:path w="682625" h="777875">
                <a:moveTo>
                  <a:pt x="608076" y="191338"/>
                </a:moveTo>
                <a:lnTo>
                  <a:pt x="605917" y="180670"/>
                </a:lnTo>
                <a:lnTo>
                  <a:pt x="605561" y="178879"/>
                </a:lnTo>
                <a:lnTo>
                  <a:pt x="598703" y="168719"/>
                </a:lnTo>
                <a:lnTo>
                  <a:pt x="588518" y="161861"/>
                </a:lnTo>
                <a:lnTo>
                  <a:pt x="586727" y="161505"/>
                </a:lnTo>
                <a:lnTo>
                  <a:pt x="586727" y="185445"/>
                </a:lnTo>
                <a:lnTo>
                  <a:pt x="586727" y="282536"/>
                </a:lnTo>
                <a:lnTo>
                  <a:pt x="581952" y="287312"/>
                </a:lnTo>
                <a:lnTo>
                  <a:pt x="565391" y="287312"/>
                </a:lnTo>
                <a:lnTo>
                  <a:pt x="565391" y="180670"/>
                </a:lnTo>
                <a:lnTo>
                  <a:pt x="581952" y="180670"/>
                </a:lnTo>
                <a:lnTo>
                  <a:pt x="586727" y="185445"/>
                </a:lnTo>
                <a:lnTo>
                  <a:pt x="586727" y="161505"/>
                </a:lnTo>
                <a:lnTo>
                  <a:pt x="576059" y="159346"/>
                </a:lnTo>
                <a:lnTo>
                  <a:pt x="563600" y="159346"/>
                </a:lnTo>
                <a:lnTo>
                  <a:pt x="544080" y="116065"/>
                </a:lnTo>
                <a:lnTo>
                  <a:pt x="517144" y="78689"/>
                </a:lnTo>
                <a:lnTo>
                  <a:pt x="483984" y="47790"/>
                </a:lnTo>
                <a:lnTo>
                  <a:pt x="445795" y="23990"/>
                </a:lnTo>
                <a:lnTo>
                  <a:pt x="403783" y="7861"/>
                </a:lnTo>
                <a:lnTo>
                  <a:pt x="359130" y="0"/>
                </a:lnTo>
                <a:lnTo>
                  <a:pt x="313042" y="1016"/>
                </a:lnTo>
                <a:lnTo>
                  <a:pt x="266700" y="11480"/>
                </a:lnTo>
                <a:lnTo>
                  <a:pt x="216662" y="35102"/>
                </a:lnTo>
                <a:lnTo>
                  <a:pt x="173545" y="69773"/>
                </a:lnTo>
                <a:lnTo>
                  <a:pt x="169329" y="80670"/>
                </a:lnTo>
                <a:lnTo>
                  <a:pt x="177622" y="89039"/>
                </a:lnTo>
                <a:lnTo>
                  <a:pt x="184391" y="89065"/>
                </a:lnTo>
                <a:lnTo>
                  <a:pt x="188785" y="84696"/>
                </a:lnTo>
                <a:lnTo>
                  <a:pt x="227050" y="53733"/>
                </a:lnTo>
                <a:lnTo>
                  <a:pt x="269938" y="32905"/>
                </a:lnTo>
                <a:lnTo>
                  <a:pt x="315645" y="22250"/>
                </a:lnTo>
                <a:lnTo>
                  <a:pt x="362381" y="21755"/>
                </a:lnTo>
                <a:lnTo>
                  <a:pt x="408305" y="31470"/>
                </a:lnTo>
                <a:lnTo>
                  <a:pt x="451612" y="51409"/>
                </a:lnTo>
                <a:lnTo>
                  <a:pt x="490512" y="81584"/>
                </a:lnTo>
                <a:lnTo>
                  <a:pt x="522478" y="121437"/>
                </a:lnTo>
                <a:lnTo>
                  <a:pt x="544042" y="167754"/>
                </a:lnTo>
                <a:lnTo>
                  <a:pt x="544042" y="297395"/>
                </a:lnTo>
                <a:lnTo>
                  <a:pt x="441096" y="331673"/>
                </a:lnTo>
                <a:lnTo>
                  <a:pt x="431457" y="323469"/>
                </a:lnTo>
                <a:lnTo>
                  <a:pt x="419798" y="319722"/>
                </a:lnTo>
                <a:lnTo>
                  <a:pt x="407593" y="320611"/>
                </a:lnTo>
                <a:lnTo>
                  <a:pt x="396278" y="326313"/>
                </a:lnTo>
                <a:lnTo>
                  <a:pt x="388061" y="335953"/>
                </a:lnTo>
                <a:lnTo>
                  <a:pt x="384302" y="347586"/>
                </a:lnTo>
                <a:lnTo>
                  <a:pt x="385203" y="359778"/>
                </a:lnTo>
                <a:lnTo>
                  <a:pt x="390906" y="371094"/>
                </a:lnTo>
                <a:lnTo>
                  <a:pt x="400558" y="379310"/>
                </a:lnTo>
                <a:lnTo>
                  <a:pt x="412203" y="383057"/>
                </a:lnTo>
                <a:lnTo>
                  <a:pt x="424408" y="382168"/>
                </a:lnTo>
                <a:lnTo>
                  <a:pt x="447929" y="351878"/>
                </a:lnTo>
                <a:lnTo>
                  <a:pt x="508596" y="331673"/>
                </a:lnTo>
                <a:lnTo>
                  <a:pt x="578523" y="308381"/>
                </a:lnTo>
                <a:lnTo>
                  <a:pt x="590143" y="305231"/>
                </a:lnTo>
                <a:lnTo>
                  <a:pt x="599503" y="298284"/>
                </a:lnTo>
                <a:lnTo>
                  <a:pt x="605764" y="288455"/>
                </a:lnTo>
                <a:lnTo>
                  <a:pt x="605980" y="287312"/>
                </a:lnTo>
                <a:lnTo>
                  <a:pt x="608076" y="276644"/>
                </a:lnTo>
                <a:lnTo>
                  <a:pt x="608076" y="191338"/>
                </a:lnTo>
                <a:close/>
              </a:path>
              <a:path w="682625" h="777875">
                <a:moveTo>
                  <a:pt x="682510" y="612635"/>
                </a:moveTo>
                <a:lnTo>
                  <a:pt x="672439" y="571309"/>
                </a:lnTo>
                <a:lnTo>
                  <a:pt x="645604" y="538289"/>
                </a:lnTo>
                <a:lnTo>
                  <a:pt x="607593" y="512013"/>
                </a:lnTo>
                <a:lnTo>
                  <a:pt x="567232" y="489737"/>
                </a:lnTo>
                <a:lnTo>
                  <a:pt x="524840" y="471627"/>
                </a:lnTo>
                <a:lnTo>
                  <a:pt x="480733" y="457847"/>
                </a:lnTo>
                <a:lnTo>
                  <a:pt x="411772" y="442150"/>
                </a:lnTo>
                <a:lnTo>
                  <a:pt x="341261" y="436753"/>
                </a:lnTo>
                <a:lnTo>
                  <a:pt x="305968" y="438531"/>
                </a:lnTo>
                <a:lnTo>
                  <a:pt x="236181" y="449072"/>
                </a:lnTo>
                <a:lnTo>
                  <a:pt x="158292" y="472630"/>
                </a:lnTo>
                <a:lnTo>
                  <a:pt x="116116" y="491045"/>
                </a:lnTo>
                <a:lnTo>
                  <a:pt x="75641" y="512940"/>
                </a:lnTo>
                <a:lnTo>
                  <a:pt x="37084" y="538213"/>
                </a:lnTo>
                <a:lnTo>
                  <a:pt x="10147" y="571246"/>
                </a:lnTo>
                <a:lnTo>
                  <a:pt x="0" y="612635"/>
                </a:lnTo>
                <a:lnTo>
                  <a:pt x="0" y="777824"/>
                </a:lnTo>
                <a:lnTo>
                  <a:pt x="21348" y="777824"/>
                </a:lnTo>
                <a:lnTo>
                  <a:pt x="21348" y="612635"/>
                </a:lnTo>
                <a:lnTo>
                  <a:pt x="23545" y="596125"/>
                </a:lnTo>
                <a:lnTo>
                  <a:pt x="50038" y="555167"/>
                </a:lnTo>
                <a:lnTo>
                  <a:pt x="86918" y="531037"/>
                </a:lnTo>
                <a:lnTo>
                  <a:pt x="125641" y="510133"/>
                </a:lnTo>
                <a:lnTo>
                  <a:pt x="165989" y="492544"/>
                </a:lnTo>
                <a:lnTo>
                  <a:pt x="207733" y="478383"/>
                </a:lnTo>
                <a:lnTo>
                  <a:pt x="273824" y="463791"/>
                </a:lnTo>
                <a:lnTo>
                  <a:pt x="341261" y="458089"/>
                </a:lnTo>
                <a:lnTo>
                  <a:pt x="375107" y="459435"/>
                </a:lnTo>
                <a:lnTo>
                  <a:pt x="441947" y="469595"/>
                </a:lnTo>
                <a:lnTo>
                  <a:pt x="516788" y="491439"/>
                </a:lnTo>
                <a:lnTo>
                  <a:pt x="557276" y="508660"/>
                </a:lnTo>
                <a:lnTo>
                  <a:pt x="595807" y="529856"/>
                </a:lnTo>
                <a:lnTo>
                  <a:pt x="632104" y="554901"/>
                </a:lnTo>
                <a:lnTo>
                  <a:pt x="658926" y="596036"/>
                </a:lnTo>
                <a:lnTo>
                  <a:pt x="661162" y="612648"/>
                </a:lnTo>
                <a:lnTo>
                  <a:pt x="661162" y="777824"/>
                </a:lnTo>
                <a:lnTo>
                  <a:pt x="682510" y="777824"/>
                </a:lnTo>
                <a:lnTo>
                  <a:pt x="682510" y="612635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327601" y="3118383"/>
            <a:ext cx="775970" cy="776605"/>
            <a:chOff x="1327601" y="3118383"/>
            <a:chExt cx="775970" cy="776605"/>
          </a:xfrm>
        </p:grpSpPr>
        <p:sp>
          <p:nvSpPr>
            <p:cNvPr id="18" name="object 18"/>
            <p:cNvSpPr/>
            <p:nvPr/>
          </p:nvSpPr>
          <p:spPr>
            <a:xfrm>
              <a:off x="1327601" y="3118383"/>
              <a:ext cx="775970" cy="776605"/>
            </a:xfrm>
            <a:custGeom>
              <a:avLst/>
              <a:gdLst/>
              <a:ahLst/>
              <a:cxnLst/>
              <a:rect l="l" t="t" r="r" b="b"/>
              <a:pathLst>
                <a:path w="775969" h="776604">
                  <a:moveTo>
                    <a:pt x="775952" y="696458"/>
                  </a:moveTo>
                  <a:lnTo>
                    <a:pt x="0" y="696458"/>
                  </a:lnTo>
                  <a:lnTo>
                    <a:pt x="0" y="776379"/>
                  </a:lnTo>
                  <a:lnTo>
                    <a:pt x="775952" y="776379"/>
                  </a:lnTo>
                  <a:lnTo>
                    <a:pt x="775952" y="753545"/>
                  </a:lnTo>
                  <a:lnTo>
                    <a:pt x="22822" y="753545"/>
                  </a:lnTo>
                  <a:lnTo>
                    <a:pt x="22822" y="719292"/>
                  </a:lnTo>
                  <a:lnTo>
                    <a:pt x="775952" y="719292"/>
                  </a:lnTo>
                  <a:lnTo>
                    <a:pt x="775952" y="696458"/>
                  </a:lnTo>
                  <a:close/>
                </a:path>
                <a:path w="775969" h="776604">
                  <a:moveTo>
                    <a:pt x="775952" y="719292"/>
                  </a:moveTo>
                  <a:lnTo>
                    <a:pt x="753130" y="719292"/>
                  </a:lnTo>
                  <a:lnTo>
                    <a:pt x="753130" y="753545"/>
                  </a:lnTo>
                  <a:lnTo>
                    <a:pt x="775952" y="753545"/>
                  </a:lnTo>
                  <a:lnTo>
                    <a:pt x="775952" y="719292"/>
                  </a:lnTo>
                  <a:close/>
                </a:path>
                <a:path w="775969" h="776604">
                  <a:moveTo>
                    <a:pt x="148343" y="0"/>
                  </a:moveTo>
                  <a:lnTo>
                    <a:pt x="11411" y="0"/>
                  </a:lnTo>
                  <a:lnTo>
                    <a:pt x="11411" y="696458"/>
                  </a:lnTo>
                  <a:lnTo>
                    <a:pt x="34233" y="696458"/>
                  </a:lnTo>
                  <a:lnTo>
                    <a:pt x="34233" y="22834"/>
                  </a:lnTo>
                  <a:lnTo>
                    <a:pt x="148343" y="22834"/>
                  </a:lnTo>
                  <a:lnTo>
                    <a:pt x="148343" y="0"/>
                  </a:lnTo>
                  <a:close/>
                </a:path>
                <a:path w="775969" h="776604">
                  <a:moveTo>
                    <a:pt x="148343" y="22834"/>
                  </a:moveTo>
                  <a:lnTo>
                    <a:pt x="125521" y="22834"/>
                  </a:lnTo>
                  <a:lnTo>
                    <a:pt x="125521" y="696458"/>
                  </a:lnTo>
                  <a:lnTo>
                    <a:pt x="148343" y="696458"/>
                  </a:lnTo>
                  <a:lnTo>
                    <a:pt x="148343" y="91338"/>
                  </a:lnTo>
                  <a:lnTo>
                    <a:pt x="342332" y="91338"/>
                  </a:lnTo>
                  <a:lnTo>
                    <a:pt x="342332" y="68504"/>
                  </a:lnTo>
                  <a:lnTo>
                    <a:pt x="148343" y="68504"/>
                  </a:lnTo>
                  <a:lnTo>
                    <a:pt x="148343" y="22834"/>
                  </a:lnTo>
                  <a:close/>
                </a:path>
                <a:path w="775969" h="776604">
                  <a:moveTo>
                    <a:pt x="342332" y="91338"/>
                  </a:moveTo>
                  <a:lnTo>
                    <a:pt x="319509" y="91338"/>
                  </a:lnTo>
                  <a:lnTo>
                    <a:pt x="319509" y="696458"/>
                  </a:lnTo>
                  <a:lnTo>
                    <a:pt x="342332" y="696458"/>
                  </a:lnTo>
                  <a:lnTo>
                    <a:pt x="342332" y="228346"/>
                  </a:lnTo>
                  <a:lnTo>
                    <a:pt x="547731" y="228346"/>
                  </a:lnTo>
                  <a:lnTo>
                    <a:pt x="547731" y="205512"/>
                  </a:lnTo>
                  <a:lnTo>
                    <a:pt x="342332" y="205512"/>
                  </a:lnTo>
                  <a:lnTo>
                    <a:pt x="342332" y="91338"/>
                  </a:lnTo>
                  <a:close/>
                </a:path>
                <a:path w="775969" h="776604">
                  <a:moveTo>
                    <a:pt x="547731" y="228346"/>
                  </a:moveTo>
                  <a:lnTo>
                    <a:pt x="524909" y="228346"/>
                  </a:lnTo>
                  <a:lnTo>
                    <a:pt x="524909" y="696458"/>
                  </a:lnTo>
                  <a:lnTo>
                    <a:pt x="547731" y="696458"/>
                  </a:lnTo>
                  <a:lnTo>
                    <a:pt x="547731" y="582284"/>
                  </a:lnTo>
                  <a:lnTo>
                    <a:pt x="764541" y="582284"/>
                  </a:lnTo>
                  <a:lnTo>
                    <a:pt x="764541" y="559450"/>
                  </a:lnTo>
                  <a:lnTo>
                    <a:pt x="547731" y="559450"/>
                  </a:lnTo>
                  <a:lnTo>
                    <a:pt x="547731" y="228346"/>
                  </a:lnTo>
                  <a:close/>
                </a:path>
                <a:path w="775969" h="776604">
                  <a:moveTo>
                    <a:pt x="764541" y="582284"/>
                  </a:moveTo>
                  <a:lnTo>
                    <a:pt x="741719" y="582284"/>
                  </a:lnTo>
                  <a:lnTo>
                    <a:pt x="741719" y="696458"/>
                  </a:lnTo>
                  <a:lnTo>
                    <a:pt x="764541" y="696458"/>
                  </a:lnTo>
                  <a:lnTo>
                    <a:pt x="764541" y="582284"/>
                  </a:lnTo>
                  <a:close/>
                </a:path>
                <a:path w="775969" h="776604">
                  <a:moveTo>
                    <a:pt x="764541" y="171260"/>
                  </a:moveTo>
                  <a:lnTo>
                    <a:pt x="741719" y="171260"/>
                  </a:lnTo>
                  <a:lnTo>
                    <a:pt x="741719" y="559450"/>
                  </a:lnTo>
                  <a:lnTo>
                    <a:pt x="764541" y="559450"/>
                  </a:lnTo>
                  <a:lnTo>
                    <a:pt x="764541" y="171260"/>
                  </a:lnTo>
                  <a:close/>
                </a:path>
                <a:path w="775969" h="776604">
                  <a:moveTo>
                    <a:pt x="764541" y="45669"/>
                  </a:moveTo>
                  <a:lnTo>
                    <a:pt x="524909" y="45669"/>
                  </a:lnTo>
                  <a:lnTo>
                    <a:pt x="524909" y="205512"/>
                  </a:lnTo>
                  <a:lnTo>
                    <a:pt x="547731" y="205512"/>
                  </a:lnTo>
                  <a:lnTo>
                    <a:pt x="547731" y="171260"/>
                  </a:lnTo>
                  <a:lnTo>
                    <a:pt x="764541" y="171260"/>
                  </a:lnTo>
                  <a:lnTo>
                    <a:pt x="764541" y="148425"/>
                  </a:lnTo>
                  <a:lnTo>
                    <a:pt x="547731" y="148425"/>
                  </a:lnTo>
                  <a:lnTo>
                    <a:pt x="547731" y="68504"/>
                  </a:lnTo>
                  <a:lnTo>
                    <a:pt x="764541" y="68504"/>
                  </a:lnTo>
                  <a:lnTo>
                    <a:pt x="764541" y="45669"/>
                  </a:lnTo>
                  <a:close/>
                </a:path>
                <a:path w="775969" h="776604">
                  <a:moveTo>
                    <a:pt x="764541" y="68504"/>
                  </a:moveTo>
                  <a:lnTo>
                    <a:pt x="741719" y="68504"/>
                  </a:lnTo>
                  <a:lnTo>
                    <a:pt x="741719" y="148425"/>
                  </a:lnTo>
                  <a:lnTo>
                    <a:pt x="764541" y="148425"/>
                  </a:lnTo>
                  <a:lnTo>
                    <a:pt x="764541" y="68504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1590" y="3255391"/>
              <a:ext cx="79877" cy="7992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738388" y="3415245"/>
              <a:ext cx="45720" cy="308610"/>
            </a:xfrm>
            <a:custGeom>
              <a:avLst/>
              <a:gdLst/>
              <a:ahLst/>
              <a:cxnLst/>
              <a:rect l="l" t="t" r="r" b="b"/>
              <a:pathLst>
                <a:path w="45719" h="308610">
                  <a:moveTo>
                    <a:pt x="45643" y="285432"/>
                  </a:moveTo>
                  <a:lnTo>
                    <a:pt x="43853" y="276542"/>
                  </a:lnTo>
                  <a:lnTo>
                    <a:pt x="38963" y="269278"/>
                  </a:lnTo>
                  <a:lnTo>
                    <a:pt x="31711" y="264388"/>
                  </a:lnTo>
                  <a:lnTo>
                    <a:pt x="22821" y="262597"/>
                  </a:lnTo>
                  <a:lnTo>
                    <a:pt x="13944" y="264388"/>
                  </a:lnTo>
                  <a:lnTo>
                    <a:pt x="6692" y="269278"/>
                  </a:lnTo>
                  <a:lnTo>
                    <a:pt x="1803" y="276542"/>
                  </a:lnTo>
                  <a:lnTo>
                    <a:pt x="0" y="285432"/>
                  </a:lnTo>
                  <a:lnTo>
                    <a:pt x="1803" y="294322"/>
                  </a:lnTo>
                  <a:lnTo>
                    <a:pt x="6692" y="301574"/>
                  </a:lnTo>
                  <a:lnTo>
                    <a:pt x="13944" y="306463"/>
                  </a:lnTo>
                  <a:lnTo>
                    <a:pt x="22821" y="308267"/>
                  </a:lnTo>
                  <a:lnTo>
                    <a:pt x="31711" y="306463"/>
                  </a:lnTo>
                  <a:lnTo>
                    <a:pt x="38963" y="301574"/>
                  </a:lnTo>
                  <a:lnTo>
                    <a:pt x="43853" y="294322"/>
                  </a:lnTo>
                  <a:lnTo>
                    <a:pt x="45643" y="285432"/>
                  </a:lnTo>
                  <a:close/>
                </a:path>
                <a:path w="45719" h="308610">
                  <a:moveTo>
                    <a:pt x="45643" y="22834"/>
                  </a:moveTo>
                  <a:lnTo>
                    <a:pt x="43853" y="13944"/>
                  </a:lnTo>
                  <a:lnTo>
                    <a:pt x="38963" y="6680"/>
                  </a:lnTo>
                  <a:lnTo>
                    <a:pt x="31711" y="1790"/>
                  </a:lnTo>
                  <a:lnTo>
                    <a:pt x="22821" y="0"/>
                  </a:lnTo>
                  <a:lnTo>
                    <a:pt x="13944" y="1790"/>
                  </a:lnTo>
                  <a:lnTo>
                    <a:pt x="6692" y="6680"/>
                  </a:lnTo>
                  <a:lnTo>
                    <a:pt x="1803" y="13944"/>
                  </a:lnTo>
                  <a:lnTo>
                    <a:pt x="0" y="22834"/>
                  </a:lnTo>
                  <a:lnTo>
                    <a:pt x="1803" y="31724"/>
                  </a:lnTo>
                  <a:lnTo>
                    <a:pt x="6692" y="38976"/>
                  </a:lnTo>
                  <a:lnTo>
                    <a:pt x="13944" y="43865"/>
                  </a:lnTo>
                  <a:lnTo>
                    <a:pt x="22821" y="45669"/>
                  </a:lnTo>
                  <a:lnTo>
                    <a:pt x="31711" y="43865"/>
                  </a:lnTo>
                  <a:lnTo>
                    <a:pt x="38963" y="38976"/>
                  </a:lnTo>
                  <a:lnTo>
                    <a:pt x="43853" y="31724"/>
                  </a:lnTo>
                  <a:lnTo>
                    <a:pt x="45643" y="22834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517396" y="156413"/>
            <a:ext cx="10439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2021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65819" y="12191"/>
            <a:ext cx="3512058" cy="1006601"/>
          </a:xfrm>
          <a:prstGeom prst="rect">
            <a:avLst/>
          </a:prstGeom>
        </p:spPr>
      </p:pic>
      <p:sp>
        <p:nvSpPr>
          <p:cNvPr id="27" name="مربع نص 26">
            <a:extLst>
              <a:ext uri="{FF2B5EF4-FFF2-40B4-BE49-F238E27FC236}">
                <a16:creationId xmlns:a16="http://schemas.microsoft.com/office/drawing/2014/main" id="{EC5C9F5F-8AF9-FCF5-54E6-EF669FEF7582}"/>
              </a:ext>
            </a:extLst>
          </p:cNvPr>
          <p:cNvSpPr txBox="1"/>
          <p:nvPr/>
        </p:nvSpPr>
        <p:spPr>
          <a:xfrm>
            <a:off x="3276600" y="463586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4800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للمهندس / سعود محمد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138616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92910" y="2172461"/>
            <a:ext cx="7957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Arial"/>
                <a:cs typeface="Arial"/>
              </a:rPr>
              <a:t>What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role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do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service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providers</a:t>
            </a:r>
            <a:r>
              <a:rPr sz="1800" b="1" spc="-11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and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service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consumers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have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in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relation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to</a:t>
            </a:r>
            <a:r>
              <a:rPr sz="1800" b="1" spc="-70" dirty="0">
                <a:latin typeface="Arial"/>
                <a:cs typeface="Arial"/>
              </a:rPr>
              <a:t> risk?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2910" y="2721102"/>
            <a:ext cx="21462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Tahoma"/>
                <a:cs typeface="Tahoma"/>
              </a:rPr>
              <a:t>a)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105" dirty="0">
                <a:latin typeface="Tahoma"/>
                <a:cs typeface="Tahoma"/>
              </a:rPr>
              <a:t>b)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8382" y="2675254"/>
            <a:ext cx="1013460" cy="337185"/>
          </a:xfrm>
          <a:prstGeom prst="rect">
            <a:avLst/>
          </a:prstGeom>
          <a:solidFill>
            <a:srgbClr val="F16D84"/>
          </a:solidFill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1800" spc="-15" dirty="0">
                <a:latin typeface="Tahoma"/>
                <a:cs typeface="Tahoma"/>
              </a:rPr>
              <a:t>Con</a:t>
            </a:r>
            <a:r>
              <a:rPr sz="1800" spc="-10" dirty="0">
                <a:latin typeface="Tahoma"/>
                <a:cs typeface="Tahoma"/>
              </a:rPr>
              <a:t>s</a:t>
            </a:r>
            <a:r>
              <a:rPr sz="1800" spc="-20" dirty="0">
                <a:latin typeface="Tahoma"/>
                <a:cs typeface="Tahoma"/>
              </a:rPr>
              <a:t>um</a:t>
            </a:r>
            <a:r>
              <a:rPr sz="1800" spc="-10" dirty="0">
                <a:latin typeface="Tahoma"/>
                <a:cs typeface="Tahoma"/>
              </a:rPr>
              <a:t>e</a:t>
            </a:r>
            <a:r>
              <a:rPr sz="1800" spc="85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4514" y="2721102"/>
            <a:ext cx="78111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help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to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achieve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outcomes,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reduces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risk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8382" y="3223895"/>
            <a:ext cx="1013460" cy="337185"/>
          </a:xfrm>
          <a:prstGeom prst="rect">
            <a:avLst/>
          </a:prstGeom>
          <a:solidFill>
            <a:srgbClr val="F16D84"/>
          </a:solidFill>
        </p:spPr>
        <p:txBody>
          <a:bodyPr vert="horz" wrap="square" lIns="0" tIns="5841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9"/>
              </a:spcBef>
            </a:pPr>
            <a:r>
              <a:rPr sz="1800" spc="-15" dirty="0">
                <a:latin typeface="Tahoma"/>
                <a:cs typeface="Tahoma"/>
              </a:rPr>
              <a:t>Con</a:t>
            </a:r>
            <a:r>
              <a:rPr sz="1800" spc="-10" dirty="0">
                <a:latin typeface="Tahoma"/>
                <a:cs typeface="Tahoma"/>
              </a:rPr>
              <a:t>s</a:t>
            </a:r>
            <a:r>
              <a:rPr sz="1800" spc="-20" dirty="0">
                <a:latin typeface="Tahoma"/>
                <a:cs typeface="Tahoma"/>
              </a:rPr>
              <a:t>um</a:t>
            </a:r>
            <a:r>
              <a:rPr sz="1800" spc="-10" dirty="0">
                <a:latin typeface="Tahoma"/>
                <a:cs typeface="Tahoma"/>
              </a:rPr>
              <a:t>e</a:t>
            </a:r>
            <a:r>
              <a:rPr sz="1800" spc="85" dirty="0">
                <a:latin typeface="Tahoma"/>
                <a:cs typeface="Tahoma"/>
              </a:rPr>
              <a:t>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4514" y="3269996"/>
            <a:ext cx="5948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should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manage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the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detailed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level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risk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on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behalf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service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01455" y="3223895"/>
            <a:ext cx="836930" cy="337185"/>
          </a:xfrm>
          <a:prstGeom prst="rect">
            <a:avLst/>
          </a:prstGeom>
          <a:solidFill>
            <a:srgbClr val="F16D84"/>
          </a:solidFill>
        </p:spPr>
        <p:txBody>
          <a:bodyPr vert="horz" wrap="square" lIns="0" tIns="58419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459"/>
              </a:spcBef>
            </a:pPr>
            <a:r>
              <a:rPr sz="1800" spc="35" dirty="0">
                <a:latin typeface="Tahoma"/>
                <a:cs typeface="Tahoma"/>
              </a:rPr>
              <a:t>p</a:t>
            </a:r>
            <a:r>
              <a:rPr sz="1800" spc="25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ovider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92910" y="3818635"/>
            <a:ext cx="6280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-80" dirty="0">
                <a:latin typeface="Tahoma"/>
                <a:cs typeface="Tahoma"/>
              </a:rPr>
              <a:t>c)	</a:t>
            </a: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help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consumer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to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achieve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outcomes,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7891" y="3772534"/>
            <a:ext cx="933450" cy="337185"/>
          </a:xfrm>
          <a:prstGeom prst="rect">
            <a:avLst/>
          </a:prstGeom>
          <a:solidFill>
            <a:srgbClr val="F16D84"/>
          </a:solidFill>
        </p:spPr>
        <p:txBody>
          <a:bodyPr vert="horz" wrap="square" lIns="0" tIns="58419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459"/>
              </a:spcBef>
            </a:pPr>
            <a:r>
              <a:rPr sz="1800" spc="40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iminate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83218" y="3818635"/>
            <a:ext cx="1452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Tahoma"/>
                <a:cs typeface="Tahoma"/>
              </a:rPr>
              <a:t>con</a:t>
            </a:r>
            <a:r>
              <a:rPr sz="1800" spc="10" dirty="0">
                <a:latin typeface="Tahoma"/>
                <a:cs typeface="Tahoma"/>
              </a:rPr>
              <a:t>s</a:t>
            </a:r>
            <a:r>
              <a:rPr sz="1800" spc="-10" dirty="0">
                <a:latin typeface="Tahoma"/>
                <a:cs typeface="Tahoma"/>
              </a:rPr>
              <a:t>um</a:t>
            </a:r>
            <a:r>
              <a:rPr sz="1800" spc="30" dirty="0">
                <a:latin typeface="Tahoma"/>
                <a:cs typeface="Tahoma"/>
              </a:rPr>
              <a:t>er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r</a:t>
            </a:r>
            <a:r>
              <a:rPr sz="1800" spc="45" dirty="0">
                <a:latin typeface="Tahoma"/>
                <a:cs typeface="Tahoma"/>
              </a:rPr>
              <a:t>isk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92910" y="4367276"/>
            <a:ext cx="8620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</a:tabLst>
            </a:pPr>
            <a:r>
              <a:rPr sz="1800" spc="-105" dirty="0">
                <a:latin typeface="Tahoma"/>
                <a:cs typeface="Tahoma"/>
              </a:rPr>
              <a:t>d)	</a:t>
            </a: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should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manage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detailed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level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risk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on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behalf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consumer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0961" y="4306061"/>
            <a:ext cx="9639300" cy="495300"/>
          </a:xfrm>
          <a:custGeom>
            <a:avLst/>
            <a:gdLst/>
            <a:ahLst/>
            <a:cxnLst/>
            <a:rect l="l" t="t" r="r" b="b"/>
            <a:pathLst>
              <a:path w="9639300" h="495300">
                <a:moveTo>
                  <a:pt x="0" y="82550"/>
                </a:moveTo>
                <a:lnTo>
                  <a:pt x="6486" y="50417"/>
                </a:lnTo>
                <a:lnTo>
                  <a:pt x="24177" y="24177"/>
                </a:lnTo>
                <a:lnTo>
                  <a:pt x="50417" y="6486"/>
                </a:lnTo>
                <a:lnTo>
                  <a:pt x="82550" y="0"/>
                </a:lnTo>
                <a:lnTo>
                  <a:pt x="9556750" y="0"/>
                </a:lnTo>
                <a:lnTo>
                  <a:pt x="9588882" y="6486"/>
                </a:lnTo>
                <a:lnTo>
                  <a:pt x="9615122" y="24177"/>
                </a:lnTo>
                <a:lnTo>
                  <a:pt x="9632813" y="50417"/>
                </a:lnTo>
                <a:lnTo>
                  <a:pt x="9639300" y="82550"/>
                </a:lnTo>
                <a:lnTo>
                  <a:pt x="9639300" y="412750"/>
                </a:lnTo>
                <a:lnTo>
                  <a:pt x="9632813" y="444882"/>
                </a:lnTo>
                <a:lnTo>
                  <a:pt x="9615122" y="471122"/>
                </a:lnTo>
                <a:lnTo>
                  <a:pt x="9588882" y="488813"/>
                </a:lnTo>
                <a:lnTo>
                  <a:pt x="9556750" y="495300"/>
                </a:lnTo>
                <a:lnTo>
                  <a:pt x="82550" y="495300"/>
                </a:lnTo>
                <a:lnTo>
                  <a:pt x="50417" y="488813"/>
                </a:lnTo>
                <a:lnTo>
                  <a:pt x="24177" y="471122"/>
                </a:lnTo>
                <a:lnTo>
                  <a:pt x="6486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84646" y="2633598"/>
            <a:ext cx="668020" cy="373380"/>
          </a:xfrm>
          <a:custGeom>
            <a:avLst/>
            <a:gdLst/>
            <a:ahLst/>
            <a:cxnLst/>
            <a:rect l="l" t="t" r="r" b="b"/>
            <a:pathLst>
              <a:path w="668020" h="373380">
                <a:moveTo>
                  <a:pt x="667511" y="0"/>
                </a:moveTo>
                <a:lnTo>
                  <a:pt x="0" y="0"/>
                </a:lnTo>
                <a:lnTo>
                  <a:pt x="0" y="373379"/>
                </a:lnTo>
                <a:lnTo>
                  <a:pt x="667511" y="373379"/>
                </a:lnTo>
                <a:lnTo>
                  <a:pt x="667511" y="0"/>
                </a:lnTo>
                <a:close/>
              </a:path>
            </a:pathLst>
          </a:custGeom>
          <a:solidFill>
            <a:srgbClr val="FDE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66457" y="2633598"/>
            <a:ext cx="2219325" cy="373380"/>
          </a:xfrm>
          <a:custGeom>
            <a:avLst/>
            <a:gdLst/>
            <a:ahLst/>
            <a:cxnLst/>
            <a:rect l="l" t="t" r="r" b="b"/>
            <a:pathLst>
              <a:path w="2219325" h="373380">
                <a:moveTo>
                  <a:pt x="2218944" y="0"/>
                </a:moveTo>
                <a:lnTo>
                  <a:pt x="0" y="0"/>
                </a:lnTo>
                <a:lnTo>
                  <a:pt x="0" y="373379"/>
                </a:lnTo>
                <a:lnTo>
                  <a:pt x="2218944" y="373379"/>
                </a:lnTo>
                <a:lnTo>
                  <a:pt x="2218944" y="0"/>
                </a:lnTo>
                <a:close/>
              </a:path>
            </a:pathLst>
          </a:custGeom>
          <a:solidFill>
            <a:srgbClr val="FDE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64521" y="2633598"/>
            <a:ext cx="1668780" cy="373380"/>
          </a:xfrm>
          <a:custGeom>
            <a:avLst/>
            <a:gdLst/>
            <a:ahLst/>
            <a:cxnLst/>
            <a:rect l="l" t="t" r="r" b="b"/>
            <a:pathLst>
              <a:path w="1668779" h="373380">
                <a:moveTo>
                  <a:pt x="1668779" y="0"/>
                </a:moveTo>
                <a:lnTo>
                  <a:pt x="0" y="0"/>
                </a:lnTo>
                <a:lnTo>
                  <a:pt x="0" y="373379"/>
                </a:lnTo>
                <a:lnTo>
                  <a:pt x="1668779" y="373379"/>
                </a:lnTo>
                <a:lnTo>
                  <a:pt x="1668779" y="0"/>
                </a:lnTo>
                <a:close/>
              </a:path>
            </a:pathLst>
          </a:custGeom>
          <a:solidFill>
            <a:srgbClr val="FDE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7" name="object 7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266700" y="3542055"/>
            <a:ext cx="1892300" cy="3295650"/>
            <a:chOff x="266700" y="3542055"/>
            <a:chExt cx="1892300" cy="3295650"/>
          </a:xfrm>
        </p:grpSpPr>
        <p:sp>
          <p:nvSpPr>
            <p:cNvPr id="11" name="object 11"/>
            <p:cNvSpPr/>
            <p:nvPr/>
          </p:nvSpPr>
          <p:spPr>
            <a:xfrm>
              <a:off x="266700" y="3542055"/>
              <a:ext cx="1892300" cy="3295650"/>
            </a:xfrm>
            <a:custGeom>
              <a:avLst/>
              <a:gdLst/>
              <a:ahLst/>
              <a:cxnLst/>
              <a:rect l="l" t="t" r="r" b="b"/>
              <a:pathLst>
                <a:path w="1892300" h="3295650">
                  <a:moveTo>
                    <a:pt x="1892300" y="0"/>
                  </a:moveTo>
                  <a:lnTo>
                    <a:pt x="0" y="0"/>
                  </a:lnTo>
                  <a:lnTo>
                    <a:pt x="0" y="850747"/>
                  </a:lnTo>
                  <a:lnTo>
                    <a:pt x="0" y="2350744"/>
                  </a:lnTo>
                  <a:lnTo>
                    <a:pt x="0" y="3295561"/>
                  </a:lnTo>
                  <a:lnTo>
                    <a:pt x="1892300" y="3295561"/>
                  </a:lnTo>
                  <a:lnTo>
                    <a:pt x="1892300" y="2350744"/>
                  </a:lnTo>
                  <a:lnTo>
                    <a:pt x="1892300" y="850747"/>
                  </a:lnTo>
                  <a:lnTo>
                    <a:pt x="1892300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951" y="3700284"/>
              <a:ext cx="925830" cy="511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4359" y="4550676"/>
              <a:ext cx="1308354" cy="5112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79" y="5099304"/>
              <a:ext cx="1314450" cy="51128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9371" y="6050280"/>
              <a:ext cx="1824989" cy="511289"/>
            </a:xfrm>
            <a:prstGeom prst="rect">
              <a:avLst/>
            </a:prstGeom>
          </p:spPr>
        </p:pic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60250" y="3149625"/>
          <a:ext cx="11316334" cy="3687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7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2430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-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Component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solidFill>
                      <a:srgbClr val="FDE7B8"/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Description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solidFill>
                      <a:srgbClr val="FDE7B8"/>
                    </a:solidFill>
                  </a:tcPr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400" spc="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Examples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solidFill>
                      <a:srgbClr val="FDE7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7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Goods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29235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264160" algn="l"/>
                        </a:tabLst>
                      </a:pP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pplied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umer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160" algn="l"/>
                        </a:tabLst>
                      </a:pP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ip</a:t>
                      </a:r>
                      <a:r>
                        <a:rPr sz="1600" spc="-8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35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600" spc="-1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ferred</a:t>
                      </a:r>
                      <a:r>
                        <a:rPr sz="1600" spc="-10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umer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264160" algn="l"/>
                        </a:tabLst>
                      </a:pP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umer</a:t>
                      </a:r>
                      <a:r>
                        <a:rPr sz="1600" spc="-9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takes</a:t>
                      </a:r>
                      <a:r>
                        <a:rPr sz="1600" spc="-1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respon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ibility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for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futu</a:t>
                      </a: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use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9745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499745" algn="l"/>
                          <a:tab pos="500380" algn="l"/>
                        </a:tabLst>
                      </a:pP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mobile</a:t>
                      </a:r>
                      <a:r>
                        <a:rPr sz="1600" spc="-1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hone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49974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99745" algn="l"/>
                          <a:tab pos="500380" algn="l"/>
                        </a:tabLst>
                      </a:pP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physical</a:t>
                      </a:r>
                      <a:r>
                        <a:rPr sz="1600" spc="-1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server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997">
                <a:tc>
                  <a:txBody>
                    <a:bodyPr/>
                    <a:lstStyle/>
                    <a:p>
                      <a:pPr marL="47180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ess</a:t>
                      </a:r>
                      <a:r>
                        <a:rPr sz="1800" spc="-1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to</a:t>
                      </a:r>
                      <a:endParaRPr sz="1800">
                        <a:latin typeface="Tahoma"/>
                        <a:cs typeface="Tahoma"/>
                      </a:endParaRPr>
                    </a:p>
                    <a:p>
                      <a:pPr marL="441325">
                        <a:lnSpc>
                          <a:spcPct val="100000"/>
                        </a:lnSpc>
                        <a:spcBef>
                          <a:spcPts val="2160"/>
                        </a:spcBef>
                      </a:pPr>
                      <a:r>
                        <a:rPr sz="1800" spc="3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resources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2923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264160" algn="l"/>
                        </a:tabLst>
                      </a:pP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w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ip</a:t>
                      </a:r>
                      <a:r>
                        <a:rPr sz="1600" spc="-8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not</a:t>
                      </a:r>
                      <a:r>
                        <a:rPr sz="1600" spc="-11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35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600" spc="-1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ferred</a:t>
                      </a:r>
                      <a:r>
                        <a:rPr sz="1600" spc="-110" dirty="0">
                          <a:solidFill>
                            <a:srgbClr val="F16D8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umer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3525" marR="205740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160" algn="l"/>
                        </a:tabLst>
                      </a:pP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Access</a:t>
                      </a:r>
                      <a:r>
                        <a:rPr sz="1600" spc="-9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is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granted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licensed</a:t>
                      </a:r>
                      <a:r>
                        <a:rPr sz="1600" spc="-9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9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consumer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under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agreed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terms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and </a:t>
                      </a:r>
                      <a:r>
                        <a:rPr sz="1600" spc="-48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conditions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160" algn="l"/>
                        </a:tabLst>
                      </a:pPr>
                      <a:r>
                        <a:rPr sz="1600" spc="-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8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consumer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only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access</a:t>
                      </a:r>
                      <a:r>
                        <a:rPr sz="1600" spc="-1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resources</a:t>
                      </a:r>
                      <a:r>
                        <a:rPr sz="1600" spc="-1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during</a:t>
                      </a:r>
                      <a:r>
                        <a:rPr sz="1600" spc="-1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agreed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consumption</a:t>
                      </a:r>
                      <a:r>
                        <a:rPr sz="1600" spc="-9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period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according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other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agreed</a:t>
                      </a:r>
                      <a:r>
                        <a:rPr sz="1600" spc="-9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service</a:t>
                      </a:r>
                      <a:r>
                        <a:rPr sz="1600" spc="-9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terms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99745" marR="242570" indent="-287020">
                        <a:lnSpc>
                          <a:spcPct val="100000"/>
                        </a:lnSpc>
                        <a:spcBef>
                          <a:spcPts val="335"/>
                        </a:spcBef>
                        <a:buFont typeface="Arial MT"/>
                        <a:buChar char="•"/>
                        <a:tabLst>
                          <a:tab pos="499745" algn="l"/>
                          <a:tab pos="500380" algn="l"/>
                        </a:tabLst>
                      </a:pP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cess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mobile  n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two</a:t>
                      </a: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k,</a:t>
                      </a:r>
                      <a:r>
                        <a:rPr sz="1600" spc="-1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1600" spc="-1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6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two</a:t>
                      </a: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k 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storage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254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Se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vice</a:t>
                      </a:r>
                      <a:r>
                        <a:rPr sz="1800" spc="-14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ti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o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22923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3525" indent="-17272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Arial MT"/>
                        <a:buChar char="•"/>
                        <a:tabLst>
                          <a:tab pos="264160" algn="l"/>
                        </a:tabLst>
                      </a:pP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Performed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by</a:t>
                      </a:r>
                      <a:r>
                        <a:rPr sz="1600" spc="-1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1600" spc="-9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service</a:t>
                      </a:r>
                      <a:r>
                        <a:rPr sz="1600" spc="-9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provider</a:t>
                      </a:r>
                      <a:r>
                        <a:rPr sz="1600" spc="-1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address</a:t>
                      </a:r>
                      <a:r>
                        <a:rPr sz="1600" spc="-1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consumer’s</a:t>
                      </a:r>
                      <a:r>
                        <a:rPr sz="1600" spc="-9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needs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263525" indent="-1727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264160" algn="l"/>
                        </a:tabLst>
                      </a:pP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erfor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ed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</a:t>
                      </a:r>
                      <a:r>
                        <a:rPr sz="1600" spc="-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ding</a:t>
                      </a:r>
                      <a:r>
                        <a:rPr sz="1600" spc="-1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1600" spc="-1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1600" spc="-1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g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ree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8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with</a:t>
                      </a:r>
                      <a:r>
                        <a:rPr sz="1600" spc="-114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h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consu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99745" indent="-287020">
                        <a:lnSpc>
                          <a:spcPct val="100000"/>
                        </a:lnSpc>
                        <a:spcBef>
                          <a:spcPts val="340"/>
                        </a:spcBef>
                        <a:buFont typeface="Arial MT"/>
                        <a:buChar char="•"/>
                        <a:tabLst>
                          <a:tab pos="499745" algn="l"/>
                          <a:tab pos="500380" algn="l"/>
                        </a:tabLst>
                      </a:pP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User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suppo</a:t>
                      </a: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49974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99745" algn="l"/>
                          <a:tab pos="500380" algn="l"/>
                        </a:tabLst>
                      </a:pP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Replace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m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n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</a:t>
                      </a:r>
                      <a:r>
                        <a:rPr sz="1600" spc="-9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</a:t>
                      </a:r>
                      <a:r>
                        <a:rPr sz="1600" spc="-1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piece</a:t>
                      </a:r>
                      <a:endParaRPr sz="1600">
                        <a:latin typeface="Tahoma"/>
                        <a:cs typeface="Tahoma"/>
                      </a:endParaRPr>
                    </a:p>
                    <a:p>
                      <a:pPr marL="499745">
                        <a:lnSpc>
                          <a:spcPct val="100000"/>
                        </a:lnSpc>
                      </a:pP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-10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eq</a:t>
                      </a:r>
                      <a:r>
                        <a:rPr sz="16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u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ipm</a:t>
                      </a:r>
                      <a:r>
                        <a:rPr sz="16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sz="16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nt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6768" y="847090"/>
            <a:ext cx="11351260" cy="2167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0210" algn="l" rtl="0">
              <a:lnSpc>
                <a:spcPts val="1939"/>
              </a:lnSpc>
              <a:spcBef>
                <a:spcPts val="100"/>
              </a:spcBef>
            </a:pPr>
            <a:r>
              <a:rPr sz="1800" spc="-505" dirty="0">
                <a:solidFill>
                  <a:srgbClr val="33B79E"/>
                </a:solidFill>
                <a:latin typeface="Tahoma"/>
                <a:cs typeface="Tahoma"/>
              </a:rPr>
              <a:t>نيوكت/بيترت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ts val="2660"/>
              </a:lnSpc>
              <a:tabLst>
                <a:tab pos="1286510" algn="l"/>
              </a:tabLst>
            </a:pPr>
            <a:r>
              <a:rPr sz="3600" spc="-15" baseline="1157" dirty="0">
                <a:solidFill>
                  <a:srgbClr val="F16D84"/>
                </a:solidFill>
                <a:latin typeface="Tahoma"/>
                <a:cs typeface="Tahoma"/>
              </a:rPr>
              <a:t>Product:	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671F5C"/>
                </a:solidFill>
                <a:latin typeface="Tahoma"/>
                <a:cs typeface="Tahoma"/>
              </a:rPr>
              <a:t>configuration</a:t>
            </a:r>
            <a:r>
              <a:rPr sz="20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0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an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organization’s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resources</a:t>
            </a:r>
            <a:r>
              <a:rPr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designed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offer</a:t>
            </a:r>
            <a:r>
              <a:rPr sz="20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value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16D84"/>
                </a:solidFill>
                <a:latin typeface="Tahoma"/>
                <a:cs typeface="Tahoma"/>
              </a:rPr>
              <a:t>consumer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  <a:p>
            <a:pPr marL="2771140" algn="l" rtl="0">
              <a:lnSpc>
                <a:spcPts val="1920"/>
              </a:lnSpc>
              <a:spcBef>
                <a:spcPts val="2745"/>
              </a:spcBef>
            </a:pPr>
            <a:r>
              <a:rPr sz="1800" spc="-195" dirty="0">
                <a:solidFill>
                  <a:srgbClr val="33B79E"/>
                </a:solidFill>
                <a:latin typeface="Tahoma"/>
                <a:cs typeface="Tahoma"/>
              </a:rPr>
              <a:t>ي</a:t>
            </a:r>
            <a:r>
              <a:rPr sz="1800" spc="-145" dirty="0">
                <a:solidFill>
                  <a:srgbClr val="33B79E"/>
                </a:solidFill>
                <a:latin typeface="Tahoma"/>
                <a:cs typeface="Tahoma"/>
              </a:rPr>
              <a:t>م</a:t>
            </a:r>
            <a:r>
              <a:rPr sz="1800" spc="-525" dirty="0">
                <a:solidFill>
                  <a:srgbClr val="33B79E"/>
                </a:solidFill>
                <a:latin typeface="Tahoma"/>
                <a:cs typeface="Tahoma"/>
              </a:rPr>
              <a:t>سر</a:t>
            </a:r>
            <a:r>
              <a:rPr sz="1800" spc="-135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170" dirty="0">
                <a:solidFill>
                  <a:srgbClr val="33B79E"/>
                </a:solidFill>
                <a:latin typeface="Tahoma"/>
                <a:cs typeface="Tahoma"/>
              </a:rPr>
              <a:t>فصو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ts val="2640"/>
              </a:lnSpc>
            </a:pPr>
            <a:r>
              <a:rPr sz="2400" spc="35" dirty="0">
                <a:solidFill>
                  <a:srgbClr val="F16D84"/>
                </a:solidFill>
                <a:latin typeface="Tahoma"/>
                <a:cs typeface="Tahoma"/>
              </a:rPr>
              <a:t>Service</a:t>
            </a:r>
            <a:r>
              <a:rPr sz="2400" spc="-180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16D84"/>
                </a:solidFill>
                <a:latin typeface="Tahoma"/>
                <a:cs typeface="Tahoma"/>
              </a:rPr>
              <a:t>Offering:</a:t>
            </a:r>
            <a:r>
              <a:rPr sz="2400" spc="-190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formal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description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one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more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services,</a:t>
            </a:r>
            <a:r>
              <a:rPr sz="2000" spc="-20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designed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address</a:t>
            </a:r>
            <a:r>
              <a:rPr sz="20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needs</a:t>
            </a:r>
            <a:r>
              <a:rPr sz="20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endParaRPr sz="20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560"/>
              </a:spcBef>
            </a:pP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target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consumer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671F5C"/>
                </a:solidFill>
                <a:latin typeface="Tahoma"/>
                <a:cs typeface="Tahoma"/>
              </a:rPr>
              <a:t>group.</a:t>
            </a:r>
            <a:r>
              <a:rPr sz="20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offering</a:t>
            </a:r>
            <a:r>
              <a:rPr sz="20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may</a:t>
            </a:r>
            <a:r>
              <a:rPr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include</a:t>
            </a:r>
            <a:r>
              <a:rPr sz="20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goods,</a:t>
            </a:r>
            <a:r>
              <a:rPr sz="20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671F5C"/>
                </a:solidFill>
                <a:latin typeface="Tahoma"/>
                <a:cs typeface="Tahoma"/>
              </a:rPr>
              <a:t>access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resources,</a:t>
            </a:r>
            <a:r>
              <a:rPr sz="20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actions.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633" y="2231281"/>
            <a:ext cx="849630" cy="1049020"/>
          </a:xfrm>
          <a:custGeom>
            <a:avLst/>
            <a:gdLst/>
            <a:ahLst/>
            <a:cxnLst/>
            <a:rect l="l" t="t" r="r" b="b"/>
            <a:pathLst>
              <a:path w="849630" h="1049020">
                <a:moveTo>
                  <a:pt x="134697" y="432415"/>
                </a:moveTo>
                <a:lnTo>
                  <a:pt x="134697" y="307689"/>
                </a:lnTo>
                <a:lnTo>
                  <a:pt x="135320" y="327394"/>
                </a:lnTo>
                <a:lnTo>
                  <a:pt x="137184" y="347011"/>
                </a:lnTo>
                <a:lnTo>
                  <a:pt x="144601" y="385761"/>
                </a:lnTo>
                <a:lnTo>
                  <a:pt x="161928" y="433862"/>
                </a:lnTo>
                <a:lnTo>
                  <a:pt x="188542" y="478087"/>
                </a:lnTo>
                <a:lnTo>
                  <a:pt x="222573" y="518030"/>
                </a:lnTo>
                <a:lnTo>
                  <a:pt x="262152" y="553286"/>
                </a:lnTo>
                <a:lnTo>
                  <a:pt x="305409" y="583451"/>
                </a:lnTo>
                <a:lnTo>
                  <a:pt x="350898" y="605560"/>
                </a:lnTo>
                <a:lnTo>
                  <a:pt x="398210" y="618535"/>
                </a:lnTo>
                <a:lnTo>
                  <a:pt x="447036" y="624802"/>
                </a:lnTo>
                <a:lnTo>
                  <a:pt x="497067" y="626784"/>
                </a:lnTo>
                <a:lnTo>
                  <a:pt x="547993" y="626906"/>
                </a:lnTo>
                <a:lnTo>
                  <a:pt x="547993" y="470201"/>
                </a:lnTo>
                <a:lnTo>
                  <a:pt x="849602" y="759503"/>
                </a:lnTo>
                <a:lnTo>
                  <a:pt x="814059" y="793596"/>
                </a:lnTo>
                <a:lnTo>
                  <a:pt x="814059" y="759503"/>
                </a:lnTo>
                <a:lnTo>
                  <a:pt x="573119" y="528343"/>
                </a:lnTo>
                <a:lnTo>
                  <a:pt x="573119" y="651015"/>
                </a:lnTo>
                <a:lnTo>
                  <a:pt x="535817" y="651015"/>
                </a:lnTo>
                <a:lnTo>
                  <a:pt x="486274" y="650705"/>
                </a:lnTo>
                <a:lnTo>
                  <a:pt x="436588" y="648110"/>
                </a:lnTo>
                <a:lnTo>
                  <a:pt x="387277" y="640945"/>
                </a:lnTo>
                <a:lnTo>
                  <a:pt x="338862" y="626927"/>
                </a:lnTo>
                <a:lnTo>
                  <a:pt x="291862" y="603772"/>
                </a:lnTo>
                <a:lnTo>
                  <a:pt x="229701" y="558372"/>
                </a:lnTo>
                <a:lnTo>
                  <a:pt x="196055" y="526139"/>
                </a:lnTo>
                <a:lnTo>
                  <a:pt x="164627" y="487585"/>
                </a:lnTo>
                <a:lnTo>
                  <a:pt x="138363" y="442735"/>
                </a:lnTo>
                <a:lnTo>
                  <a:pt x="134697" y="432415"/>
                </a:lnTo>
                <a:close/>
              </a:path>
              <a:path w="849630" h="1049020">
                <a:moveTo>
                  <a:pt x="25063" y="609760"/>
                </a:moveTo>
                <a:lnTo>
                  <a:pt x="25063" y="464013"/>
                </a:lnTo>
                <a:lnTo>
                  <a:pt x="25306" y="479024"/>
                </a:lnTo>
                <a:lnTo>
                  <a:pt x="26017" y="494019"/>
                </a:lnTo>
                <a:lnTo>
                  <a:pt x="38647" y="572381"/>
                </a:lnTo>
                <a:lnTo>
                  <a:pt x="55538" y="619153"/>
                </a:lnTo>
                <a:lnTo>
                  <a:pt x="79169" y="663763"/>
                </a:lnTo>
                <a:lnTo>
                  <a:pt x="109203" y="705740"/>
                </a:lnTo>
                <a:lnTo>
                  <a:pt x="145305" y="744619"/>
                </a:lnTo>
                <a:lnTo>
                  <a:pt x="187137" y="779930"/>
                </a:lnTo>
                <a:lnTo>
                  <a:pt x="234365" y="811206"/>
                </a:lnTo>
                <a:lnTo>
                  <a:pt x="284638" y="835876"/>
                </a:lnTo>
                <a:lnTo>
                  <a:pt x="335759" y="852563"/>
                </a:lnTo>
                <a:lnTo>
                  <a:pt x="387651" y="862692"/>
                </a:lnTo>
                <a:lnTo>
                  <a:pt x="440237" y="867687"/>
                </a:lnTo>
                <a:lnTo>
                  <a:pt x="486274" y="868799"/>
                </a:lnTo>
                <a:lnTo>
                  <a:pt x="498517" y="868877"/>
                </a:lnTo>
                <a:lnTo>
                  <a:pt x="547993" y="867947"/>
                </a:lnTo>
                <a:lnTo>
                  <a:pt x="573119" y="867158"/>
                </a:lnTo>
                <a:lnTo>
                  <a:pt x="573119" y="990544"/>
                </a:lnTo>
                <a:lnTo>
                  <a:pt x="814059" y="759503"/>
                </a:lnTo>
                <a:lnTo>
                  <a:pt x="814059" y="793596"/>
                </a:lnTo>
                <a:lnTo>
                  <a:pt x="547993" y="1048806"/>
                </a:lnTo>
                <a:lnTo>
                  <a:pt x="547993" y="892101"/>
                </a:lnTo>
                <a:lnTo>
                  <a:pt x="498517" y="893063"/>
                </a:lnTo>
                <a:lnTo>
                  <a:pt x="450160" y="892276"/>
                </a:lnTo>
                <a:lnTo>
                  <a:pt x="402811" y="888874"/>
                </a:lnTo>
                <a:lnTo>
                  <a:pt x="356358" y="881993"/>
                </a:lnTo>
                <a:lnTo>
                  <a:pt x="310691" y="870768"/>
                </a:lnTo>
                <a:lnTo>
                  <a:pt x="265698" y="854335"/>
                </a:lnTo>
                <a:lnTo>
                  <a:pt x="221268" y="831829"/>
                </a:lnTo>
                <a:lnTo>
                  <a:pt x="179412" y="804683"/>
                </a:lnTo>
                <a:lnTo>
                  <a:pt x="140835" y="774006"/>
                </a:lnTo>
                <a:lnTo>
                  <a:pt x="105997" y="739995"/>
                </a:lnTo>
                <a:lnTo>
                  <a:pt x="75355" y="702848"/>
                </a:lnTo>
                <a:lnTo>
                  <a:pt x="49368" y="662763"/>
                </a:lnTo>
                <a:lnTo>
                  <a:pt x="28495" y="619938"/>
                </a:lnTo>
                <a:lnTo>
                  <a:pt x="25063" y="609760"/>
                </a:lnTo>
                <a:close/>
              </a:path>
              <a:path w="849630" h="1049020">
                <a:moveTo>
                  <a:pt x="0" y="464073"/>
                </a:moveTo>
                <a:lnTo>
                  <a:pt x="2210" y="417350"/>
                </a:lnTo>
                <a:lnTo>
                  <a:pt x="8616" y="371207"/>
                </a:lnTo>
                <a:lnTo>
                  <a:pt x="19134" y="325896"/>
                </a:lnTo>
                <a:lnTo>
                  <a:pt x="33682" y="281667"/>
                </a:lnTo>
                <a:lnTo>
                  <a:pt x="52178" y="238772"/>
                </a:lnTo>
                <a:lnTo>
                  <a:pt x="74539" y="197461"/>
                </a:lnTo>
                <a:lnTo>
                  <a:pt x="100683" y="157985"/>
                </a:lnTo>
                <a:lnTo>
                  <a:pt x="131401" y="122568"/>
                </a:lnTo>
                <a:lnTo>
                  <a:pt x="165591" y="90563"/>
                </a:lnTo>
                <a:lnTo>
                  <a:pt x="202939" y="62183"/>
                </a:lnTo>
                <a:lnTo>
                  <a:pt x="243132" y="37642"/>
                </a:lnTo>
                <a:lnTo>
                  <a:pt x="285859" y="17152"/>
                </a:lnTo>
                <a:lnTo>
                  <a:pt x="330808" y="928"/>
                </a:lnTo>
                <a:lnTo>
                  <a:pt x="334137" y="0"/>
                </a:lnTo>
                <a:lnTo>
                  <a:pt x="337623" y="1839"/>
                </a:lnTo>
                <a:lnTo>
                  <a:pt x="338775" y="5659"/>
                </a:lnTo>
                <a:lnTo>
                  <a:pt x="338859" y="6307"/>
                </a:lnTo>
                <a:lnTo>
                  <a:pt x="338827" y="6955"/>
                </a:lnTo>
                <a:lnTo>
                  <a:pt x="338827" y="9305"/>
                </a:lnTo>
                <a:lnTo>
                  <a:pt x="337403" y="11346"/>
                </a:lnTo>
                <a:lnTo>
                  <a:pt x="335173" y="12198"/>
                </a:lnTo>
                <a:lnTo>
                  <a:pt x="292961" y="33832"/>
                </a:lnTo>
                <a:lnTo>
                  <a:pt x="254518" y="60802"/>
                </a:lnTo>
                <a:lnTo>
                  <a:pt x="220386" y="92669"/>
                </a:lnTo>
                <a:lnTo>
                  <a:pt x="191106" y="128994"/>
                </a:lnTo>
                <a:lnTo>
                  <a:pt x="166758" y="170287"/>
                </a:lnTo>
                <a:lnTo>
                  <a:pt x="163467" y="178489"/>
                </a:lnTo>
                <a:lnTo>
                  <a:pt x="163467" y="125700"/>
                </a:lnTo>
                <a:lnTo>
                  <a:pt x="130874" y="159782"/>
                </a:lnTo>
                <a:lnTo>
                  <a:pt x="92244" y="216065"/>
                </a:lnTo>
                <a:lnTo>
                  <a:pt x="68396" y="262506"/>
                </a:lnTo>
                <a:lnTo>
                  <a:pt x="49628" y="310905"/>
                </a:lnTo>
                <a:lnTo>
                  <a:pt x="36065" y="360879"/>
                </a:lnTo>
                <a:lnTo>
                  <a:pt x="27835" y="412043"/>
                </a:lnTo>
                <a:lnTo>
                  <a:pt x="25063" y="464013"/>
                </a:lnTo>
                <a:lnTo>
                  <a:pt x="25063" y="609760"/>
                </a:lnTo>
                <a:lnTo>
                  <a:pt x="13195" y="574569"/>
                </a:lnTo>
                <a:lnTo>
                  <a:pt x="3925" y="526856"/>
                </a:lnTo>
                <a:lnTo>
                  <a:pt x="2208" y="511208"/>
                </a:lnTo>
                <a:lnTo>
                  <a:pt x="981" y="495521"/>
                </a:lnTo>
                <a:lnTo>
                  <a:pt x="245" y="479806"/>
                </a:lnTo>
                <a:lnTo>
                  <a:pt x="0" y="464073"/>
                </a:lnTo>
                <a:close/>
              </a:path>
              <a:path w="849630" h="1049020">
                <a:moveTo>
                  <a:pt x="338827" y="9305"/>
                </a:moveTo>
                <a:lnTo>
                  <a:pt x="338827" y="6955"/>
                </a:lnTo>
                <a:lnTo>
                  <a:pt x="338859" y="9260"/>
                </a:lnTo>
                <a:close/>
              </a:path>
              <a:path w="849630" h="1049020">
                <a:moveTo>
                  <a:pt x="109571" y="307769"/>
                </a:moveTo>
                <a:lnTo>
                  <a:pt x="112995" y="259891"/>
                </a:lnTo>
                <a:lnTo>
                  <a:pt x="123245" y="213151"/>
                </a:lnTo>
                <a:lnTo>
                  <a:pt x="140124" y="168215"/>
                </a:lnTo>
                <a:lnTo>
                  <a:pt x="163467" y="125700"/>
                </a:lnTo>
                <a:lnTo>
                  <a:pt x="163467" y="178489"/>
                </a:lnTo>
                <a:lnTo>
                  <a:pt x="149086" y="214326"/>
                </a:lnTo>
                <a:lnTo>
                  <a:pt x="138321" y="260373"/>
                </a:lnTo>
                <a:lnTo>
                  <a:pt x="134697" y="307689"/>
                </a:lnTo>
                <a:lnTo>
                  <a:pt x="134697" y="432415"/>
                </a:lnTo>
                <a:lnTo>
                  <a:pt x="120208" y="391617"/>
                </a:lnTo>
                <a:lnTo>
                  <a:pt x="115570" y="370916"/>
                </a:lnTo>
                <a:lnTo>
                  <a:pt x="112247" y="350002"/>
                </a:lnTo>
                <a:lnTo>
                  <a:pt x="110245" y="328934"/>
                </a:lnTo>
                <a:lnTo>
                  <a:pt x="109571" y="307769"/>
                </a:lnTo>
                <a:close/>
              </a:path>
            </a:pathLst>
          </a:custGeom>
          <a:solidFill>
            <a:srgbClr val="FDE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6492"/>
            <a:ext cx="12192000" cy="793750"/>
            <a:chOff x="0" y="126492"/>
            <a:chExt cx="12192000" cy="793750"/>
          </a:xfrm>
        </p:grpSpPr>
        <p:sp>
          <p:nvSpPr>
            <p:cNvPr id="4" name="object 4"/>
            <p:cNvSpPr/>
            <p:nvPr/>
          </p:nvSpPr>
          <p:spPr>
            <a:xfrm>
              <a:off x="0" y="435864"/>
              <a:ext cx="12192000" cy="70485"/>
            </a:xfrm>
            <a:custGeom>
              <a:avLst/>
              <a:gdLst/>
              <a:ahLst/>
              <a:cxnLst/>
              <a:rect l="l" t="t" r="r" b="b"/>
              <a:pathLst>
                <a:path w="12192000" h="70484">
                  <a:moveTo>
                    <a:pt x="121920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2000" y="701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492"/>
              <a:ext cx="5583174" cy="79324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8" name="object 8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30936" y="1046988"/>
            <a:ext cx="10930255" cy="494030"/>
          </a:xfrm>
          <a:prstGeom prst="rect">
            <a:avLst/>
          </a:prstGeom>
          <a:ln w="9525">
            <a:solidFill>
              <a:srgbClr val="FDE7B8"/>
            </a:solidFill>
          </a:ln>
        </p:spPr>
        <p:txBody>
          <a:bodyPr vert="horz" wrap="square" lIns="0" tIns="133985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055"/>
              </a:spcBef>
            </a:pPr>
            <a:r>
              <a:rPr sz="2000" spc="5" dirty="0">
                <a:solidFill>
                  <a:srgbClr val="996F9A"/>
                </a:solidFill>
                <a:latin typeface="Tahoma"/>
                <a:cs typeface="Tahoma"/>
              </a:rPr>
              <a:t>“Service</a:t>
            </a:r>
            <a:r>
              <a:rPr sz="20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996F9A"/>
                </a:solidFill>
                <a:latin typeface="Tahoma"/>
                <a:cs typeface="Tahoma"/>
              </a:rPr>
              <a:t>relationships</a:t>
            </a:r>
            <a:r>
              <a:rPr sz="2000" spc="-16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996F9A"/>
                </a:solidFill>
                <a:latin typeface="Tahoma"/>
                <a:cs typeface="Tahoma"/>
              </a:rPr>
              <a:t>are</a:t>
            </a:r>
            <a:r>
              <a:rPr sz="2000" spc="-14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996F9A"/>
                </a:solidFill>
                <a:latin typeface="Tahoma"/>
                <a:cs typeface="Tahoma"/>
              </a:rPr>
              <a:t>established</a:t>
            </a:r>
            <a:r>
              <a:rPr sz="2000" spc="-18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996F9A"/>
                </a:solidFill>
                <a:latin typeface="Tahoma"/>
                <a:cs typeface="Tahoma"/>
              </a:rPr>
              <a:t>between</a:t>
            </a:r>
            <a:r>
              <a:rPr sz="2000" spc="-17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996F9A"/>
                </a:solidFill>
                <a:latin typeface="Tahoma"/>
                <a:cs typeface="Tahoma"/>
              </a:rPr>
              <a:t>two</a:t>
            </a:r>
            <a:r>
              <a:rPr sz="20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996F9A"/>
                </a:solidFill>
                <a:latin typeface="Tahoma"/>
                <a:cs typeface="Tahoma"/>
              </a:rPr>
              <a:t>or</a:t>
            </a:r>
            <a:r>
              <a:rPr sz="20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996F9A"/>
                </a:solidFill>
                <a:latin typeface="Tahoma"/>
                <a:cs typeface="Tahoma"/>
              </a:rPr>
              <a:t>more</a:t>
            </a:r>
            <a:r>
              <a:rPr sz="20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996F9A"/>
                </a:solidFill>
                <a:latin typeface="Tahoma"/>
                <a:cs typeface="Tahoma"/>
              </a:rPr>
              <a:t>organizations</a:t>
            </a:r>
            <a:r>
              <a:rPr sz="20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996F9A"/>
                </a:solidFill>
                <a:latin typeface="Tahoma"/>
                <a:cs typeface="Tahoma"/>
              </a:rPr>
              <a:t>to</a:t>
            </a:r>
            <a:r>
              <a:rPr sz="20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996F9A"/>
                </a:solidFill>
                <a:latin typeface="Tahoma"/>
                <a:cs typeface="Tahoma"/>
              </a:rPr>
              <a:t>co-create</a:t>
            </a:r>
            <a:r>
              <a:rPr sz="20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996F9A"/>
                </a:solidFill>
                <a:latin typeface="Tahoma"/>
                <a:cs typeface="Tahoma"/>
              </a:rPr>
              <a:t>value”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270" y="1631441"/>
            <a:ext cx="9655175" cy="599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7375">
              <a:lnSpc>
                <a:spcPts val="2140"/>
              </a:lnSpc>
              <a:spcBef>
                <a:spcPts val="100"/>
              </a:spcBef>
            </a:pPr>
            <a:r>
              <a:rPr sz="1800" spc="-245" dirty="0">
                <a:solidFill>
                  <a:srgbClr val="33B79E"/>
                </a:solidFill>
                <a:latin typeface="Tahoma"/>
                <a:cs typeface="Tahoma"/>
              </a:rPr>
              <a:t>نواعت</a:t>
            </a:r>
            <a:endParaRPr sz="1800" dirty="0">
              <a:latin typeface="Tahoma"/>
              <a:cs typeface="Tahoma"/>
            </a:endParaRPr>
          </a:p>
          <a:p>
            <a:pPr marL="38100">
              <a:lnSpc>
                <a:spcPts val="2380"/>
              </a:lnSpc>
            </a:pPr>
            <a:r>
              <a:rPr sz="3000" spc="44" baseline="5555" dirty="0">
                <a:solidFill>
                  <a:srgbClr val="F16D84"/>
                </a:solidFill>
                <a:latin typeface="Tahoma"/>
                <a:cs typeface="Tahoma"/>
              </a:rPr>
              <a:t>Service</a:t>
            </a:r>
            <a:r>
              <a:rPr sz="3000" spc="-254" baseline="555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3000" baseline="5555" dirty="0">
                <a:solidFill>
                  <a:srgbClr val="F16D84"/>
                </a:solidFill>
                <a:latin typeface="Tahoma"/>
                <a:cs typeface="Tahoma"/>
              </a:rPr>
              <a:t>Relationship:</a:t>
            </a:r>
            <a:r>
              <a:rPr sz="3000" spc="509" baseline="555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671F5C"/>
                </a:solidFill>
                <a:latin typeface="Tahoma"/>
                <a:cs typeface="Tahoma"/>
              </a:rPr>
              <a:t>cooperation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between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provider</a:t>
            </a:r>
            <a:r>
              <a:rPr sz="20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consumer.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7670" y="2575051"/>
            <a:ext cx="83629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30" dirty="0">
                <a:solidFill>
                  <a:srgbClr val="49242C"/>
                </a:solidFill>
                <a:latin typeface="Tahoma"/>
                <a:cs typeface="Tahoma"/>
              </a:rPr>
              <a:t>incl</a:t>
            </a:r>
            <a:r>
              <a:rPr sz="2000" spc="50" dirty="0">
                <a:solidFill>
                  <a:srgbClr val="49242C"/>
                </a:solidFill>
                <a:latin typeface="Tahoma"/>
                <a:cs typeface="Tahoma"/>
              </a:rPr>
              <a:t>u</a:t>
            </a:r>
            <a:r>
              <a:rPr sz="2000" spc="-15" dirty="0">
                <a:solidFill>
                  <a:srgbClr val="49242C"/>
                </a:solidFill>
                <a:latin typeface="Tahoma"/>
                <a:cs typeface="Tahoma"/>
              </a:rPr>
              <a:t>de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656588" y="2473451"/>
            <a:ext cx="2432685" cy="567690"/>
            <a:chOff x="1656588" y="2473451"/>
            <a:chExt cx="2432685" cy="567690"/>
          </a:xfrm>
        </p:grpSpPr>
        <p:sp>
          <p:nvSpPr>
            <p:cNvPr id="15" name="object 15"/>
            <p:cNvSpPr/>
            <p:nvPr/>
          </p:nvSpPr>
          <p:spPr>
            <a:xfrm>
              <a:off x="1723644" y="2511551"/>
              <a:ext cx="2365375" cy="399415"/>
            </a:xfrm>
            <a:custGeom>
              <a:avLst/>
              <a:gdLst/>
              <a:ahLst/>
              <a:cxnLst/>
              <a:rect l="l" t="t" r="r" b="b"/>
              <a:pathLst>
                <a:path w="2365375" h="399414">
                  <a:moveTo>
                    <a:pt x="2365248" y="0"/>
                  </a:moveTo>
                  <a:lnTo>
                    <a:pt x="0" y="0"/>
                  </a:lnTo>
                  <a:lnTo>
                    <a:pt x="0" y="399288"/>
                  </a:lnTo>
                  <a:lnTo>
                    <a:pt x="2365248" y="399288"/>
                  </a:lnTo>
                  <a:lnTo>
                    <a:pt x="2365248" y="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6588" y="2473451"/>
              <a:ext cx="2262378" cy="56768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723644" y="2511551"/>
            <a:ext cx="2365375" cy="34817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92075" algn="l" rtl="0">
              <a:lnSpc>
                <a:spcPct val="100000"/>
              </a:lnSpc>
              <a:spcBef>
                <a:spcPts val="315"/>
              </a:spcBef>
            </a:pP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20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FFFFFF"/>
                </a:solidFill>
                <a:latin typeface="Tahoma"/>
                <a:cs typeface="Tahoma"/>
              </a:rPr>
              <a:t>provisio</a:t>
            </a:r>
            <a:r>
              <a:rPr sz="2000" spc="-2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27148" y="2903220"/>
            <a:ext cx="9234170" cy="348172"/>
          </a:xfrm>
          <a:prstGeom prst="rect">
            <a:avLst/>
          </a:prstGeom>
          <a:ln w="9525">
            <a:solidFill>
              <a:srgbClr val="F16D84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 algn="l" rtl="0">
              <a:lnSpc>
                <a:spcPct val="100000"/>
              </a:lnSpc>
              <a:spcBef>
                <a:spcPts val="315"/>
              </a:spcBef>
            </a:pP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ctivities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p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5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35" dirty="0">
                <a:solidFill>
                  <a:srgbClr val="671F5C"/>
                </a:solidFill>
                <a:latin typeface="Tahoma"/>
                <a:cs typeface="Tahoma"/>
              </a:rPr>
              <a:t>f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-15" dirty="0">
                <a:solidFill>
                  <a:srgbClr val="671F5C"/>
                </a:solidFill>
                <a:latin typeface="Tahoma"/>
                <a:cs typeface="Tahoma"/>
              </a:rPr>
              <a:t>med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b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an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ganiza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671F5C"/>
                </a:solidFill>
                <a:latin typeface="Arial"/>
                <a:cs typeface="Arial"/>
              </a:rPr>
              <a:t>pr</a:t>
            </a:r>
            <a:r>
              <a:rPr sz="2000" b="1" spc="-100" dirty="0">
                <a:solidFill>
                  <a:srgbClr val="671F5C"/>
                </a:solidFill>
                <a:latin typeface="Arial"/>
                <a:cs typeface="Arial"/>
              </a:rPr>
              <a:t>o</a:t>
            </a:r>
            <a:r>
              <a:rPr sz="2000" b="1" spc="-55" dirty="0">
                <a:solidFill>
                  <a:srgbClr val="671F5C"/>
                </a:solidFill>
                <a:latin typeface="Arial"/>
                <a:cs typeface="Arial"/>
              </a:rPr>
              <a:t>vide</a:t>
            </a:r>
            <a:r>
              <a:rPr sz="2000" b="1" spc="-11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000" spc="35" dirty="0">
                <a:solidFill>
                  <a:srgbClr val="671F5C"/>
                </a:solidFill>
                <a:latin typeface="Tahoma"/>
                <a:cs typeface="Tahoma"/>
              </a:rPr>
              <a:t>erv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s.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56588" y="3700271"/>
            <a:ext cx="9909810" cy="843280"/>
            <a:chOff x="1656588" y="3700271"/>
            <a:chExt cx="9909810" cy="843280"/>
          </a:xfrm>
        </p:grpSpPr>
        <p:sp>
          <p:nvSpPr>
            <p:cNvPr id="20" name="object 20"/>
            <p:cNvSpPr/>
            <p:nvPr/>
          </p:nvSpPr>
          <p:spPr>
            <a:xfrm>
              <a:off x="2327148" y="4137659"/>
              <a:ext cx="9234170" cy="401320"/>
            </a:xfrm>
            <a:custGeom>
              <a:avLst/>
              <a:gdLst/>
              <a:ahLst/>
              <a:cxnLst/>
              <a:rect l="l" t="t" r="r" b="b"/>
              <a:pathLst>
                <a:path w="9234170" h="401320">
                  <a:moveTo>
                    <a:pt x="0" y="400812"/>
                  </a:moveTo>
                  <a:lnTo>
                    <a:pt x="9233916" y="400812"/>
                  </a:lnTo>
                  <a:lnTo>
                    <a:pt x="9233916" y="0"/>
                  </a:lnTo>
                  <a:lnTo>
                    <a:pt x="0" y="0"/>
                  </a:lnTo>
                  <a:lnTo>
                    <a:pt x="0" y="400812"/>
                  </a:lnTo>
                  <a:close/>
                </a:path>
              </a:pathLst>
            </a:custGeom>
            <a:ln w="9525">
              <a:solidFill>
                <a:srgbClr val="F16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588" y="3700271"/>
              <a:ext cx="2763012" cy="56768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803019" y="3671163"/>
            <a:ext cx="7270115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850"/>
              </a:spcBef>
            </a:pP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20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000" spc="-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2000" spc="15" dirty="0">
                <a:solidFill>
                  <a:srgbClr val="FFFFFF"/>
                </a:solidFill>
                <a:latin typeface="Tahoma"/>
                <a:cs typeface="Tahoma"/>
              </a:rPr>
              <a:t>nsu</a:t>
            </a: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ption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264223" y="4872228"/>
            <a:ext cx="10301605" cy="1669414"/>
            <a:chOff x="1264223" y="4872228"/>
            <a:chExt cx="10301605" cy="1669414"/>
          </a:xfrm>
        </p:grpSpPr>
        <p:sp>
          <p:nvSpPr>
            <p:cNvPr id="24" name="object 24"/>
            <p:cNvSpPr/>
            <p:nvPr/>
          </p:nvSpPr>
          <p:spPr>
            <a:xfrm>
              <a:off x="2319527" y="5309616"/>
              <a:ext cx="9241790" cy="1226820"/>
            </a:xfrm>
            <a:custGeom>
              <a:avLst/>
              <a:gdLst/>
              <a:ahLst/>
              <a:cxnLst/>
              <a:rect l="l" t="t" r="r" b="b"/>
              <a:pathLst>
                <a:path w="9241790" h="1226820">
                  <a:moveTo>
                    <a:pt x="0" y="1226819"/>
                  </a:moveTo>
                  <a:lnTo>
                    <a:pt x="9241536" y="1226819"/>
                  </a:lnTo>
                  <a:lnTo>
                    <a:pt x="9241536" y="0"/>
                  </a:lnTo>
                  <a:lnTo>
                    <a:pt x="0" y="0"/>
                  </a:lnTo>
                  <a:lnTo>
                    <a:pt x="0" y="1226819"/>
                  </a:lnTo>
                  <a:close/>
                </a:path>
              </a:pathLst>
            </a:custGeom>
            <a:ln w="9524">
              <a:solidFill>
                <a:srgbClr val="F16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6588" y="4872228"/>
              <a:ext cx="4206240" cy="56769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264223" y="4924704"/>
              <a:ext cx="372110" cy="372745"/>
            </a:xfrm>
            <a:custGeom>
              <a:avLst/>
              <a:gdLst/>
              <a:ahLst/>
              <a:cxnLst/>
              <a:rect l="l" t="t" r="r" b="b"/>
              <a:pathLst>
                <a:path w="372110" h="372745">
                  <a:moveTo>
                    <a:pt x="186161" y="0"/>
                  </a:moveTo>
                  <a:lnTo>
                    <a:pt x="185985" y="0"/>
                  </a:lnTo>
                  <a:lnTo>
                    <a:pt x="136503" y="6664"/>
                  </a:lnTo>
                  <a:lnTo>
                    <a:pt x="92079" y="25434"/>
                  </a:lnTo>
                  <a:lnTo>
                    <a:pt x="54449" y="54536"/>
                  </a:lnTo>
                  <a:lnTo>
                    <a:pt x="25380" y="92195"/>
                  </a:lnTo>
                  <a:lnTo>
                    <a:pt x="6641" y="136637"/>
                  </a:lnTo>
                  <a:lnTo>
                    <a:pt x="0" y="186088"/>
                  </a:lnTo>
                  <a:lnTo>
                    <a:pt x="6643" y="235557"/>
                  </a:lnTo>
                  <a:lnTo>
                    <a:pt x="25392" y="280009"/>
                  </a:lnTo>
                  <a:lnTo>
                    <a:pt x="54474" y="317671"/>
                  </a:lnTo>
                  <a:lnTo>
                    <a:pt x="92115" y="346769"/>
                  </a:lnTo>
                  <a:lnTo>
                    <a:pt x="136544" y="365529"/>
                  </a:lnTo>
                  <a:lnTo>
                    <a:pt x="185985" y="372176"/>
                  </a:lnTo>
                  <a:lnTo>
                    <a:pt x="235427" y="365529"/>
                  </a:lnTo>
                  <a:lnTo>
                    <a:pt x="242893" y="362377"/>
                  </a:lnTo>
                  <a:lnTo>
                    <a:pt x="185985" y="362377"/>
                  </a:lnTo>
                  <a:lnTo>
                    <a:pt x="139147" y="356079"/>
                  </a:lnTo>
                  <a:lnTo>
                    <a:pt x="97058" y="338308"/>
                  </a:lnTo>
                  <a:lnTo>
                    <a:pt x="61399" y="310743"/>
                  </a:lnTo>
                  <a:lnTo>
                    <a:pt x="33849" y="275064"/>
                  </a:lnTo>
                  <a:lnTo>
                    <a:pt x="16087" y="232952"/>
                  </a:lnTo>
                  <a:lnTo>
                    <a:pt x="9794" y="186088"/>
                  </a:lnTo>
                  <a:lnTo>
                    <a:pt x="16141" y="139223"/>
                  </a:lnTo>
                  <a:lnTo>
                    <a:pt x="33911" y="97158"/>
                  </a:lnTo>
                  <a:lnTo>
                    <a:pt x="61460" y="61495"/>
                  </a:lnTo>
                  <a:lnTo>
                    <a:pt x="97105" y="33932"/>
                  </a:lnTo>
                  <a:lnTo>
                    <a:pt x="139171" y="16142"/>
                  </a:lnTo>
                  <a:lnTo>
                    <a:pt x="185985" y="9799"/>
                  </a:lnTo>
                  <a:lnTo>
                    <a:pt x="242992" y="9799"/>
                  </a:lnTo>
                  <a:lnTo>
                    <a:pt x="235577" y="6664"/>
                  </a:lnTo>
                  <a:lnTo>
                    <a:pt x="186161" y="0"/>
                  </a:lnTo>
                  <a:close/>
                </a:path>
                <a:path w="372110" h="372745">
                  <a:moveTo>
                    <a:pt x="242992" y="9799"/>
                  </a:moveTo>
                  <a:lnTo>
                    <a:pt x="185985" y="9799"/>
                  </a:lnTo>
                  <a:lnTo>
                    <a:pt x="232824" y="16096"/>
                  </a:lnTo>
                  <a:lnTo>
                    <a:pt x="274913" y="33867"/>
                  </a:lnTo>
                  <a:lnTo>
                    <a:pt x="310572" y="61433"/>
                  </a:lnTo>
                  <a:lnTo>
                    <a:pt x="338122" y="97111"/>
                  </a:lnTo>
                  <a:lnTo>
                    <a:pt x="355887" y="139247"/>
                  </a:lnTo>
                  <a:lnTo>
                    <a:pt x="362177" y="186088"/>
                  </a:lnTo>
                  <a:lnTo>
                    <a:pt x="355884" y="232952"/>
                  </a:lnTo>
                  <a:lnTo>
                    <a:pt x="338122" y="275064"/>
                  </a:lnTo>
                  <a:lnTo>
                    <a:pt x="310572" y="310743"/>
                  </a:lnTo>
                  <a:lnTo>
                    <a:pt x="274913" y="338308"/>
                  </a:lnTo>
                  <a:lnTo>
                    <a:pt x="232824" y="356079"/>
                  </a:lnTo>
                  <a:lnTo>
                    <a:pt x="185985" y="362377"/>
                  </a:lnTo>
                  <a:lnTo>
                    <a:pt x="242893" y="362377"/>
                  </a:lnTo>
                  <a:lnTo>
                    <a:pt x="279855" y="346769"/>
                  </a:lnTo>
                  <a:lnTo>
                    <a:pt x="317497" y="317671"/>
                  </a:lnTo>
                  <a:lnTo>
                    <a:pt x="346578" y="280009"/>
                  </a:lnTo>
                  <a:lnTo>
                    <a:pt x="365328" y="235557"/>
                  </a:lnTo>
                  <a:lnTo>
                    <a:pt x="371971" y="186088"/>
                  </a:lnTo>
                  <a:lnTo>
                    <a:pt x="365344" y="136619"/>
                  </a:lnTo>
                  <a:lnTo>
                    <a:pt x="346610" y="92166"/>
                  </a:lnTo>
                  <a:lnTo>
                    <a:pt x="317583" y="54536"/>
                  </a:lnTo>
                  <a:lnTo>
                    <a:pt x="279974" y="25434"/>
                  </a:lnTo>
                  <a:lnTo>
                    <a:pt x="242992" y="9799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4221" y="5028456"/>
              <a:ext cx="88636" cy="166938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803019" y="4839166"/>
            <a:ext cx="9651365" cy="75405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880"/>
              </a:spcBef>
            </a:pPr>
            <a:r>
              <a:rPr sz="2000" spc="3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20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re</a:t>
            </a:r>
            <a:r>
              <a:rPr sz="2000" spc="5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2000" spc="10" dirty="0">
                <a:solidFill>
                  <a:srgbClr val="FFFFFF"/>
                </a:solidFill>
                <a:latin typeface="Tahoma"/>
                <a:cs typeface="Tahoma"/>
              </a:rPr>
              <a:t>ationship</a:t>
            </a:r>
            <a:r>
              <a:rPr sz="20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manageme</a:t>
            </a:r>
            <a:r>
              <a:rPr sz="2000" spc="-5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2000" spc="-3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endParaRPr sz="2000" dirty="0">
              <a:latin typeface="Tahoma"/>
              <a:cs typeface="Tahoma"/>
            </a:endParaRPr>
          </a:p>
          <a:p>
            <a:pPr marL="636905">
              <a:lnSpc>
                <a:spcPts val="1930"/>
              </a:lnSpc>
              <a:spcBef>
                <a:spcPts val="700"/>
              </a:spcBef>
            </a:pPr>
            <a:r>
              <a:rPr sz="1800" spc="-400" dirty="0" err="1">
                <a:solidFill>
                  <a:srgbClr val="33B79E"/>
                </a:solidFill>
                <a:latin typeface="Tahoma"/>
                <a:cs typeface="Tahoma"/>
              </a:rPr>
              <a:t>ةكرتشم</a:t>
            </a:r>
            <a:r>
              <a:rPr sz="1800" spc="-130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285" dirty="0" err="1">
                <a:solidFill>
                  <a:srgbClr val="33B79E"/>
                </a:solidFill>
                <a:latin typeface="Tahoma"/>
                <a:cs typeface="Tahoma"/>
              </a:rPr>
              <a:t>ةطشنأ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264221" y="2507652"/>
            <a:ext cx="372110" cy="372745"/>
          </a:xfrm>
          <a:custGeom>
            <a:avLst/>
            <a:gdLst/>
            <a:ahLst/>
            <a:cxnLst/>
            <a:rect l="l" t="t" r="r" b="b"/>
            <a:pathLst>
              <a:path w="372110" h="372744">
                <a:moveTo>
                  <a:pt x="198983" y="97917"/>
                </a:moveTo>
                <a:lnTo>
                  <a:pt x="197218" y="97828"/>
                </a:lnTo>
                <a:lnTo>
                  <a:pt x="185661" y="107022"/>
                </a:lnTo>
                <a:lnTo>
                  <a:pt x="173418" y="115316"/>
                </a:lnTo>
                <a:lnTo>
                  <a:pt x="167424" y="118795"/>
                </a:lnTo>
                <a:lnTo>
                  <a:pt x="161226" y="121932"/>
                </a:lnTo>
                <a:lnTo>
                  <a:pt x="154863" y="124701"/>
                </a:lnTo>
                <a:lnTo>
                  <a:pt x="148361" y="127101"/>
                </a:lnTo>
                <a:lnTo>
                  <a:pt x="148361" y="136423"/>
                </a:lnTo>
                <a:lnTo>
                  <a:pt x="159067" y="132067"/>
                </a:lnTo>
                <a:lnTo>
                  <a:pt x="169379" y="126707"/>
                </a:lnTo>
                <a:lnTo>
                  <a:pt x="179158" y="120611"/>
                </a:lnTo>
                <a:lnTo>
                  <a:pt x="187718" y="113728"/>
                </a:lnTo>
                <a:lnTo>
                  <a:pt x="187718" y="262864"/>
                </a:lnTo>
                <a:lnTo>
                  <a:pt x="198983" y="262864"/>
                </a:lnTo>
                <a:lnTo>
                  <a:pt x="198983" y="97917"/>
                </a:lnTo>
                <a:close/>
              </a:path>
              <a:path w="372110" h="372744">
                <a:moveTo>
                  <a:pt x="371970" y="186080"/>
                </a:moveTo>
                <a:lnTo>
                  <a:pt x="365340" y="136613"/>
                </a:lnTo>
                <a:lnTo>
                  <a:pt x="362178" y="129120"/>
                </a:lnTo>
                <a:lnTo>
                  <a:pt x="362178" y="186080"/>
                </a:lnTo>
                <a:lnTo>
                  <a:pt x="355879" y="232943"/>
                </a:lnTo>
                <a:lnTo>
                  <a:pt x="338112" y="275056"/>
                </a:lnTo>
                <a:lnTo>
                  <a:pt x="310565" y="310743"/>
                </a:lnTo>
                <a:lnTo>
                  <a:pt x="274904" y="338302"/>
                </a:lnTo>
                <a:lnTo>
                  <a:pt x="232816" y="356069"/>
                </a:lnTo>
                <a:lnTo>
                  <a:pt x="185978" y="362369"/>
                </a:lnTo>
                <a:lnTo>
                  <a:pt x="139141" y="356069"/>
                </a:lnTo>
                <a:lnTo>
                  <a:pt x="97053" y="338302"/>
                </a:lnTo>
                <a:lnTo>
                  <a:pt x="61391" y="310743"/>
                </a:lnTo>
                <a:lnTo>
                  <a:pt x="33845" y="275056"/>
                </a:lnTo>
                <a:lnTo>
                  <a:pt x="16078" y="232943"/>
                </a:lnTo>
                <a:lnTo>
                  <a:pt x="9791" y="186080"/>
                </a:lnTo>
                <a:lnTo>
                  <a:pt x="16129" y="139217"/>
                </a:lnTo>
                <a:lnTo>
                  <a:pt x="33909" y="97155"/>
                </a:lnTo>
                <a:lnTo>
                  <a:pt x="61455" y="61493"/>
                </a:lnTo>
                <a:lnTo>
                  <a:pt x="97104" y="33921"/>
                </a:lnTo>
                <a:lnTo>
                  <a:pt x="139166" y="16141"/>
                </a:lnTo>
                <a:lnTo>
                  <a:pt x="185978" y="9791"/>
                </a:lnTo>
                <a:lnTo>
                  <a:pt x="232816" y="16090"/>
                </a:lnTo>
                <a:lnTo>
                  <a:pt x="274904" y="33858"/>
                </a:lnTo>
                <a:lnTo>
                  <a:pt x="310565" y="61429"/>
                </a:lnTo>
                <a:lnTo>
                  <a:pt x="338112" y="97104"/>
                </a:lnTo>
                <a:lnTo>
                  <a:pt x="355879" y="139242"/>
                </a:lnTo>
                <a:lnTo>
                  <a:pt x="362178" y="186080"/>
                </a:lnTo>
                <a:lnTo>
                  <a:pt x="362178" y="129120"/>
                </a:lnTo>
                <a:lnTo>
                  <a:pt x="346608" y="92163"/>
                </a:lnTo>
                <a:lnTo>
                  <a:pt x="317576" y="54533"/>
                </a:lnTo>
                <a:lnTo>
                  <a:pt x="279958" y="25425"/>
                </a:lnTo>
                <a:lnTo>
                  <a:pt x="242976" y="9791"/>
                </a:lnTo>
                <a:lnTo>
                  <a:pt x="235559" y="6654"/>
                </a:lnTo>
                <a:lnTo>
                  <a:pt x="186143" y="0"/>
                </a:lnTo>
                <a:lnTo>
                  <a:pt x="185978" y="0"/>
                </a:lnTo>
                <a:lnTo>
                  <a:pt x="136499" y="6654"/>
                </a:lnTo>
                <a:lnTo>
                  <a:pt x="92075" y="25425"/>
                </a:lnTo>
                <a:lnTo>
                  <a:pt x="54444" y="54533"/>
                </a:lnTo>
                <a:lnTo>
                  <a:pt x="25374" y="92189"/>
                </a:lnTo>
                <a:lnTo>
                  <a:pt x="6642" y="136626"/>
                </a:lnTo>
                <a:lnTo>
                  <a:pt x="0" y="186080"/>
                </a:lnTo>
                <a:lnTo>
                  <a:pt x="6642" y="235546"/>
                </a:lnTo>
                <a:lnTo>
                  <a:pt x="25387" y="280009"/>
                </a:lnTo>
                <a:lnTo>
                  <a:pt x="54470" y="317665"/>
                </a:lnTo>
                <a:lnTo>
                  <a:pt x="92113" y="346760"/>
                </a:lnTo>
                <a:lnTo>
                  <a:pt x="136537" y="365518"/>
                </a:lnTo>
                <a:lnTo>
                  <a:pt x="185978" y="372173"/>
                </a:lnTo>
                <a:lnTo>
                  <a:pt x="235419" y="365518"/>
                </a:lnTo>
                <a:lnTo>
                  <a:pt x="279857" y="346760"/>
                </a:lnTo>
                <a:lnTo>
                  <a:pt x="317500" y="317665"/>
                </a:lnTo>
                <a:lnTo>
                  <a:pt x="346570" y="280009"/>
                </a:lnTo>
                <a:lnTo>
                  <a:pt x="365328" y="235546"/>
                </a:lnTo>
                <a:lnTo>
                  <a:pt x="371970" y="186080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1271674" y="3752748"/>
            <a:ext cx="370840" cy="372745"/>
            <a:chOff x="1271674" y="3752748"/>
            <a:chExt cx="370840" cy="372745"/>
          </a:xfrm>
        </p:grpSpPr>
        <p:sp>
          <p:nvSpPr>
            <p:cNvPr id="31" name="object 31"/>
            <p:cNvSpPr/>
            <p:nvPr/>
          </p:nvSpPr>
          <p:spPr>
            <a:xfrm>
              <a:off x="1271674" y="3752748"/>
              <a:ext cx="370840" cy="372745"/>
            </a:xfrm>
            <a:custGeom>
              <a:avLst/>
              <a:gdLst/>
              <a:ahLst/>
              <a:cxnLst/>
              <a:rect l="l" t="t" r="r" b="b"/>
              <a:pathLst>
                <a:path w="370839" h="372745">
                  <a:moveTo>
                    <a:pt x="185563" y="0"/>
                  </a:moveTo>
                  <a:lnTo>
                    <a:pt x="185388" y="0"/>
                  </a:lnTo>
                  <a:lnTo>
                    <a:pt x="136064" y="6664"/>
                  </a:lnTo>
                  <a:lnTo>
                    <a:pt x="91783" y="25434"/>
                  </a:lnTo>
                  <a:lnTo>
                    <a:pt x="54274" y="54536"/>
                  </a:lnTo>
                  <a:lnTo>
                    <a:pt x="25299" y="92195"/>
                  </a:lnTo>
                  <a:lnTo>
                    <a:pt x="6619" y="136637"/>
                  </a:lnTo>
                  <a:lnTo>
                    <a:pt x="0" y="186088"/>
                  </a:lnTo>
                  <a:lnTo>
                    <a:pt x="6622" y="235557"/>
                  </a:lnTo>
                  <a:lnTo>
                    <a:pt x="25311" y="280009"/>
                  </a:lnTo>
                  <a:lnTo>
                    <a:pt x="54299" y="317671"/>
                  </a:lnTo>
                  <a:lnTo>
                    <a:pt x="91820" y="346769"/>
                  </a:lnTo>
                  <a:lnTo>
                    <a:pt x="136105" y="365529"/>
                  </a:lnTo>
                  <a:lnTo>
                    <a:pt x="185388" y="372176"/>
                  </a:lnTo>
                  <a:lnTo>
                    <a:pt x="234671" y="365529"/>
                  </a:lnTo>
                  <a:lnTo>
                    <a:pt x="242112" y="362377"/>
                  </a:lnTo>
                  <a:lnTo>
                    <a:pt x="185388" y="362377"/>
                  </a:lnTo>
                  <a:lnTo>
                    <a:pt x="138700" y="356079"/>
                  </a:lnTo>
                  <a:lnTo>
                    <a:pt x="96746" y="338308"/>
                  </a:lnTo>
                  <a:lnTo>
                    <a:pt x="61202" y="310743"/>
                  </a:lnTo>
                  <a:lnTo>
                    <a:pt x="33740" y="275064"/>
                  </a:lnTo>
                  <a:lnTo>
                    <a:pt x="16036" y="232952"/>
                  </a:lnTo>
                  <a:lnTo>
                    <a:pt x="9762" y="186088"/>
                  </a:lnTo>
                  <a:lnTo>
                    <a:pt x="16089" y="139223"/>
                  </a:lnTo>
                  <a:lnTo>
                    <a:pt x="33802" y="97158"/>
                  </a:lnTo>
                  <a:lnTo>
                    <a:pt x="61263" y="61495"/>
                  </a:lnTo>
                  <a:lnTo>
                    <a:pt x="96793" y="33932"/>
                  </a:lnTo>
                  <a:lnTo>
                    <a:pt x="138724" y="16142"/>
                  </a:lnTo>
                  <a:lnTo>
                    <a:pt x="185388" y="9799"/>
                  </a:lnTo>
                  <a:lnTo>
                    <a:pt x="242211" y="9799"/>
                  </a:lnTo>
                  <a:lnTo>
                    <a:pt x="234820" y="6664"/>
                  </a:lnTo>
                  <a:lnTo>
                    <a:pt x="185563" y="0"/>
                  </a:lnTo>
                  <a:close/>
                </a:path>
                <a:path w="370839" h="372745">
                  <a:moveTo>
                    <a:pt x="242211" y="9799"/>
                  </a:moveTo>
                  <a:lnTo>
                    <a:pt x="185388" y="9799"/>
                  </a:lnTo>
                  <a:lnTo>
                    <a:pt x="232077" y="16096"/>
                  </a:lnTo>
                  <a:lnTo>
                    <a:pt x="274030" y="33867"/>
                  </a:lnTo>
                  <a:lnTo>
                    <a:pt x="309575" y="61433"/>
                  </a:lnTo>
                  <a:lnTo>
                    <a:pt x="337036" y="97111"/>
                  </a:lnTo>
                  <a:lnTo>
                    <a:pt x="354744" y="139247"/>
                  </a:lnTo>
                  <a:lnTo>
                    <a:pt x="361014" y="186088"/>
                  </a:lnTo>
                  <a:lnTo>
                    <a:pt x="354741" y="232952"/>
                  </a:lnTo>
                  <a:lnTo>
                    <a:pt x="337036" y="275064"/>
                  </a:lnTo>
                  <a:lnTo>
                    <a:pt x="309575" y="310743"/>
                  </a:lnTo>
                  <a:lnTo>
                    <a:pt x="274030" y="338308"/>
                  </a:lnTo>
                  <a:lnTo>
                    <a:pt x="232077" y="356079"/>
                  </a:lnTo>
                  <a:lnTo>
                    <a:pt x="185388" y="362377"/>
                  </a:lnTo>
                  <a:lnTo>
                    <a:pt x="242112" y="362377"/>
                  </a:lnTo>
                  <a:lnTo>
                    <a:pt x="278957" y="346769"/>
                  </a:lnTo>
                  <a:lnTo>
                    <a:pt x="316477" y="317671"/>
                  </a:lnTo>
                  <a:lnTo>
                    <a:pt x="345465" y="280009"/>
                  </a:lnTo>
                  <a:lnTo>
                    <a:pt x="364154" y="235557"/>
                  </a:lnTo>
                  <a:lnTo>
                    <a:pt x="370777" y="186088"/>
                  </a:lnTo>
                  <a:lnTo>
                    <a:pt x="364171" y="136619"/>
                  </a:lnTo>
                  <a:lnTo>
                    <a:pt x="345497" y="92166"/>
                  </a:lnTo>
                  <a:lnTo>
                    <a:pt x="316563" y="54536"/>
                  </a:lnTo>
                  <a:lnTo>
                    <a:pt x="279075" y="25434"/>
                  </a:lnTo>
                  <a:lnTo>
                    <a:pt x="242211" y="9799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8701" y="3851515"/>
              <a:ext cx="93831" cy="164137"/>
            </a:xfrm>
            <a:prstGeom prst="rect">
              <a:avLst/>
            </a:prstGeom>
          </p:spPr>
        </p:pic>
      </p:grp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2BC769A-BEC7-A1FB-27D3-69C03A4774E2}"/>
              </a:ext>
            </a:extLst>
          </p:cNvPr>
          <p:cNvSpPr txBox="1"/>
          <p:nvPr/>
        </p:nvSpPr>
        <p:spPr>
          <a:xfrm>
            <a:off x="2370892" y="4138869"/>
            <a:ext cx="7450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4680">
              <a:lnSpc>
                <a:spcPct val="100000"/>
              </a:lnSpc>
              <a:spcBef>
                <a:spcPts val="750"/>
              </a:spcBef>
            </a:pPr>
            <a:r>
              <a:rPr lang="en-US" sz="2000" spc="-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lang="en-US" sz="2000" spc="10" dirty="0">
                <a:solidFill>
                  <a:srgbClr val="671F5C"/>
                </a:solidFill>
                <a:latin typeface="Tahoma"/>
                <a:cs typeface="Tahoma"/>
              </a:rPr>
              <a:t>ctivities</a:t>
            </a:r>
            <a:r>
              <a:rPr lang="en-US"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30" dirty="0">
                <a:solidFill>
                  <a:srgbClr val="671F5C"/>
                </a:solidFill>
                <a:latin typeface="Tahoma"/>
                <a:cs typeface="Tahoma"/>
              </a:rPr>
              <a:t>p</a:t>
            </a:r>
            <a:r>
              <a:rPr lang="en-US" sz="2000" spc="-2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lang="en-US" sz="2000" spc="5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lang="en-US" sz="2000" spc="35" dirty="0">
                <a:solidFill>
                  <a:srgbClr val="671F5C"/>
                </a:solidFill>
                <a:latin typeface="Tahoma"/>
                <a:cs typeface="Tahoma"/>
              </a:rPr>
              <a:t>f</a:t>
            </a:r>
            <a:r>
              <a:rPr lang="en-US" sz="2000" spc="25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lang="en-US" sz="2000" spc="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lang="en-US" sz="2000" spc="-15" dirty="0">
                <a:solidFill>
                  <a:srgbClr val="671F5C"/>
                </a:solidFill>
                <a:latin typeface="Tahoma"/>
                <a:cs typeface="Tahoma"/>
              </a:rPr>
              <a:t>med</a:t>
            </a:r>
            <a:r>
              <a:rPr lang="en-US"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40" dirty="0">
                <a:solidFill>
                  <a:srgbClr val="671F5C"/>
                </a:solidFill>
                <a:latin typeface="Tahoma"/>
                <a:cs typeface="Tahoma"/>
              </a:rPr>
              <a:t>b</a:t>
            </a:r>
            <a:r>
              <a:rPr lang="en-US" sz="2000" spc="-45" dirty="0">
                <a:solidFill>
                  <a:srgbClr val="671F5C"/>
                </a:solidFill>
                <a:latin typeface="Tahoma"/>
                <a:cs typeface="Tahoma"/>
              </a:rPr>
              <a:t>y</a:t>
            </a:r>
            <a:r>
              <a:rPr lang="en-US"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rgbClr val="671F5C"/>
                </a:solidFill>
                <a:latin typeface="Tahoma"/>
                <a:cs typeface="Tahoma"/>
              </a:rPr>
              <a:t>an</a:t>
            </a:r>
            <a:r>
              <a:rPr lang="en-US"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25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lang="en-US" sz="2000" spc="-3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lang="en-US" sz="2000" spc="-5" dirty="0">
                <a:solidFill>
                  <a:srgbClr val="671F5C"/>
                </a:solidFill>
                <a:latin typeface="Tahoma"/>
                <a:cs typeface="Tahoma"/>
              </a:rPr>
              <a:t>ganiza</a:t>
            </a:r>
            <a:r>
              <a:rPr lang="en-US" sz="200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lang="en-US" sz="2000" spc="-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lang="en-US"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lang="en-US" sz="2000" spc="-3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lang="en-US"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4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lang="en-US"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b="1" spc="-100" dirty="0">
                <a:solidFill>
                  <a:srgbClr val="671F5C"/>
                </a:solidFill>
                <a:latin typeface="Arial"/>
                <a:cs typeface="Arial"/>
              </a:rPr>
              <a:t>consume</a:t>
            </a:r>
            <a:r>
              <a:rPr lang="en-US" sz="2000" b="1" spc="-10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lang="en-US" sz="2000" spc="2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lang="en-US" sz="2000" spc="35" dirty="0">
                <a:solidFill>
                  <a:srgbClr val="671F5C"/>
                </a:solidFill>
                <a:latin typeface="Tahoma"/>
                <a:cs typeface="Tahoma"/>
              </a:rPr>
              <a:t>erv</a:t>
            </a:r>
            <a:r>
              <a:rPr lang="en-US" sz="2000" spc="1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lang="en-US" sz="2000" spc="-5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lang="en-US" sz="200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lang="en-US" sz="2000" spc="8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endParaRPr lang="en-US" sz="2000" dirty="0">
              <a:latin typeface="Tahoma"/>
              <a:cs typeface="Tahoma"/>
            </a:endParaRP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3EEF2229-EC7D-67BD-08DD-399FC18DDE04}"/>
              </a:ext>
            </a:extLst>
          </p:cNvPr>
          <p:cNvSpPr txBox="1"/>
          <p:nvPr/>
        </p:nvSpPr>
        <p:spPr>
          <a:xfrm>
            <a:off x="1656588" y="5472980"/>
            <a:ext cx="10123932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7695" algn="l" rtl="0">
              <a:lnSpc>
                <a:spcPts val="2170"/>
              </a:lnSpc>
            </a:pPr>
            <a:r>
              <a:rPr lang="en-US" sz="2000" b="1" spc="-55" dirty="0">
                <a:solidFill>
                  <a:srgbClr val="671F5C"/>
                </a:solidFill>
                <a:latin typeface="Arial"/>
                <a:cs typeface="Arial"/>
              </a:rPr>
              <a:t>Joint</a:t>
            </a:r>
            <a:r>
              <a:rPr lang="en-US" sz="2000" b="1" spc="-9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lang="en-US" sz="2000" b="1" spc="-35" dirty="0">
                <a:solidFill>
                  <a:srgbClr val="671F5C"/>
                </a:solidFill>
                <a:latin typeface="Arial"/>
                <a:cs typeface="Arial"/>
              </a:rPr>
              <a:t>activities</a:t>
            </a:r>
            <a:r>
              <a:rPr lang="en-US" sz="2000" b="1" spc="-9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lang="en-US" sz="2000" spc="5" dirty="0">
                <a:solidFill>
                  <a:srgbClr val="671F5C"/>
                </a:solidFill>
                <a:latin typeface="Tahoma"/>
                <a:cs typeface="Tahoma"/>
              </a:rPr>
              <a:t>performed</a:t>
            </a:r>
            <a:r>
              <a:rPr lang="en-US"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40" dirty="0">
                <a:solidFill>
                  <a:srgbClr val="671F5C"/>
                </a:solidFill>
                <a:latin typeface="Tahoma"/>
                <a:cs typeface="Tahoma"/>
              </a:rPr>
              <a:t>by</a:t>
            </a:r>
            <a:r>
              <a:rPr lang="en-US"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lang="en-US"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u="sng" spc="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service</a:t>
            </a:r>
            <a:r>
              <a:rPr lang="en-US" sz="2000" u="sng" spc="-15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lang="en-US" sz="2000" u="sng" spc="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provider</a:t>
            </a:r>
            <a:r>
              <a:rPr lang="en-US"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20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lang="en-US"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lang="en-US"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u="sng" spc="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service</a:t>
            </a:r>
            <a:r>
              <a:rPr lang="en-US" sz="2000" u="sng" spc="-17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lang="en-US" sz="2000" u="sng" spc="1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consumer</a:t>
            </a:r>
            <a:r>
              <a:rPr lang="en-US" sz="20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4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lang="en-US"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10" dirty="0">
                <a:solidFill>
                  <a:srgbClr val="671F5C"/>
                </a:solidFill>
                <a:latin typeface="Tahoma"/>
                <a:cs typeface="Tahoma"/>
              </a:rPr>
              <a:t>ensure</a:t>
            </a:r>
            <a:endParaRPr lang="en-US" sz="2000" dirty="0">
              <a:latin typeface="Tahoma"/>
              <a:cs typeface="Tahoma"/>
            </a:endParaRPr>
          </a:p>
          <a:p>
            <a:pPr marL="607695" algn="l" rtl="0">
              <a:lnSpc>
                <a:spcPct val="100000"/>
              </a:lnSpc>
              <a:spcBef>
                <a:spcPts val="2400"/>
              </a:spcBef>
            </a:pPr>
            <a:r>
              <a:rPr lang="en-US" sz="2000" spc="-5" dirty="0">
                <a:solidFill>
                  <a:srgbClr val="671F5C"/>
                </a:solidFill>
                <a:latin typeface="Tahoma"/>
                <a:cs typeface="Tahoma"/>
              </a:rPr>
              <a:t>continual</a:t>
            </a:r>
            <a:r>
              <a:rPr lang="en-US"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rgbClr val="671F5C"/>
                </a:solidFill>
                <a:latin typeface="Tahoma"/>
                <a:cs typeface="Tahoma"/>
              </a:rPr>
              <a:t>value</a:t>
            </a:r>
            <a:r>
              <a:rPr lang="en-US" sz="20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rgbClr val="671F5C"/>
                </a:solidFill>
                <a:latin typeface="Tahoma"/>
                <a:cs typeface="Tahoma"/>
              </a:rPr>
              <a:t>co-creation</a:t>
            </a:r>
            <a:r>
              <a:rPr lang="en-US" sz="20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dirty="0">
                <a:solidFill>
                  <a:srgbClr val="671F5C"/>
                </a:solidFill>
                <a:latin typeface="Tahoma"/>
                <a:cs typeface="Tahoma"/>
              </a:rPr>
              <a:t>based</a:t>
            </a:r>
            <a:r>
              <a:rPr lang="en-US" sz="20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40" dirty="0">
                <a:solidFill>
                  <a:srgbClr val="671F5C"/>
                </a:solidFill>
                <a:latin typeface="Tahoma"/>
                <a:cs typeface="Tahoma"/>
              </a:rPr>
              <a:t>on</a:t>
            </a:r>
            <a:r>
              <a:rPr lang="en-US"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u="sng" spc="-1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agreed</a:t>
            </a:r>
            <a:r>
              <a:rPr lang="en-US"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25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lang="en-US" sz="2000" u="sng" spc="-16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lang="en-US" sz="2000" u="sng" spc="1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available</a:t>
            </a:r>
            <a:r>
              <a:rPr lang="en-US" sz="20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b="1" spc="-40" dirty="0">
                <a:solidFill>
                  <a:srgbClr val="671F5C"/>
                </a:solidFill>
                <a:latin typeface="Arial"/>
                <a:cs typeface="Arial"/>
              </a:rPr>
              <a:t>service</a:t>
            </a:r>
            <a:r>
              <a:rPr lang="en-US" sz="2000" b="1" spc="-10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lang="en-US" sz="2000" b="1" spc="-40" dirty="0">
                <a:solidFill>
                  <a:srgbClr val="671F5C"/>
                </a:solidFill>
                <a:latin typeface="Arial"/>
                <a:cs typeface="Arial"/>
              </a:rPr>
              <a:t>offerings</a:t>
            </a:r>
            <a:endParaRPr lang="en-US"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9276" y="3913141"/>
            <a:ext cx="495300" cy="303530"/>
          </a:xfrm>
          <a:custGeom>
            <a:avLst/>
            <a:gdLst/>
            <a:ahLst/>
            <a:cxnLst/>
            <a:rect l="l" t="t" r="r" b="b"/>
            <a:pathLst>
              <a:path w="495300" h="303529">
                <a:moveTo>
                  <a:pt x="402064" y="0"/>
                </a:moveTo>
                <a:lnTo>
                  <a:pt x="398336" y="102"/>
                </a:lnTo>
                <a:lnTo>
                  <a:pt x="393873" y="7498"/>
                </a:lnTo>
                <a:lnTo>
                  <a:pt x="393873" y="13285"/>
                </a:lnTo>
                <a:lnTo>
                  <a:pt x="474205" y="142037"/>
                </a:lnTo>
                <a:lnTo>
                  <a:pt x="2635" y="142194"/>
                </a:lnTo>
                <a:lnTo>
                  <a:pt x="0" y="146411"/>
                </a:lnTo>
                <a:lnTo>
                  <a:pt x="0" y="156823"/>
                </a:lnTo>
                <a:lnTo>
                  <a:pt x="2635" y="161039"/>
                </a:lnTo>
                <a:lnTo>
                  <a:pt x="474156" y="161039"/>
                </a:lnTo>
                <a:lnTo>
                  <a:pt x="393740" y="289909"/>
                </a:lnTo>
                <a:lnTo>
                  <a:pt x="393676" y="295877"/>
                </a:lnTo>
                <a:lnTo>
                  <a:pt x="398194" y="303360"/>
                </a:lnTo>
                <a:lnTo>
                  <a:pt x="401917" y="303462"/>
                </a:lnTo>
                <a:lnTo>
                  <a:pt x="495002" y="154601"/>
                </a:lnTo>
                <a:lnTo>
                  <a:pt x="495002" y="148633"/>
                </a:lnTo>
                <a:lnTo>
                  <a:pt x="404399" y="3619"/>
                </a:lnTo>
                <a:lnTo>
                  <a:pt x="402064" y="0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6492"/>
            <a:ext cx="12192000" cy="793750"/>
            <a:chOff x="0" y="126492"/>
            <a:chExt cx="12192000" cy="793750"/>
          </a:xfrm>
        </p:grpSpPr>
        <p:sp>
          <p:nvSpPr>
            <p:cNvPr id="4" name="object 4"/>
            <p:cNvSpPr/>
            <p:nvPr/>
          </p:nvSpPr>
          <p:spPr>
            <a:xfrm>
              <a:off x="0" y="435864"/>
              <a:ext cx="12192000" cy="70485"/>
            </a:xfrm>
            <a:custGeom>
              <a:avLst/>
              <a:gdLst/>
              <a:ahLst/>
              <a:cxnLst/>
              <a:rect l="l" t="t" r="r" b="b"/>
              <a:pathLst>
                <a:path w="12192000" h="70484">
                  <a:moveTo>
                    <a:pt x="121920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2000" y="701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492"/>
              <a:ext cx="5583174" cy="79324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18548" y="197946"/>
            <a:ext cx="5574030" cy="4043679"/>
            <a:chOff x="6618548" y="197946"/>
            <a:chExt cx="5574030" cy="4043679"/>
          </a:xfrm>
        </p:grpSpPr>
        <p:sp>
          <p:nvSpPr>
            <p:cNvPr id="8" name="object 8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13" y="1051560"/>
              <a:ext cx="3550986" cy="31897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9831" y="949452"/>
            <a:ext cx="7557770" cy="1032014"/>
          </a:xfrm>
          <a:prstGeom prst="rect">
            <a:avLst/>
          </a:prstGeom>
          <a:ln w="9525">
            <a:solidFill>
              <a:srgbClr val="FCD383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583055" marR="183515" indent="-1393190" algn="l" rtl="0">
              <a:lnSpc>
                <a:spcPts val="4320"/>
              </a:lnSpc>
              <a:spcBef>
                <a:spcPts val="120"/>
              </a:spcBef>
            </a:pP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“</a:t>
            </a:r>
            <a:r>
              <a:rPr sz="1800" u="sng" spc="-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Acting</a:t>
            </a:r>
            <a:r>
              <a:rPr sz="1800" u="sng" spc="-12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3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as</a:t>
            </a:r>
            <a:r>
              <a:rPr sz="1800" u="sng" spc="-11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</a:t>
            </a:r>
            <a:r>
              <a:rPr sz="1800" u="sng" spc="-13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service</a:t>
            </a:r>
            <a:r>
              <a:rPr sz="1800" u="sng" spc="-12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provider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,</a:t>
            </a:r>
            <a:r>
              <a:rPr sz="18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an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organization</a:t>
            </a:r>
            <a:r>
              <a:rPr sz="1800" spc="-1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produces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671F5C"/>
                </a:solidFill>
                <a:latin typeface="Arial"/>
                <a:cs typeface="Arial"/>
              </a:rPr>
              <a:t>outputs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that</a:t>
            </a:r>
            <a:r>
              <a:rPr sz="1800" spc="-10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help </a:t>
            </a:r>
            <a:r>
              <a:rPr sz="1800" spc="-5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sz="1800" spc="7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con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um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671F5C"/>
                </a:solidFill>
                <a:latin typeface="Tahoma"/>
                <a:cs typeface="Tahoma"/>
              </a:rPr>
              <a:t>rs</a:t>
            </a:r>
            <a:r>
              <a:rPr sz="18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1800" spc="-1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ac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h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ie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8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ta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1800" spc="-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671F5C"/>
                </a:solidFill>
                <a:latin typeface="Arial"/>
                <a:cs typeface="Arial"/>
              </a:rPr>
              <a:t>outcom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e</a:t>
            </a:r>
            <a:r>
              <a:rPr sz="1800" b="1" spc="-60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r>
              <a:rPr sz="1800" spc="-55" dirty="0">
                <a:solidFill>
                  <a:srgbClr val="671F5C"/>
                </a:solidFill>
                <a:latin typeface="Tahoma"/>
                <a:cs typeface="Tahoma"/>
              </a:rPr>
              <a:t>”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3384" y="2324363"/>
            <a:ext cx="7806055" cy="107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37820" algn="ctr" rtl="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tangible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intangible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deliverable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an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671F5C"/>
                </a:solidFill>
                <a:latin typeface="Arial"/>
                <a:cs typeface="Arial"/>
              </a:rPr>
              <a:t>activity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</a:pPr>
            <a:endParaRPr sz="245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</a:pPr>
            <a:r>
              <a:rPr sz="2400" spc="-65" dirty="0">
                <a:solidFill>
                  <a:srgbClr val="F16D84"/>
                </a:solidFill>
                <a:latin typeface="Tahoma"/>
                <a:cs typeface="Tahoma"/>
              </a:rPr>
              <a:t>Outcome:</a:t>
            </a:r>
            <a:r>
              <a:rPr sz="2400" spc="-31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30" dirty="0">
                <a:solidFill>
                  <a:srgbClr val="671F5C"/>
                </a:solidFill>
                <a:latin typeface="Tahoma"/>
                <a:cs typeface="Tahoma"/>
              </a:rPr>
              <a:t>es</a:t>
            </a:r>
            <a:r>
              <a:rPr sz="2000" spc="40" dirty="0">
                <a:solidFill>
                  <a:srgbClr val="671F5C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st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keholde</a:t>
            </a:r>
            <a:r>
              <a:rPr sz="2000" spc="10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abl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d</a:t>
            </a:r>
            <a:r>
              <a:rPr sz="20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b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671F5C"/>
                </a:solidFill>
                <a:latin typeface="Arial"/>
                <a:cs typeface="Arial"/>
              </a:rPr>
              <a:t>one</a:t>
            </a:r>
            <a:r>
              <a:rPr sz="2000" b="1" spc="-9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671F5C"/>
                </a:solidFill>
                <a:latin typeface="Arial"/>
                <a:cs typeface="Arial"/>
              </a:rPr>
              <a:t>or</a:t>
            </a:r>
            <a:r>
              <a:rPr sz="2000" b="1" spc="-8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671F5C"/>
                </a:solidFill>
                <a:latin typeface="Arial"/>
                <a:cs typeface="Arial"/>
              </a:rPr>
              <a:t>more</a:t>
            </a:r>
            <a:r>
              <a:rPr sz="2000" b="1" spc="-9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671F5C"/>
                </a:solidFill>
                <a:latin typeface="Arial"/>
                <a:cs typeface="Arial"/>
              </a:rPr>
              <a:t>out</a:t>
            </a:r>
            <a:r>
              <a:rPr sz="2000" b="1" spc="-70" dirty="0">
                <a:solidFill>
                  <a:srgbClr val="671F5C"/>
                </a:solidFill>
                <a:latin typeface="Arial"/>
                <a:cs typeface="Arial"/>
              </a:rPr>
              <a:t>put</a:t>
            </a:r>
            <a:r>
              <a:rPr sz="2000" b="1" spc="-60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935" y="2518136"/>
            <a:ext cx="575945" cy="1051560"/>
          </a:xfrm>
          <a:custGeom>
            <a:avLst/>
            <a:gdLst/>
            <a:ahLst/>
            <a:cxnLst/>
            <a:rect l="l" t="t" r="r" b="b"/>
            <a:pathLst>
              <a:path w="575945" h="1051560">
                <a:moveTo>
                  <a:pt x="409172" y="1051108"/>
                </a:moveTo>
                <a:lnTo>
                  <a:pt x="495512" y="869862"/>
                </a:lnTo>
                <a:lnTo>
                  <a:pt x="575673" y="691354"/>
                </a:lnTo>
                <a:lnTo>
                  <a:pt x="409172" y="300316"/>
                </a:lnTo>
                <a:lnTo>
                  <a:pt x="409172" y="541195"/>
                </a:lnTo>
                <a:lnTo>
                  <a:pt x="207290" y="541195"/>
                </a:lnTo>
                <a:lnTo>
                  <a:pt x="192223" y="537969"/>
                </a:lnTo>
                <a:lnTo>
                  <a:pt x="159075" y="515387"/>
                </a:lnTo>
                <a:lnTo>
                  <a:pt x="125926" y="454092"/>
                </a:lnTo>
                <a:lnTo>
                  <a:pt x="110859" y="334727"/>
                </a:lnTo>
                <a:lnTo>
                  <a:pt x="136874" y="204341"/>
                </a:lnTo>
                <a:lnTo>
                  <a:pt x="194109" y="138622"/>
                </a:lnTo>
                <a:lnTo>
                  <a:pt x="251344" y="115429"/>
                </a:lnTo>
                <a:lnTo>
                  <a:pt x="277359" y="112618"/>
                </a:lnTo>
                <a:lnTo>
                  <a:pt x="547922" y="65694"/>
                </a:lnTo>
                <a:lnTo>
                  <a:pt x="515338" y="54769"/>
                </a:lnTo>
                <a:lnTo>
                  <a:pt x="430332" y="31087"/>
                </a:lnTo>
                <a:lnTo>
                  <a:pt x="312025" y="8285"/>
                </a:lnTo>
                <a:lnTo>
                  <a:pt x="179540" y="0"/>
                </a:lnTo>
                <a:lnTo>
                  <a:pt x="152129" y="5234"/>
                </a:lnTo>
                <a:lnTo>
                  <a:pt x="102117" y="40780"/>
                </a:lnTo>
                <a:lnTo>
                  <a:pt x="60053" y="104630"/>
                </a:lnTo>
                <a:lnTo>
                  <a:pt x="42578" y="145247"/>
                </a:lnTo>
                <a:lnTo>
                  <a:pt x="27782" y="190630"/>
                </a:lnTo>
                <a:lnTo>
                  <a:pt x="15896" y="240012"/>
                </a:lnTo>
                <a:lnTo>
                  <a:pt x="7149" y="292623"/>
                </a:lnTo>
                <a:lnTo>
                  <a:pt x="1774" y="347692"/>
                </a:lnTo>
                <a:lnTo>
                  <a:pt x="0" y="404451"/>
                </a:lnTo>
                <a:lnTo>
                  <a:pt x="2057" y="462130"/>
                </a:lnTo>
                <a:lnTo>
                  <a:pt x="8177" y="519960"/>
                </a:lnTo>
                <a:lnTo>
                  <a:pt x="18590" y="577171"/>
                </a:lnTo>
                <a:lnTo>
                  <a:pt x="30384" y="621944"/>
                </a:lnTo>
                <a:lnTo>
                  <a:pt x="44259" y="663199"/>
                </a:lnTo>
                <a:lnTo>
                  <a:pt x="93916" y="749838"/>
                </a:lnTo>
                <a:lnTo>
                  <a:pt x="147021" y="795565"/>
                </a:lnTo>
                <a:lnTo>
                  <a:pt x="189329" y="813431"/>
                </a:lnTo>
                <a:lnTo>
                  <a:pt x="206597" y="816486"/>
                </a:lnTo>
                <a:lnTo>
                  <a:pt x="409172" y="816486"/>
                </a:lnTo>
                <a:lnTo>
                  <a:pt x="409172" y="1051108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1476" y="3894853"/>
            <a:ext cx="495300" cy="303530"/>
          </a:xfrm>
          <a:custGeom>
            <a:avLst/>
            <a:gdLst/>
            <a:ahLst/>
            <a:cxnLst/>
            <a:rect l="l" t="t" r="r" b="b"/>
            <a:pathLst>
              <a:path w="495300" h="303529">
                <a:moveTo>
                  <a:pt x="402064" y="0"/>
                </a:moveTo>
                <a:lnTo>
                  <a:pt x="398336" y="102"/>
                </a:lnTo>
                <a:lnTo>
                  <a:pt x="393873" y="7498"/>
                </a:lnTo>
                <a:lnTo>
                  <a:pt x="393873" y="13285"/>
                </a:lnTo>
                <a:lnTo>
                  <a:pt x="474205" y="142037"/>
                </a:lnTo>
                <a:lnTo>
                  <a:pt x="2635" y="142194"/>
                </a:lnTo>
                <a:lnTo>
                  <a:pt x="0" y="146411"/>
                </a:lnTo>
                <a:lnTo>
                  <a:pt x="0" y="156823"/>
                </a:lnTo>
                <a:lnTo>
                  <a:pt x="2635" y="161039"/>
                </a:lnTo>
                <a:lnTo>
                  <a:pt x="474156" y="161039"/>
                </a:lnTo>
                <a:lnTo>
                  <a:pt x="393740" y="289909"/>
                </a:lnTo>
                <a:lnTo>
                  <a:pt x="393676" y="295877"/>
                </a:lnTo>
                <a:lnTo>
                  <a:pt x="398194" y="303360"/>
                </a:lnTo>
                <a:lnTo>
                  <a:pt x="401917" y="303462"/>
                </a:lnTo>
                <a:lnTo>
                  <a:pt x="495002" y="154601"/>
                </a:lnTo>
                <a:lnTo>
                  <a:pt x="495002" y="148633"/>
                </a:lnTo>
                <a:lnTo>
                  <a:pt x="404399" y="3619"/>
                </a:lnTo>
                <a:lnTo>
                  <a:pt x="402064" y="0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05000" y="3713175"/>
            <a:ext cx="52895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ts val="2130"/>
              </a:lnSpc>
              <a:spcBef>
                <a:spcPts val="100"/>
              </a:spcBef>
            </a:pPr>
            <a:r>
              <a:rPr sz="1800" spc="-95" dirty="0">
                <a:solidFill>
                  <a:srgbClr val="F16D84"/>
                </a:solidFill>
                <a:latin typeface="Tahoma"/>
                <a:cs typeface="Tahoma"/>
              </a:rPr>
              <a:t>I</a:t>
            </a:r>
            <a:r>
              <a:rPr sz="1800" spc="-135" dirty="0">
                <a:solidFill>
                  <a:srgbClr val="F16D84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F16D84"/>
                </a:solidFill>
                <a:latin typeface="Tahoma"/>
                <a:cs typeface="Tahoma"/>
              </a:rPr>
              <a:t>put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ts val="2130"/>
              </a:lnSpc>
            </a:pPr>
            <a:r>
              <a:rPr sz="1800" spc="-95" dirty="0">
                <a:solidFill>
                  <a:srgbClr val="F16D84"/>
                </a:solidFill>
                <a:latin typeface="Tahoma"/>
                <a:cs typeface="Tahoma"/>
              </a:rPr>
              <a:t>I</a:t>
            </a:r>
            <a:r>
              <a:rPr sz="1800" spc="-135" dirty="0">
                <a:solidFill>
                  <a:srgbClr val="F16D84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F16D84"/>
                </a:solidFill>
                <a:latin typeface="Tahoma"/>
                <a:cs typeface="Tahoma"/>
              </a:rPr>
              <a:t>pu</a:t>
            </a:r>
            <a:r>
              <a:rPr sz="1800" spc="-35" dirty="0">
                <a:solidFill>
                  <a:srgbClr val="F16D84"/>
                </a:solidFill>
                <a:latin typeface="Tahoma"/>
                <a:cs typeface="Tahoma"/>
              </a:rPr>
              <a:t>t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6659" y="3850004"/>
            <a:ext cx="93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F16D84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3075" y="3635502"/>
            <a:ext cx="681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16D84"/>
                </a:solidFill>
                <a:latin typeface="Tahoma"/>
                <a:cs typeface="Tahoma"/>
              </a:rPr>
              <a:t>Output  Output  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5943" y="3759466"/>
            <a:ext cx="829944" cy="699770"/>
          </a:xfrm>
          <a:custGeom>
            <a:avLst/>
            <a:gdLst/>
            <a:ahLst/>
            <a:cxnLst/>
            <a:rect l="l" t="t" r="r" b="b"/>
            <a:pathLst>
              <a:path w="829945" h="699770">
                <a:moveTo>
                  <a:pt x="330377" y="299377"/>
                </a:moveTo>
                <a:lnTo>
                  <a:pt x="231330" y="200152"/>
                </a:lnTo>
                <a:lnTo>
                  <a:pt x="201244" y="175374"/>
                </a:lnTo>
                <a:lnTo>
                  <a:pt x="167220" y="157162"/>
                </a:lnTo>
                <a:lnTo>
                  <a:pt x="130276" y="145948"/>
                </a:lnTo>
                <a:lnTo>
                  <a:pt x="91490" y="142201"/>
                </a:lnTo>
                <a:lnTo>
                  <a:pt x="4216" y="142201"/>
                </a:lnTo>
                <a:lnTo>
                  <a:pt x="0" y="146418"/>
                </a:lnTo>
                <a:lnTo>
                  <a:pt x="0" y="156832"/>
                </a:lnTo>
                <a:lnTo>
                  <a:pt x="4216" y="161048"/>
                </a:lnTo>
                <a:lnTo>
                  <a:pt x="9410" y="161048"/>
                </a:lnTo>
                <a:lnTo>
                  <a:pt x="91490" y="161048"/>
                </a:lnTo>
                <a:lnTo>
                  <a:pt x="160007" y="174574"/>
                </a:lnTo>
                <a:lnTo>
                  <a:pt x="218008" y="213474"/>
                </a:lnTo>
                <a:lnTo>
                  <a:pt x="317271" y="312661"/>
                </a:lnTo>
                <a:lnTo>
                  <a:pt x="323240" y="312559"/>
                </a:lnTo>
                <a:lnTo>
                  <a:pt x="330377" y="305155"/>
                </a:lnTo>
                <a:lnTo>
                  <a:pt x="330377" y="299377"/>
                </a:lnTo>
                <a:close/>
              </a:path>
              <a:path w="829945" h="699770">
                <a:moveTo>
                  <a:pt x="829906" y="544385"/>
                </a:moveTo>
                <a:lnTo>
                  <a:pt x="826300" y="540715"/>
                </a:lnTo>
                <a:lnTo>
                  <a:pt x="823531" y="537946"/>
                </a:lnTo>
                <a:lnTo>
                  <a:pt x="684999" y="399376"/>
                </a:lnTo>
                <a:lnTo>
                  <a:pt x="681266" y="395757"/>
                </a:lnTo>
                <a:lnTo>
                  <a:pt x="675297" y="395859"/>
                </a:lnTo>
                <a:lnTo>
                  <a:pt x="668159" y="403250"/>
                </a:lnTo>
                <a:lnTo>
                  <a:pt x="668159" y="409041"/>
                </a:lnTo>
                <a:lnTo>
                  <a:pt x="671690" y="412686"/>
                </a:lnTo>
                <a:lnTo>
                  <a:pt x="796709" y="537794"/>
                </a:lnTo>
                <a:lnTo>
                  <a:pt x="796632" y="537946"/>
                </a:lnTo>
                <a:lnTo>
                  <a:pt x="642988" y="537933"/>
                </a:lnTo>
                <a:lnTo>
                  <a:pt x="574586" y="524319"/>
                </a:lnTo>
                <a:lnTo>
                  <a:pt x="516547" y="485508"/>
                </a:lnTo>
                <a:lnTo>
                  <a:pt x="421017" y="389953"/>
                </a:lnTo>
                <a:lnTo>
                  <a:pt x="417283" y="386334"/>
                </a:lnTo>
                <a:lnTo>
                  <a:pt x="411314" y="386435"/>
                </a:lnTo>
                <a:lnTo>
                  <a:pt x="404177" y="393827"/>
                </a:lnTo>
                <a:lnTo>
                  <a:pt x="404177" y="399618"/>
                </a:lnTo>
                <a:lnTo>
                  <a:pt x="503224" y="498830"/>
                </a:lnTo>
                <a:lnTo>
                  <a:pt x="533298" y="523621"/>
                </a:lnTo>
                <a:lnTo>
                  <a:pt x="567334" y="541832"/>
                </a:lnTo>
                <a:lnTo>
                  <a:pt x="604278" y="553034"/>
                </a:lnTo>
                <a:lnTo>
                  <a:pt x="643051" y="556793"/>
                </a:lnTo>
                <a:lnTo>
                  <a:pt x="796709" y="556793"/>
                </a:lnTo>
                <a:lnTo>
                  <a:pt x="796709" y="556945"/>
                </a:lnTo>
                <a:lnTo>
                  <a:pt x="671690" y="682053"/>
                </a:lnTo>
                <a:lnTo>
                  <a:pt x="667943" y="685660"/>
                </a:lnTo>
                <a:lnTo>
                  <a:pt x="667842" y="691629"/>
                </a:lnTo>
                <a:lnTo>
                  <a:pt x="675068" y="699109"/>
                </a:lnTo>
                <a:lnTo>
                  <a:pt x="681024" y="699211"/>
                </a:lnTo>
                <a:lnTo>
                  <a:pt x="684999" y="695363"/>
                </a:lnTo>
                <a:lnTo>
                  <a:pt x="826300" y="554024"/>
                </a:lnTo>
                <a:lnTo>
                  <a:pt x="829906" y="550354"/>
                </a:lnTo>
                <a:lnTo>
                  <a:pt x="829906" y="544385"/>
                </a:lnTo>
                <a:close/>
              </a:path>
              <a:path w="829945" h="699770">
                <a:moveTo>
                  <a:pt x="829906" y="148640"/>
                </a:moveTo>
                <a:lnTo>
                  <a:pt x="826300" y="144957"/>
                </a:lnTo>
                <a:lnTo>
                  <a:pt x="684999" y="3606"/>
                </a:lnTo>
                <a:lnTo>
                  <a:pt x="681266" y="0"/>
                </a:lnTo>
                <a:lnTo>
                  <a:pt x="675297" y="76"/>
                </a:lnTo>
                <a:lnTo>
                  <a:pt x="668159" y="7531"/>
                </a:lnTo>
                <a:lnTo>
                  <a:pt x="668159" y="13271"/>
                </a:lnTo>
                <a:lnTo>
                  <a:pt x="671690" y="16954"/>
                </a:lnTo>
                <a:lnTo>
                  <a:pt x="796709" y="142036"/>
                </a:lnTo>
                <a:lnTo>
                  <a:pt x="796632" y="142201"/>
                </a:lnTo>
                <a:lnTo>
                  <a:pt x="643051" y="142201"/>
                </a:lnTo>
                <a:lnTo>
                  <a:pt x="604278" y="145948"/>
                </a:lnTo>
                <a:lnTo>
                  <a:pt x="567334" y="157162"/>
                </a:lnTo>
                <a:lnTo>
                  <a:pt x="533298" y="175374"/>
                </a:lnTo>
                <a:lnTo>
                  <a:pt x="503224" y="200152"/>
                </a:lnTo>
                <a:lnTo>
                  <a:pt x="218008" y="485508"/>
                </a:lnTo>
                <a:lnTo>
                  <a:pt x="190792" y="507936"/>
                </a:lnTo>
                <a:lnTo>
                  <a:pt x="160007" y="524408"/>
                </a:lnTo>
                <a:lnTo>
                  <a:pt x="126580" y="534543"/>
                </a:lnTo>
                <a:lnTo>
                  <a:pt x="91490" y="537946"/>
                </a:lnTo>
                <a:lnTo>
                  <a:pt x="4216" y="537946"/>
                </a:lnTo>
                <a:lnTo>
                  <a:pt x="0" y="542163"/>
                </a:lnTo>
                <a:lnTo>
                  <a:pt x="0" y="552577"/>
                </a:lnTo>
                <a:lnTo>
                  <a:pt x="4216" y="556793"/>
                </a:lnTo>
                <a:lnTo>
                  <a:pt x="91490" y="556793"/>
                </a:lnTo>
                <a:lnTo>
                  <a:pt x="130276" y="553034"/>
                </a:lnTo>
                <a:lnTo>
                  <a:pt x="167220" y="541832"/>
                </a:lnTo>
                <a:lnTo>
                  <a:pt x="201244" y="523621"/>
                </a:lnTo>
                <a:lnTo>
                  <a:pt x="231330" y="498830"/>
                </a:lnTo>
                <a:lnTo>
                  <a:pt x="516547" y="213474"/>
                </a:lnTo>
                <a:lnTo>
                  <a:pt x="543763" y="191058"/>
                </a:lnTo>
                <a:lnTo>
                  <a:pt x="574548" y="174586"/>
                </a:lnTo>
                <a:lnTo>
                  <a:pt x="607961" y="164452"/>
                </a:lnTo>
                <a:lnTo>
                  <a:pt x="643051" y="161048"/>
                </a:lnTo>
                <a:lnTo>
                  <a:pt x="796709" y="161048"/>
                </a:lnTo>
                <a:lnTo>
                  <a:pt x="796709" y="161201"/>
                </a:lnTo>
                <a:lnTo>
                  <a:pt x="671690" y="286296"/>
                </a:lnTo>
                <a:lnTo>
                  <a:pt x="667943" y="289915"/>
                </a:lnTo>
                <a:lnTo>
                  <a:pt x="667842" y="295884"/>
                </a:lnTo>
                <a:lnTo>
                  <a:pt x="675068" y="303364"/>
                </a:lnTo>
                <a:lnTo>
                  <a:pt x="681024" y="303466"/>
                </a:lnTo>
                <a:lnTo>
                  <a:pt x="684999" y="299618"/>
                </a:lnTo>
                <a:lnTo>
                  <a:pt x="823531" y="161048"/>
                </a:lnTo>
                <a:lnTo>
                  <a:pt x="826300" y="158280"/>
                </a:lnTo>
                <a:lnTo>
                  <a:pt x="829906" y="154609"/>
                </a:lnTo>
                <a:lnTo>
                  <a:pt x="829906" y="148640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43976" y="3871341"/>
            <a:ext cx="1224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F16D84"/>
                </a:solidFill>
                <a:latin typeface="Arial"/>
                <a:cs typeface="Arial"/>
              </a:rPr>
              <a:t>Outc</a:t>
            </a:r>
            <a:r>
              <a:rPr sz="2400" b="1" spc="-114" dirty="0">
                <a:solidFill>
                  <a:srgbClr val="F16D84"/>
                </a:solidFill>
                <a:latin typeface="Arial"/>
                <a:cs typeface="Arial"/>
              </a:rPr>
              <a:t>ome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5392" y="3831335"/>
            <a:ext cx="1138555" cy="474345"/>
          </a:xfrm>
          <a:custGeom>
            <a:avLst/>
            <a:gdLst/>
            <a:ahLst/>
            <a:cxnLst/>
            <a:rect l="l" t="t" r="r" b="b"/>
            <a:pathLst>
              <a:path w="1138554" h="474345">
                <a:moveTo>
                  <a:pt x="1059433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50"/>
                </a:lnTo>
                <a:lnTo>
                  <a:pt x="48220" y="467764"/>
                </a:lnTo>
                <a:lnTo>
                  <a:pt x="78993" y="473963"/>
                </a:lnTo>
                <a:lnTo>
                  <a:pt x="1059433" y="473963"/>
                </a:lnTo>
                <a:lnTo>
                  <a:pt x="1090207" y="467764"/>
                </a:lnTo>
                <a:lnTo>
                  <a:pt x="1115313" y="450850"/>
                </a:lnTo>
                <a:lnTo>
                  <a:pt x="1132228" y="425743"/>
                </a:lnTo>
                <a:lnTo>
                  <a:pt x="1138428" y="394969"/>
                </a:lnTo>
                <a:lnTo>
                  <a:pt x="1138428" y="78993"/>
                </a:lnTo>
                <a:lnTo>
                  <a:pt x="1132228" y="48220"/>
                </a:lnTo>
                <a:lnTo>
                  <a:pt x="1115314" y="23113"/>
                </a:lnTo>
                <a:lnTo>
                  <a:pt x="1090207" y="6199"/>
                </a:lnTo>
                <a:lnTo>
                  <a:pt x="1059433" y="0"/>
                </a:lnTo>
                <a:close/>
              </a:path>
            </a:pathLst>
          </a:custGeom>
          <a:solidFill>
            <a:srgbClr val="671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18205" y="3914647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ctivity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60435" y="6095"/>
            <a:ext cx="4131945" cy="2394585"/>
            <a:chOff x="8060435" y="6095"/>
            <a:chExt cx="4131945" cy="2394585"/>
          </a:xfrm>
        </p:grpSpPr>
        <p:sp>
          <p:nvSpPr>
            <p:cNvPr id="22" name="object 22"/>
            <p:cNvSpPr/>
            <p:nvPr/>
          </p:nvSpPr>
          <p:spPr>
            <a:xfrm>
              <a:off x="8220455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998707" y="1790700"/>
              <a:ext cx="1104900" cy="571500"/>
            </a:xfrm>
            <a:custGeom>
              <a:avLst/>
              <a:gdLst/>
              <a:ahLst/>
              <a:cxnLst/>
              <a:rect l="l" t="t" r="r" b="b"/>
              <a:pathLst>
                <a:path w="11049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1009650" y="0"/>
                  </a:lnTo>
                  <a:lnTo>
                    <a:pt x="1046714" y="7489"/>
                  </a:lnTo>
                  <a:lnTo>
                    <a:pt x="1076991" y="27908"/>
                  </a:lnTo>
                  <a:lnTo>
                    <a:pt x="1097410" y="58185"/>
                  </a:lnTo>
                  <a:lnTo>
                    <a:pt x="1104900" y="95250"/>
                  </a:lnTo>
                  <a:lnTo>
                    <a:pt x="1104900" y="476250"/>
                  </a:lnTo>
                  <a:lnTo>
                    <a:pt x="1097410" y="513314"/>
                  </a:lnTo>
                  <a:lnTo>
                    <a:pt x="1076991" y="543591"/>
                  </a:lnTo>
                  <a:lnTo>
                    <a:pt x="1046714" y="564010"/>
                  </a:lnTo>
                  <a:lnTo>
                    <a:pt x="10096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76200">
              <a:solidFill>
                <a:srgbClr val="F017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0435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377728" y="5138858"/>
            <a:ext cx="1194435" cy="1225550"/>
            <a:chOff x="2377728" y="5138858"/>
            <a:chExt cx="1194435" cy="1225550"/>
          </a:xfrm>
        </p:grpSpPr>
        <p:sp>
          <p:nvSpPr>
            <p:cNvPr id="26" name="object 26"/>
            <p:cNvSpPr/>
            <p:nvPr/>
          </p:nvSpPr>
          <p:spPr>
            <a:xfrm>
              <a:off x="2377728" y="5874252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20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20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0159" y="5804795"/>
              <a:ext cx="225104" cy="17991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617514" y="5138858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92092" y="5063108"/>
            <a:ext cx="6342508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Which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de</a:t>
            </a:r>
            <a:r>
              <a:rPr sz="1800" b="1" spc="-80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cribe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o</a:t>
            </a:r>
            <a:r>
              <a:rPr sz="1800" b="1" spc="-85" dirty="0">
                <a:latin typeface="Arial"/>
                <a:cs typeface="Arial"/>
              </a:rPr>
              <a:t>utco</a:t>
            </a:r>
            <a:r>
              <a:rPr sz="1800" b="1" spc="-140" dirty="0">
                <a:latin typeface="Arial"/>
                <a:cs typeface="Arial"/>
              </a:rPr>
              <a:t>m</a:t>
            </a:r>
            <a:r>
              <a:rPr sz="1800" b="1" spc="-135" dirty="0">
                <a:latin typeface="Arial"/>
                <a:cs typeface="Arial"/>
              </a:rPr>
              <a:t>es?</a:t>
            </a:r>
            <a:endParaRPr sz="1800" dirty="0">
              <a:latin typeface="Arial"/>
              <a:cs typeface="Arial"/>
            </a:endParaRPr>
          </a:p>
          <a:p>
            <a:pPr marL="355600" indent="-342900" algn="l" rtl="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-215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g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40" dirty="0">
                <a:latin typeface="Tahoma"/>
                <a:cs typeface="Tahoma"/>
              </a:rPr>
              <a:t>b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e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intangib</a:t>
            </a:r>
            <a:r>
              <a:rPr sz="180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d</a:t>
            </a:r>
            <a:r>
              <a:rPr sz="1800" spc="40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spc="35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20" dirty="0">
                <a:latin typeface="Tahoma"/>
                <a:cs typeface="Tahoma"/>
              </a:rPr>
              <a:t>ab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75" dirty="0">
                <a:latin typeface="Tahoma"/>
                <a:cs typeface="Tahoma"/>
              </a:rPr>
              <a:t>s</a:t>
            </a:r>
            <a:endParaRPr sz="18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5" dirty="0">
                <a:latin typeface="Tahoma"/>
                <a:cs typeface="Tahoma"/>
              </a:rPr>
              <a:t>F</a:t>
            </a:r>
            <a:r>
              <a:rPr sz="1800" spc="-15" dirty="0">
                <a:latin typeface="Tahoma"/>
                <a:cs typeface="Tahoma"/>
              </a:rPr>
              <a:t>uncti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20" dirty="0">
                <a:latin typeface="Tahoma"/>
                <a:cs typeface="Tahoma"/>
              </a:rPr>
              <a:t>na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40" dirty="0">
                <a:latin typeface="Tahoma"/>
                <a:cs typeface="Tahoma"/>
              </a:rPr>
              <a:t>y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ff</a:t>
            </a:r>
            <a:r>
              <a:rPr sz="1800" spc="30" dirty="0">
                <a:latin typeface="Tahoma"/>
                <a:cs typeface="Tahoma"/>
              </a:rPr>
              <a:t>er</a:t>
            </a:r>
            <a:r>
              <a:rPr sz="1800" spc="-25" dirty="0">
                <a:latin typeface="Tahoma"/>
                <a:cs typeface="Tahoma"/>
              </a:rPr>
              <a:t>ed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by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p</a:t>
            </a:r>
            <a:r>
              <a:rPr sz="1800" spc="30" dirty="0">
                <a:latin typeface="Tahoma"/>
                <a:cs typeface="Tahoma"/>
              </a:rPr>
              <a:t>r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20" dirty="0">
                <a:latin typeface="Tahoma"/>
                <a:cs typeface="Tahoma"/>
              </a:rPr>
              <a:t>duct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90" dirty="0">
                <a:latin typeface="Tahoma"/>
                <a:cs typeface="Tahoma"/>
              </a:rPr>
              <a:t>r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s</a:t>
            </a:r>
            <a:r>
              <a:rPr sz="1800" spc="30" dirty="0">
                <a:latin typeface="Tahoma"/>
                <a:cs typeface="Tahoma"/>
              </a:rPr>
              <a:t>er</a:t>
            </a:r>
            <a:r>
              <a:rPr sz="1800" spc="-5" dirty="0">
                <a:latin typeface="Tahoma"/>
                <a:cs typeface="Tahoma"/>
              </a:rPr>
              <a:t>vice</a:t>
            </a:r>
            <a:endParaRPr sz="18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R</a:t>
            </a:r>
            <a:r>
              <a:rPr sz="1800" spc="25" dirty="0">
                <a:latin typeface="Tahoma"/>
                <a:cs typeface="Tahoma"/>
              </a:rPr>
              <a:t>es</a:t>
            </a:r>
            <a:r>
              <a:rPr sz="1800" spc="5" dirty="0">
                <a:latin typeface="Tahoma"/>
                <a:cs typeface="Tahoma"/>
              </a:rPr>
              <a:t>ul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spc="7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de</a:t>
            </a:r>
            <a:r>
              <a:rPr sz="1800" spc="75" dirty="0">
                <a:latin typeface="Tahoma"/>
                <a:cs typeface="Tahoma"/>
              </a:rPr>
              <a:t>s</a:t>
            </a:r>
            <a:r>
              <a:rPr sz="1800" spc="30" dirty="0">
                <a:latin typeface="Tahoma"/>
                <a:cs typeface="Tahoma"/>
              </a:rPr>
              <a:t>ire</a:t>
            </a:r>
            <a:r>
              <a:rPr sz="1800" spc="-30" dirty="0">
                <a:latin typeface="Tahoma"/>
                <a:cs typeface="Tahoma"/>
              </a:rPr>
              <a:t>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by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s</a:t>
            </a:r>
            <a:r>
              <a:rPr sz="1800" spc="-15" dirty="0">
                <a:latin typeface="Tahoma"/>
                <a:cs typeface="Tahoma"/>
              </a:rPr>
              <a:t>takeh</a:t>
            </a:r>
            <a:r>
              <a:rPr sz="1800" spc="-5" dirty="0">
                <a:latin typeface="Tahoma"/>
                <a:cs typeface="Tahoma"/>
              </a:rPr>
              <a:t>old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85" dirty="0">
                <a:latin typeface="Tahoma"/>
                <a:cs typeface="Tahoma"/>
              </a:rPr>
              <a:t>r</a:t>
            </a:r>
            <a:endParaRPr sz="18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-20" dirty="0">
                <a:latin typeface="Tahoma"/>
                <a:cs typeface="Tahoma"/>
              </a:rPr>
              <a:t>Configuration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organization's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recourse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11177" y="2155901"/>
            <a:ext cx="784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33B79E"/>
                </a:solidFill>
                <a:latin typeface="Tahoma"/>
                <a:cs typeface="Tahoma"/>
              </a:rPr>
              <a:t>يد</a:t>
            </a:r>
            <a:r>
              <a:rPr sz="1800" spc="-70" dirty="0">
                <a:solidFill>
                  <a:srgbClr val="33B79E"/>
                </a:solidFill>
                <a:latin typeface="Tahoma"/>
                <a:cs typeface="Tahoma"/>
              </a:rPr>
              <a:t>ام</a:t>
            </a:r>
            <a:r>
              <a:rPr sz="1800" spc="-130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459" dirty="0">
                <a:solidFill>
                  <a:srgbClr val="33B79E"/>
                </a:solidFill>
                <a:latin typeface="Tahoma"/>
                <a:cs typeface="Tahoma"/>
              </a:rPr>
              <a:t>ريغ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2315" y="2057400"/>
            <a:ext cx="238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l" rtl="0">
              <a:lnSpc>
                <a:spcPct val="100000"/>
              </a:lnSpc>
              <a:spcBef>
                <a:spcPts val="100"/>
              </a:spcBef>
            </a:pPr>
            <a:r>
              <a:rPr sz="3600" spc="-127" baseline="-42824" dirty="0">
                <a:solidFill>
                  <a:srgbClr val="F16D84"/>
                </a:solidFill>
                <a:latin typeface="Tahoma"/>
                <a:cs typeface="Tahoma"/>
              </a:rPr>
              <a:t>Output:</a:t>
            </a:r>
            <a:r>
              <a:rPr sz="3600" spc="330" baseline="-42824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33B79E"/>
                </a:solidFill>
                <a:latin typeface="Tahoma"/>
                <a:cs typeface="Tahoma"/>
              </a:rPr>
              <a:t>سوملم/يدام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9276" y="3913141"/>
            <a:ext cx="495300" cy="303530"/>
          </a:xfrm>
          <a:custGeom>
            <a:avLst/>
            <a:gdLst/>
            <a:ahLst/>
            <a:cxnLst/>
            <a:rect l="l" t="t" r="r" b="b"/>
            <a:pathLst>
              <a:path w="495300" h="303529">
                <a:moveTo>
                  <a:pt x="402064" y="0"/>
                </a:moveTo>
                <a:lnTo>
                  <a:pt x="398336" y="102"/>
                </a:lnTo>
                <a:lnTo>
                  <a:pt x="393873" y="7498"/>
                </a:lnTo>
                <a:lnTo>
                  <a:pt x="393873" y="13285"/>
                </a:lnTo>
                <a:lnTo>
                  <a:pt x="474205" y="142037"/>
                </a:lnTo>
                <a:lnTo>
                  <a:pt x="2635" y="142194"/>
                </a:lnTo>
                <a:lnTo>
                  <a:pt x="0" y="146411"/>
                </a:lnTo>
                <a:lnTo>
                  <a:pt x="0" y="156823"/>
                </a:lnTo>
                <a:lnTo>
                  <a:pt x="2635" y="161039"/>
                </a:lnTo>
                <a:lnTo>
                  <a:pt x="474156" y="161039"/>
                </a:lnTo>
                <a:lnTo>
                  <a:pt x="393740" y="289909"/>
                </a:lnTo>
                <a:lnTo>
                  <a:pt x="393676" y="295877"/>
                </a:lnTo>
                <a:lnTo>
                  <a:pt x="398194" y="303360"/>
                </a:lnTo>
                <a:lnTo>
                  <a:pt x="401917" y="303462"/>
                </a:lnTo>
                <a:lnTo>
                  <a:pt x="495002" y="154601"/>
                </a:lnTo>
                <a:lnTo>
                  <a:pt x="495002" y="148633"/>
                </a:lnTo>
                <a:lnTo>
                  <a:pt x="404399" y="3619"/>
                </a:lnTo>
                <a:lnTo>
                  <a:pt x="402064" y="0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6492"/>
            <a:ext cx="12192000" cy="793750"/>
            <a:chOff x="0" y="126492"/>
            <a:chExt cx="12192000" cy="793750"/>
          </a:xfrm>
        </p:grpSpPr>
        <p:sp>
          <p:nvSpPr>
            <p:cNvPr id="4" name="object 4"/>
            <p:cNvSpPr/>
            <p:nvPr/>
          </p:nvSpPr>
          <p:spPr>
            <a:xfrm>
              <a:off x="0" y="435864"/>
              <a:ext cx="12192000" cy="70485"/>
            </a:xfrm>
            <a:custGeom>
              <a:avLst/>
              <a:gdLst/>
              <a:ahLst/>
              <a:cxnLst/>
              <a:rect l="l" t="t" r="r" b="b"/>
              <a:pathLst>
                <a:path w="12192000" h="70484">
                  <a:moveTo>
                    <a:pt x="121920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2000" y="701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492"/>
              <a:ext cx="5583174" cy="79324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18548" y="197946"/>
            <a:ext cx="5574030" cy="4043679"/>
            <a:chOff x="6618548" y="197946"/>
            <a:chExt cx="5574030" cy="4043679"/>
          </a:xfrm>
        </p:grpSpPr>
        <p:sp>
          <p:nvSpPr>
            <p:cNvPr id="8" name="object 8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1013" y="1051560"/>
              <a:ext cx="3550986" cy="318973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9831" y="949452"/>
            <a:ext cx="7557770" cy="1112520"/>
          </a:xfrm>
          <a:prstGeom prst="rect">
            <a:avLst/>
          </a:prstGeom>
          <a:ln w="9525">
            <a:solidFill>
              <a:srgbClr val="FCD383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1583055" marR="183515" indent="-1393190">
              <a:lnSpc>
                <a:spcPts val="4320"/>
              </a:lnSpc>
              <a:spcBef>
                <a:spcPts val="120"/>
              </a:spcBef>
            </a:pP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“</a:t>
            </a:r>
            <a:r>
              <a:rPr sz="1800" u="sng" spc="-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Acting</a:t>
            </a:r>
            <a:r>
              <a:rPr sz="1800" u="sng" spc="-12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3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as</a:t>
            </a:r>
            <a:r>
              <a:rPr sz="1800" u="sng" spc="-11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</a:t>
            </a:r>
            <a:r>
              <a:rPr sz="1800" u="sng" spc="-13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service</a:t>
            </a:r>
            <a:r>
              <a:rPr sz="1800" u="sng" spc="-12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-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provider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,</a:t>
            </a:r>
            <a:r>
              <a:rPr sz="18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an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organization</a:t>
            </a:r>
            <a:r>
              <a:rPr sz="1800" spc="-1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produces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671F5C"/>
                </a:solidFill>
                <a:latin typeface="Arial"/>
                <a:cs typeface="Arial"/>
              </a:rPr>
              <a:t>outputs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that</a:t>
            </a:r>
            <a:r>
              <a:rPr sz="1800" spc="-10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help </a:t>
            </a:r>
            <a:r>
              <a:rPr sz="1800" spc="-5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sz="1800" spc="7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con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um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75" dirty="0">
                <a:solidFill>
                  <a:srgbClr val="671F5C"/>
                </a:solidFill>
                <a:latin typeface="Tahoma"/>
                <a:cs typeface="Tahoma"/>
              </a:rPr>
              <a:t>rs</a:t>
            </a:r>
            <a:r>
              <a:rPr sz="18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1800" spc="-1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ac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h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ie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8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ta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1800" spc="-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671F5C"/>
                </a:solidFill>
                <a:latin typeface="Arial"/>
                <a:cs typeface="Arial"/>
              </a:rPr>
              <a:t>outcom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e</a:t>
            </a:r>
            <a:r>
              <a:rPr sz="1800" b="1" spc="-60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r>
              <a:rPr sz="1800" spc="-55" dirty="0">
                <a:solidFill>
                  <a:srgbClr val="671F5C"/>
                </a:solidFill>
                <a:latin typeface="Tahoma"/>
                <a:cs typeface="Tahoma"/>
              </a:rPr>
              <a:t>”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8184" y="2366263"/>
            <a:ext cx="7806055" cy="107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337820" algn="ctr" rtl="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tangible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intangible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deliverable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an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b="1" spc="-45" dirty="0">
                <a:solidFill>
                  <a:srgbClr val="671F5C"/>
                </a:solidFill>
                <a:latin typeface="Arial"/>
                <a:cs typeface="Arial"/>
              </a:rPr>
              <a:t>activity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solidFill>
                  <a:srgbClr val="F16D84"/>
                </a:solidFill>
                <a:latin typeface="Tahoma"/>
                <a:cs typeface="Tahoma"/>
              </a:rPr>
              <a:t>Outcome:</a:t>
            </a:r>
            <a:r>
              <a:rPr sz="2400" spc="-31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30" dirty="0">
                <a:solidFill>
                  <a:srgbClr val="671F5C"/>
                </a:solidFill>
                <a:latin typeface="Tahoma"/>
                <a:cs typeface="Tahoma"/>
              </a:rPr>
              <a:t>es</a:t>
            </a:r>
            <a:r>
              <a:rPr sz="2000" spc="40" dirty="0">
                <a:solidFill>
                  <a:srgbClr val="671F5C"/>
                </a:solidFill>
                <a:latin typeface="Tahoma"/>
                <a:cs typeface="Tahoma"/>
              </a:rPr>
              <a:t>u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st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keholde</a:t>
            </a:r>
            <a:r>
              <a:rPr sz="2000" spc="10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abl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d</a:t>
            </a:r>
            <a:r>
              <a:rPr sz="20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b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671F5C"/>
                </a:solidFill>
                <a:latin typeface="Arial"/>
                <a:cs typeface="Arial"/>
              </a:rPr>
              <a:t>one</a:t>
            </a:r>
            <a:r>
              <a:rPr sz="2000" b="1" spc="-9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000" b="1" spc="-35" dirty="0">
                <a:solidFill>
                  <a:srgbClr val="671F5C"/>
                </a:solidFill>
                <a:latin typeface="Arial"/>
                <a:cs typeface="Arial"/>
              </a:rPr>
              <a:t>or</a:t>
            </a:r>
            <a:r>
              <a:rPr sz="2000" b="1" spc="-8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671F5C"/>
                </a:solidFill>
                <a:latin typeface="Arial"/>
                <a:cs typeface="Arial"/>
              </a:rPr>
              <a:t>more</a:t>
            </a:r>
            <a:r>
              <a:rPr sz="2000" b="1" spc="-9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000" b="1" spc="-80" dirty="0">
                <a:solidFill>
                  <a:srgbClr val="671F5C"/>
                </a:solidFill>
                <a:latin typeface="Arial"/>
                <a:cs typeface="Arial"/>
              </a:rPr>
              <a:t>out</a:t>
            </a:r>
            <a:r>
              <a:rPr sz="2000" b="1" spc="-70" dirty="0">
                <a:solidFill>
                  <a:srgbClr val="671F5C"/>
                </a:solidFill>
                <a:latin typeface="Arial"/>
                <a:cs typeface="Arial"/>
              </a:rPr>
              <a:t>put</a:t>
            </a:r>
            <a:r>
              <a:rPr sz="2000" b="1" spc="-60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0935" y="2518136"/>
            <a:ext cx="575945" cy="1051560"/>
          </a:xfrm>
          <a:custGeom>
            <a:avLst/>
            <a:gdLst/>
            <a:ahLst/>
            <a:cxnLst/>
            <a:rect l="l" t="t" r="r" b="b"/>
            <a:pathLst>
              <a:path w="575945" h="1051560">
                <a:moveTo>
                  <a:pt x="409172" y="1051108"/>
                </a:moveTo>
                <a:lnTo>
                  <a:pt x="495512" y="869862"/>
                </a:lnTo>
                <a:lnTo>
                  <a:pt x="575673" y="691354"/>
                </a:lnTo>
                <a:lnTo>
                  <a:pt x="409172" y="300316"/>
                </a:lnTo>
                <a:lnTo>
                  <a:pt x="409172" y="541195"/>
                </a:lnTo>
                <a:lnTo>
                  <a:pt x="207290" y="541195"/>
                </a:lnTo>
                <a:lnTo>
                  <a:pt x="192223" y="537969"/>
                </a:lnTo>
                <a:lnTo>
                  <a:pt x="159075" y="515387"/>
                </a:lnTo>
                <a:lnTo>
                  <a:pt x="125926" y="454092"/>
                </a:lnTo>
                <a:lnTo>
                  <a:pt x="110859" y="334727"/>
                </a:lnTo>
                <a:lnTo>
                  <a:pt x="136874" y="204341"/>
                </a:lnTo>
                <a:lnTo>
                  <a:pt x="194109" y="138622"/>
                </a:lnTo>
                <a:lnTo>
                  <a:pt x="251344" y="115429"/>
                </a:lnTo>
                <a:lnTo>
                  <a:pt x="277359" y="112618"/>
                </a:lnTo>
                <a:lnTo>
                  <a:pt x="547922" y="65694"/>
                </a:lnTo>
                <a:lnTo>
                  <a:pt x="515338" y="54769"/>
                </a:lnTo>
                <a:lnTo>
                  <a:pt x="430332" y="31087"/>
                </a:lnTo>
                <a:lnTo>
                  <a:pt x="312025" y="8285"/>
                </a:lnTo>
                <a:lnTo>
                  <a:pt x="179540" y="0"/>
                </a:lnTo>
                <a:lnTo>
                  <a:pt x="152129" y="5234"/>
                </a:lnTo>
                <a:lnTo>
                  <a:pt x="102117" y="40780"/>
                </a:lnTo>
                <a:lnTo>
                  <a:pt x="60053" y="104630"/>
                </a:lnTo>
                <a:lnTo>
                  <a:pt x="42578" y="145247"/>
                </a:lnTo>
                <a:lnTo>
                  <a:pt x="27782" y="190630"/>
                </a:lnTo>
                <a:lnTo>
                  <a:pt x="15896" y="240012"/>
                </a:lnTo>
                <a:lnTo>
                  <a:pt x="7149" y="292623"/>
                </a:lnTo>
                <a:lnTo>
                  <a:pt x="1774" y="347692"/>
                </a:lnTo>
                <a:lnTo>
                  <a:pt x="0" y="404451"/>
                </a:lnTo>
                <a:lnTo>
                  <a:pt x="2057" y="462130"/>
                </a:lnTo>
                <a:lnTo>
                  <a:pt x="8177" y="519960"/>
                </a:lnTo>
                <a:lnTo>
                  <a:pt x="18590" y="577171"/>
                </a:lnTo>
                <a:lnTo>
                  <a:pt x="30384" y="621944"/>
                </a:lnTo>
                <a:lnTo>
                  <a:pt x="44259" y="663199"/>
                </a:lnTo>
                <a:lnTo>
                  <a:pt x="93916" y="749838"/>
                </a:lnTo>
                <a:lnTo>
                  <a:pt x="147021" y="795565"/>
                </a:lnTo>
                <a:lnTo>
                  <a:pt x="189329" y="813431"/>
                </a:lnTo>
                <a:lnTo>
                  <a:pt x="206597" y="816486"/>
                </a:lnTo>
                <a:lnTo>
                  <a:pt x="409172" y="816486"/>
                </a:lnTo>
                <a:lnTo>
                  <a:pt x="409172" y="1051108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61476" y="3894853"/>
            <a:ext cx="495300" cy="303530"/>
          </a:xfrm>
          <a:custGeom>
            <a:avLst/>
            <a:gdLst/>
            <a:ahLst/>
            <a:cxnLst/>
            <a:rect l="l" t="t" r="r" b="b"/>
            <a:pathLst>
              <a:path w="495300" h="303529">
                <a:moveTo>
                  <a:pt x="402064" y="0"/>
                </a:moveTo>
                <a:lnTo>
                  <a:pt x="398336" y="102"/>
                </a:lnTo>
                <a:lnTo>
                  <a:pt x="393873" y="7498"/>
                </a:lnTo>
                <a:lnTo>
                  <a:pt x="393873" y="13285"/>
                </a:lnTo>
                <a:lnTo>
                  <a:pt x="474205" y="142037"/>
                </a:lnTo>
                <a:lnTo>
                  <a:pt x="2635" y="142194"/>
                </a:lnTo>
                <a:lnTo>
                  <a:pt x="0" y="146411"/>
                </a:lnTo>
                <a:lnTo>
                  <a:pt x="0" y="156823"/>
                </a:lnTo>
                <a:lnTo>
                  <a:pt x="2635" y="161039"/>
                </a:lnTo>
                <a:lnTo>
                  <a:pt x="474156" y="161039"/>
                </a:lnTo>
                <a:lnTo>
                  <a:pt x="393740" y="289909"/>
                </a:lnTo>
                <a:lnTo>
                  <a:pt x="393676" y="295877"/>
                </a:lnTo>
                <a:lnTo>
                  <a:pt x="398194" y="303360"/>
                </a:lnTo>
                <a:lnTo>
                  <a:pt x="401917" y="303462"/>
                </a:lnTo>
                <a:lnTo>
                  <a:pt x="495002" y="154601"/>
                </a:lnTo>
                <a:lnTo>
                  <a:pt x="495002" y="148633"/>
                </a:lnTo>
                <a:lnTo>
                  <a:pt x="404399" y="3619"/>
                </a:lnTo>
                <a:lnTo>
                  <a:pt x="402064" y="0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98345" y="3713175"/>
            <a:ext cx="52895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95" dirty="0">
                <a:solidFill>
                  <a:srgbClr val="F16D84"/>
                </a:solidFill>
                <a:latin typeface="Tahoma"/>
                <a:cs typeface="Tahoma"/>
              </a:rPr>
              <a:t>I</a:t>
            </a:r>
            <a:r>
              <a:rPr sz="1800" spc="-135" dirty="0">
                <a:solidFill>
                  <a:srgbClr val="F16D84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F16D84"/>
                </a:solidFill>
                <a:latin typeface="Tahoma"/>
                <a:cs typeface="Tahoma"/>
              </a:rPr>
              <a:t>put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ts val="2130"/>
              </a:lnSpc>
            </a:pPr>
            <a:r>
              <a:rPr sz="1800" spc="-95" dirty="0">
                <a:solidFill>
                  <a:srgbClr val="F16D84"/>
                </a:solidFill>
                <a:latin typeface="Tahoma"/>
                <a:cs typeface="Tahoma"/>
              </a:rPr>
              <a:t>I</a:t>
            </a:r>
            <a:r>
              <a:rPr sz="1800" spc="-135" dirty="0">
                <a:solidFill>
                  <a:srgbClr val="F16D84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F16D84"/>
                </a:solidFill>
                <a:latin typeface="Tahoma"/>
                <a:cs typeface="Tahoma"/>
              </a:rPr>
              <a:t>pu</a:t>
            </a:r>
            <a:r>
              <a:rPr sz="1800" spc="-35" dirty="0">
                <a:solidFill>
                  <a:srgbClr val="F16D84"/>
                </a:solidFill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6659" y="3850004"/>
            <a:ext cx="93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20" dirty="0">
                <a:solidFill>
                  <a:srgbClr val="F16D84"/>
                </a:solidFill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23075" y="3635502"/>
            <a:ext cx="6813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16D84"/>
                </a:solidFill>
                <a:latin typeface="Tahoma"/>
                <a:cs typeface="Tahoma"/>
              </a:rPr>
              <a:t>Output  Output  Output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5943" y="3759466"/>
            <a:ext cx="829944" cy="699770"/>
          </a:xfrm>
          <a:custGeom>
            <a:avLst/>
            <a:gdLst/>
            <a:ahLst/>
            <a:cxnLst/>
            <a:rect l="l" t="t" r="r" b="b"/>
            <a:pathLst>
              <a:path w="829945" h="699770">
                <a:moveTo>
                  <a:pt x="330377" y="299377"/>
                </a:moveTo>
                <a:lnTo>
                  <a:pt x="231330" y="200152"/>
                </a:lnTo>
                <a:lnTo>
                  <a:pt x="201244" y="175374"/>
                </a:lnTo>
                <a:lnTo>
                  <a:pt x="167220" y="157162"/>
                </a:lnTo>
                <a:lnTo>
                  <a:pt x="130276" y="145948"/>
                </a:lnTo>
                <a:lnTo>
                  <a:pt x="91490" y="142201"/>
                </a:lnTo>
                <a:lnTo>
                  <a:pt x="4216" y="142201"/>
                </a:lnTo>
                <a:lnTo>
                  <a:pt x="0" y="146418"/>
                </a:lnTo>
                <a:lnTo>
                  <a:pt x="0" y="156832"/>
                </a:lnTo>
                <a:lnTo>
                  <a:pt x="4216" y="161048"/>
                </a:lnTo>
                <a:lnTo>
                  <a:pt x="9410" y="161048"/>
                </a:lnTo>
                <a:lnTo>
                  <a:pt x="91490" y="161048"/>
                </a:lnTo>
                <a:lnTo>
                  <a:pt x="160007" y="174574"/>
                </a:lnTo>
                <a:lnTo>
                  <a:pt x="218008" y="213474"/>
                </a:lnTo>
                <a:lnTo>
                  <a:pt x="317271" y="312661"/>
                </a:lnTo>
                <a:lnTo>
                  <a:pt x="323240" y="312559"/>
                </a:lnTo>
                <a:lnTo>
                  <a:pt x="330377" y="305155"/>
                </a:lnTo>
                <a:lnTo>
                  <a:pt x="330377" y="299377"/>
                </a:lnTo>
                <a:close/>
              </a:path>
              <a:path w="829945" h="699770">
                <a:moveTo>
                  <a:pt x="829906" y="544385"/>
                </a:moveTo>
                <a:lnTo>
                  <a:pt x="826300" y="540715"/>
                </a:lnTo>
                <a:lnTo>
                  <a:pt x="823531" y="537946"/>
                </a:lnTo>
                <a:lnTo>
                  <a:pt x="684999" y="399376"/>
                </a:lnTo>
                <a:lnTo>
                  <a:pt x="681266" y="395757"/>
                </a:lnTo>
                <a:lnTo>
                  <a:pt x="675297" y="395859"/>
                </a:lnTo>
                <a:lnTo>
                  <a:pt x="668159" y="403250"/>
                </a:lnTo>
                <a:lnTo>
                  <a:pt x="668159" y="409041"/>
                </a:lnTo>
                <a:lnTo>
                  <a:pt x="671690" y="412686"/>
                </a:lnTo>
                <a:lnTo>
                  <a:pt x="796709" y="537794"/>
                </a:lnTo>
                <a:lnTo>
                  <a:pt x="796632" y="537946"/>
                </a:lnTo>
                <a:lnTo>
                  <a:pt x="642988" y="537933"/>
                </a:lnTo>
                <a:lnTo>
                  <a:pt x="574586" y="524319"/>
                </a:lnTo>
                <a:lnTo>
                  <a:pt x="516547" y="485508"/>
                </a:lnTo>
                <a:lnTo>
                  <a:pt x="421017" y="389953"/>
                </a:lnTo>
                <a:lnTo>
                  <a:pt x="417283" y="386334"/>
                </a:lnTo>
                <a:lnTo>
                  <a:pt x="411314" y="386435"/>
                </a:lnTo>
                <a:lnTo>
                  <a:pt x="404177" y="393827"/>
                </a:lnTo>
                <a:lnTo>
                  <a:pt x="404177" y="399618"/>
                </a:lnTo>
                <a:lnTo>
                  <a:pt x="503224" y="498830"/>
                </a:lnTo>
                <a:lnTo>
                  <a:pt x="533298" y="523621"/>
                </a:lnTo>
                <a:lnTo>
                  <a:pt x="567334" y="541832"/>
                </a:lnTo>
                <a:lnTo>
                  <a:pt x="604278" y="553034"/>
                </a:lnTo>
                <a:lnTo>
                  <a:pt x="643051" y="556793"/>
                </a:lnTo>
                <a:lnTo>
                  <a:pt x="796709" y="556793"/>
                </a:lnTo>
                <a:lnTo>
                  <a:pt x="796709" y="556945"/>
                </a:lnTo>
                <a:lnTo>
                  <a:pt x="671690" y="682053"/>
                </a:lnTo>
                <a:lnTo>
                  <a:pt x="667943" y="685660"/>
                </a:lnTo>
                <a:lnTo>
                  <a:pt x="667842" y="691629"/>
                </a:lnTo>
                <a:lnTo>
                  <a:pt x="675068" y="699109"/>
                </a:lnTo>
                <a:lnTo>
                  <a:pt x="681024" y="699211"/>
                </a:lnTo>
                <a:lnTo>
                  <a:pt x="684999" y="695363"/>
                </a:lnTo>
                <a:lnTo>
                  <a:pt x="826300" y="554024"/>
                </a:lnTo>
                <a:lnTo>
                  <a:pt x="829906" y="550354"/>
                </a:lnTo>
                <a:lnTo>
                  <a:pt x="829906" y="544385"/>
                </a:lnTo>
                <a:close/>
              </a:path>
              <a:path w="829945" h="699770">
                <a:moveTo>
                  <a:pt x="829906" y="148640"/>
                </a:moveTo>
                <a:lnTo>
                  <a:pt x="826300" y="144957"/>
                </a:lnTo>
                <a:lnTo>
                  <a:pt x="684999" y="3606"/>
                </a:lnTo>
                <a:lnTo>
                  <a:pt x="681266" y="0"/>
                </a:lnTo>
                <a:lnTo>
                  <a:pt x="675297" y="76"/>
                </a:lnTo>
                <a:lnTo>
                  <a:pt x="668159" y="7531"/>
                </a:lnTo>
                <a:lnTo>
                  <a:pt x="668159" y="13271"/>
                </a:lnTo>
                <a:lnTo>
                  <a:pt x="671690" y="16954"/>
                </a:lnTo>
                <a:lnTo>
                  <a:pt x="796709" y="142036"/>
                </a:lnTo>
                <a:lnTo>
                  <a:pt x="796632" y="142201"/>
                </a:lnTo>
                <a:lnTo>
                  <a:pt x="643051" y="142201"/>
                </a:lnTo>
                <a:lnTo>
                  <a:pt x="604278" y="145948"/>
                </a:lnTo>
                <a:lnTo>
                  <a:pt x="567334" y="157162"/>
                </a:lnTo>
                <a:lnTo>
                  <a:pt x="533298" y="175374"/>
                </a:lnTo>
                <a:lnTo>
                  <a:pt x="503224" y="200152"/>
                </a:lnTo>
                <a:lnTo>
                  <a:pt x="218008" y="485508"/>
                </a:lnTo>
                <a:lnTo>
                  <a:pt x="190792" y="507936"/>
                </a:lnTo>
                <a:lnTo>
                  <a:pt x="160007" y="524408"/>
                </a:lnTo>
                <a:lnTo>
                  <a:pt x="126580" y="534543"/>
                </a:lnTo>
                <a:lnTo>
                  <a:pt x="91490" y="537946"/>
                </a:lnTo>
                <a:lnTo>
                  <a:pt x="4216" y="537946"/>
                </a:lnTo>
                <a:lnTo>
                  <a:pt x="0" y="542163"/>
                </a:lnTo>
                <a:lnTo>
                  <a:pt x="0" y="552577"/>
                </a:lnTo>
                <a:lnTo>
                  <a:pt x="4216" y="556793"/>
                </a:lnTo>
                <a:lnTo>
                  <a:pt x="91490" y="556793"/>
                </a:lnTo>
                <a:lnTo>
                  <a:pt x="130276" y="553034"/>
                </a:lnTo>
                <a:lnTo>
                  <a:pt x="167220" y="541832"/>
                </a:lnTo>
                <a:lnTo>
                  <a:pt x="201244" y="523621"/>
                </a:lnTo>
                <a:lnTo>
                  <a:pt x="231330" y="498830"/>
                </a:lnTo>
                <a:lnTo>
                  <a:pt x="516547" y="213474"/>
                </a:lnTo>
                <a:lnTo>
                  <a:pt x="543763" y="191058"/>
                </a:lnTo>
                <a:lnTo>
                  <a:pt x="574548" y="174586"/>
                </a:lnTo>
                <a:lnTo>
                  <a:pt x="607961" y="164452"/>
                </a:lnTo>
                <a:lnTo>
                  <a:pt x="643051" y="161048"/>
                </a:lnTo>
                <a:lnTo>
                  <a:pt x="796709" y="161048"/>
                </a:lnTo>
                <a:lnTo>
                  <a:pt x="796709" y="161201"/>
                </a:lnTo>
                <a:lnTo>
                  <a:pt x="671690" y="286296"/>
                </a:lnTo>
                <a:lnTo>
                  <a:pt x="667943" y="289915"/>
                </a:lnTo>
                <a:lnTo>
                  <a:pt x="667842" y="295884"/>
                </a:lnTo>
                <a:lnTo>
                  <a:pt x="675068" y="303364"/>
                </a:lnTo>
                <a:lnTo>
                  <a:pt x="681024" y="303466"/>
                </a:lnTo>
                <a:lnTo>
                  <a:pt x="684999" y="299618"/>
                </a:lnTo>
                <a:lnTo>
                  <a:pt x="823531" y="161048"/>
                </a:lnTo>
                <a:lnTo>
                  <a:pt x="826300" y="158280"/>
                </a:lnTo>
                <a:lnTo>
                  <a:pt x="829906" y="154609"/>
                </a:lnTo>
                <a:lnTo>
                  <a:pt x="829906" y="148640"/>
                </a:lnTo>
                <a:close/>
              </a:path>
            </a:pathLst>
          </a:custGeom>
          <a:solidFill>
            <a:srgbClr val="33B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443976" y="3871341"/>
            <a:ext cx="1224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F16D84"/>
                </a:solidFill>
                <a:latin typeface="Arial"/>
                <a:cs typeface="Arial"/>
              </a:rPr>
              <a:t>Outc</a:t>
            </a:r>
            <a:r>
              <a:rPr sz="2400" b="1" spc="-114" dirty="0">
                <a:solidFill>
                  <a:srgbClr val="F16D84"/>
                </a:solidFill>
                <a:latin typeface="Arial"/>
                <a:cs typeface="Arial"/>
              </a:rPr>
              <a:t>ome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5392" y="3831335"/>
            <a:ext cx="1138555" cy="474345"/>
          </a:xfrm>
          <a:custGeom>
            <a:avLst/>
            <a:gdLst/>
            <a:ahLst/>
            <a:cxnLst/>
            <a:rect l="l" t="t" r="r" b="b"/>
            <a:pathLst>
              <a:path w="1138554" h="474345">
                <a:moveTo>
                  <a:pt x="1059433" y="0"/>
                </a:moveTo>
                <a:lnTo>
                  <a:pt x="78993" y="0"/>
                </a:lnTo>
                <a:lnTo>
                  <a:pt x="48220" y="6199"/>
                </a:lnTo>
                <a:lnTo>
                  <a:pt x="23113" y="23113"/>
                </a:lnTo>
                <a:lnTo>
                  <a:pt x="6199" y="48220"/>
                </a:lnTo>
                <a:lnTo>
                  <a:pt x="0" y="78993"/>
                </a:lnTo>
                <a:lnTo>
                  <a:pt x="0" y="394969"/>
                </a:lnTo>
                <a:lnTo>
                  <a:pt x="6199" y="425743"/>
                </a:lnTo>
                <a:lnTo>
                  <a:pt x="23113" y="450850"/>
                </a:lnTo>
                <a:lnTo>
                  <a:pt x="48220" y="467764"/>
                </a:lnTo>
                <a:lnTo>
                  <a:pt x="78993" y="473963"/>
                </a:lnTo>
                <a:lnTo>
                  <a:pt x="1059433" y="473963"/>
                </a:lnTo>
                <a:lnTo>
                  <a:pt x="1090207" y="467764"/>
                </a:lnTo>
                <a:lnTo>
                  <a:pt x="1115313" y="450850"/>
                </a:lnTo>
                <a:lnTo>
                  <a:pt x="1132228" y="425743"/>
                </a:lnTo>
                <a:lnTo>
                  <a:pt x="1138428" y="394969"/>
                </a:lnTo>
                <a:lnTo>
                  <a:pt x="1138428" y="78993"/>
                </a:lnTo>
                <a:lnTo>
                  <a:pt x="1132228" y="48220"/>
                </a:lnTo>
                <a:lnTo>
                  <a:pt x="1115314" y="23113"/>
                </a:lnTo>
                <a:lnTo>
                  <a:pt x="1090207" y="6199"/>
                </a:lnTo>
                <a:lnTo>
                  <a:pt x="1059433" y="0"/>
                </a:lnTo>
                <a:close/>
              </a:path>
            </a:pathLst>
          </a:custGeom>
          <a:solidFill>
            <a:srgbClr val="671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918205" y="3914647"/>
            <a:ext cx="813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ctivity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060435" y="6095"/>
            <a:ext cx="4131945" cy="2394585"/>
            <a:chOff x="8060435" y="6095"/>
            <a:chExt cx="4131945" cy="2394585"/>
          </a:xfrm>
        </p:grpSpPr>
        <p:sp>
          <p:nvSpPr>
            <p:cNvPr id="22" name="object 22"/>
            <p:cNvSpPr/>
            <p:nvPr/>
          </p:nvSpPr>
          <p:spPr>
            <a:xfrm>
              <a:off x="8220455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998707" y="1790700"/>
              <a:ext cx="1104900" cy="571500"/>
            </a:xfrm>
            <a:custGeom>
              <a:avLst/>
              <a:gdLst/>
              <a:ahLst/>
              <a:cxnLst/>
              <a:rect l="l" t="t" r="r" b="b"/>
              <a:pathLst>
                <a:path w="11049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1009650" y="0"/>
                  </a:lnTo>
                  <a:lnTo>
                    <a:pt x="1046714" y="7489"/>
                  </a:lnTo>
                  <a:lnTo>
                    <a:pt x="1076991" y="27908"/>
                  </a:lnTo>
                  <a:lnTo>
                    <a:pt x="1097410" y="58185"/>
                  </a:lnTo>
                  <a:lnTo>
                    <a:pt x="1104900" y="95250"/>
                  </a:lnTo>
                  <a:lnTo>
                    <a:pt x="1104900" y="476250"/>
                  </a:lnTo>
                  <a:lnTo>
                    <a:pt x="1097410" y="513314"/>
                  </a:lnTo>
                  <a:lnTo>
                    <a:pt x="1076991" y="543591"/>
                  </a:lnTo>
                  <a:lnTo>
                    <a:pt x="1046714" y="564010"/>
                  </a:lnTo>
                  <a:lnTo>
                    <a:pt x="10096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76200">
              <a:solidFill>
                <a:srgbClr val="F017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0435" y="6095"/>
              <a:ext cx="4131563" cy="100660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3792092" y="5063108"/>
            <a:ext cx="472059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Arial"/>
                <a:cs typeface="Arial"/>
              </a:rPr>
              <a:t>Which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de</a:t>
            </a:r>
            <a:r>
              <a:rPr sz="1800" b="1" spc="-80" dirty="0">
                <a:latin typeface="Arial"/>
                <a:cs typeface="Arial"/>
              </a:rPr>
              <a:t>s</a:t>
            </a:r>
            <a:r>
              <a:rPr sz="1800" b="1" spc="-55" dirty="0">
                <a:latin typeface="Arial"/>
                <a:cs typeface="Arial"/>
              </a:rPr>
              <a:t>cribe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0" dirty="0">
                <a:latin typeface="Arial"/>
                <a:cs typeface="Arial"/>
              </a:rPr>
              <a:t>o</a:t>
            </a:r>
            <a:r>
              <a:rPr sz="1800" b="1" spc="-85" dirty="0">
                <a:latin typeface="Arial"/>
                <a:cs typeface="Arial"/>
              </a:rPr>
              <a:t>utco</a:t>
            </a:r>
            <a:r>
              <a:rPr sz="1800" b="1" spc="-140" dirty="0">
                <a:latin typeface="Arial"/>
                <a:cs typeface="Arial"/>
              </a:rPr>
              <a:t>m</a:t>
            </a:r>
            <a:r>
              <a:rPr sz="1800" b="1" spc="-135" dirty="0">
                <a:latin typeface="Arial"/>
                <a:cs typeface="Arial"/>
              </a:rPr>
              <a:t>es?</a:t>
            </a:r>
            <a:endParaRPr sz="1800" dirty="0">
              <a:latin typeface="Arial"/>
              <a:cs typeface="Arial"/>
            </a:endParaRPr>
          </a:p>
          <a:p>
            <a:pPr marL="355600" indent="-342900" algn="l" rtl="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-215" dirty="0">
                <a:latin typeface="Tahoma"/>
                <a:cs typeface="Tahoma"/>
              </a:rPr>
              <a:t>T</a:t>
            </a:r>
            <a:r>
              <a:rPr sz="1800" spc="-20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n</a:t>
            </a:r>
            <a:r>
              <a:rPr sz="1800" spc="-10" dirty="0">
                <a:latin typeface="Tahoma"/>
                <a:cs typeface="Tahoma"/>
              </a:rPr>
              <a:t>g</a:t>
            </a:r>
            <a:r>
              <a:rPr sz="1800" spc="-15" dirty="0">
                <a:latin typeface="Tahoma"/>
                <a:cs typeface="Tahoma"/>
              </a:rPr>
              <a:t>i</a:t>
            </a:r>
            <a:r>
              <a:rPr sz="1800" spc="40" dirty="0">
                <a:latin typeface="Tahoma"/>
                <a:cs typeface="Tahoma"/>
              </a:rPr>
              <a:t>b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e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intangib</a:t>
            </a:r>
            <a:r>
              <a:rPr sz="1800" dirty="0">
                <a:latin typeface="Tahoma"/>
                <a:cs typeface="Tahoma"/>
              </a:rPr>
              <a:t>l</a:t>
            </a:r>
            <a:r>
              <a:rPr sz="1800" spc="-30" dirty="0">
                <a:latin typeface="Tahoma"/>
                <a:cs typeface="Tahoma"/>
              </a:rPr>
              <a:t>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d</a:t>
            </a:r>
            <a:r>
              <a:rPr sz="1800" spc="40" dirty="0">
                <a:latin typeface="Tahoma"/>
                <a:cs typeface="Tahoma"/>
              </a:rPr>
              <a:t>e</a:t>
            </a:r>
            <a:r>
              <a:rPr sz="1800" spc="20" dirty="0">
                <a:latin typeface="Tahoma"/>
                <a:cs typeface="Tahoma"/>
              </a:rPr>
              <a:t>l</a:t>
            </a:r>
            <a:r>
              <a:rPr sz="1800" spc="-5" dirty="0">
                <a:latin typeface="Tahoma"/>
                <a:cs typeface="Tahoma"/>
              </a:rPr>
              <a:t>i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spc="35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20" dirty="0">
                <a:latin typeface="Tahoma"/>
                <a:cs typeface="Tahoma"/>
              </a:rPr>
              <a:t>ab</a:t>
            </a:r>
            <a:r>
              <a:rPr sz="1800" spc="15" dirty="0">
                <a:latin typeface="Tahoma"/>
                <a:cs typeface="Tahoma"/>
              </a:rPr>
              <a:t>l</a:t>
            </a:r>
            <a:r>
              <a:rPr sz="1800" spc="45" dirty="0">
                <a:latin typeface="Tahoma"/>
                <a:cs typeface="Tahoma"/>
              </a:rPr>
              <a:t>e</a:t>
            </a:r>
            <a:r>
              <a:rPr sz="1800" spc="75" dirty="0">
                <a:latin typeface="Tahoma"/>
                <a:cs typeface="Tahoma"/>
              </a:rPr>
              <a:t>s</a:t>
            </a:r>
            <a:endParaRPr sz="18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5" dirty="0">
                <a:latin typeface="Tahoma"/>
                <a:cs typeface="Tahoma"/>
              </a:rPr>
              <a:t>F</a:t>
            </a:r>
            <a:r>
              <a:rPr sz="1800" spc="-15" dirty="0">
                <a:latin typeface="Tahoma"/>
                <a:cs typeface="Tahoma"/>
              </a:rPr>
              <a:t>uncti</a:t>
            </a:r>
            <a:r>
              <a:rPr sz="1800" spc="-30" dirty="0">
                <a:latin typeface="Tahoma"/>
                <a:cs typeface="Tahoma"/>
              </a:rPr>
              <a:t>o</a:t>
            </a:r>
            <a:r>
              <a:rPr sz="1800" spc="20" dirty="0">
                <a:latin typeface="Tahoma"/>
                <a:cs typeface="Tahoma"/>
              </a:rPr>
              <a:t>na</a:t>
            </a:r>
            <a:r>
              <a:rPr sz="1800" spc="10" dirty="0">
                <a:latin typeface="Tahoma"/>
                <a:cs typeface="Tahoma"/>
              </a:rPr>
              <a:t>l</a:t>
            </a:r>
            <a:r>
              <a:rPr sz="1800" dirty="0">
                <a:latin typeface="Tahoma"/>
                <a:cs typeface="Tahoma"/>
              </a:rPr>
              <a:t>i</a:t>
            </a:r>
            <a:r>
              <a:rPr sz="1800" spc="-10" dirty="0">
                <a:latin typeface="Tahoma"/>
                <a:cs typeface="Tahoma"/>
              </a:rPr>
              <a:t>t</a:t>
            </a:r>
            <a:r>
              <a:rPr sz="1800" spc="-40" dirty="0">
                <a:latin typeface="Tahoma"/>
                <a:cs typeface="Tahoma"/>
              </a:rPr>
              <a:t>y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ff</a:t>
            </a:r>
            <a:r>
              <a:rPr sz="1800" spc="30" dirty="0">
                <a:latin typeface="Tahoma"/>
                <a:cs typeface="Tahoma"/>
              </a:rPr>
              <a:t>er</a:t>
            </a:r>
            <a:r>
              <a:rPr sz="1800" spc="-25" dirty="0">
                <a:latin typeface="Tahoma"/>
                <a:cs typeface="Tahoma"/>
              </a:rPr>
              <a:t>ed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by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p</a:t>
            </a:r>
            <a:r>
              <a:rPr sz="1800" spc="30" dirty="0">
                <a:latin typeface="Tahoma"/>
                <a:cs typeface="Tahoma"/>
              </a:rPr>
              <a:t>r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-20" dirty="0">
                <a:latin typeface="Tahoma"/>
                <a:cs typeface="Tahoma"/>
              </a:rPr>
              <a:t>duct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o</a:t>
            </a:r>
            <a:r>
              <a:rPr sz="1800" spc="90" dirty="0">
                <a:latin typeface="Tahoma"/>
                <a:cs typeface="Tahoma"/>
              </a:rPr>
              <a:t>r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s</a:t>
            </a:r>
            <a:r>
              <a:rPr sz="1800" spc="30" dirty="0">
                <a:latin typeface="Tahoma"/>
                <a:cs typeface="Tahoma"/>
              </a:rPr>
              <a:t>er</a:t>
            </a:r>
            <a:r>
              <a:rPr sz="1800" spc="-5" dirty="0">
                <a:latin typeface="Tahoma"/>
                <a:cs typeface="Tahoma"/>
              </a:rPr>
              <a:t>vice</a:t>
            </a:r>
            <a:endParaRPr sz="18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buAutoNum type="alphaLcParenR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R</a:t>
            </a:r>
            <a:r>
              <a:rPr sz="1800" spc="25" dirty="0">
                <a:latin typeface="Tahoma"/>
                <a:cs typeface="Tahoma"/>
              </a:rPr>
              <a:t>es</a:t>
            </a:r>
            <a:r>
              <a:rPr sz="1800" spc="5" dirty="0">
                <a:latin typeface="Tahoma"/>
                <a:cs typeface="Tahoma"/>
              </a:rPr>
              <a:t>ul</a:t>
            </a:r>
            <a:r>
              <a:rPr sz="1800" spc="-5" dirty="0">
                <a:latin typeface="Tahoma"/>
                <a:cs typeface="Tahoma"/>
              </a:rPr>
              <a:t>t</a:t>
            </a:r>
            <a:r>
              <a:rPr sz="1800" spc="75" dirty="0">
                <a:latin typeface="Tahoma"/>
                <a:cs typeface="Tahoma"/>
              </a:rPr>
              <a:t>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de</a:t>
            </a:r>
            <a:r>
              <a:rPr sz="1800" spc="75" dirty="0">
                <a:latin typeface="Tahoma"/>
                <a:cs typeface="Tahoma"/>
              </a:rPr>
              <a:t>s</a:t>
            </a:r>
            <a:r>
              <a:rPr sz="1800" spc="30" dirty="0">
                <a:latin typeface="Tahoma"/>
                <a:cs typeface="Tahoma"/>
              </a:rPr>
              <a:t>ire</a:t>
            </a:r>
            <a:r>
              <a:rPr sz="1800" spc="-30" dirty="0">
                <a:latin typeface="Tahoma"/>
                <a:cs typeface="Tahoma"/>
              </a:rPr>
              <a:t>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by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s</a:t>
            </a:r>
            <a:r>
              <a:rPr sz="1800" spc="-15" dirty="0">
                <a:latin typeface="Tahoma"/>
                <a:cs typeface="Tahoma"/>
              </a:rPr>
              <a:t>takeh</a:t>
            </a:r>
            <a:r>
              <a:rPr sz="1800" spc="-5" dirty="0">
                <a:latin typeface="Tahoma"/>
                <a:cs typeface="Tahoma"/>
              </a:rPr>
              <a:t>old</a:t>
            </a:r>
            <a:r>
              <a:rPr sz="1800" dirty="0">
                <a:latin typeface="Tahoma"/>
                <a:cs typeface="Tahoma"/>
              </a:rPr>
              <a:t>e</a:t>
            </a:r>
            <a:r>
              <a:rPr sz="1800" spc="85" dirty="0">
                <a:latin typeface="Tahoma"/>
                <a:cs typeface="Tahoma"/>
              </a:rPr>
              <a:t>r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92819" y="5337428"/>
            <a:ext cx="9436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Tahoma"/>
                <a:cs typeface="Tahoma"/>
              </a:rPr>
              <a:t>(</a:t>
            </a:r>
            <a:r>
              <a:rPr sz="1800" spc="-70" dirty="0">
                <a:solidFill>
                  <a:srgbClr val="996F9A"/>
                </a:solidFill>
                <a:latin typeface="Tahoma"/>
                <a:cs typeface="Tahoma"/>
              </a:rPr>
              <a:t>output</a:t>
            </a:r>
            <a:r>
              <a:rPr sz="1800" spc="-70" dirty="0"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 marL="29209">
              <a:lnSpc>
                <a:spcPct val="100000"/>
              </a:lnSpc>
            </a:pPr>
            <a:r>
              <a:rPr sz="1800" spc="-40" dirty="0">
                <a:latin typeface="Tahoma"/>
                <a:cs typeface="Tahoma"/>
              </a:rPr>
              <a:t>(</a:t>
            </a:r>
            <a:r>
              <a:rPr sz="1800" spc="-40" dirty="0">
                <a:solidFill>
                  <a:srgbClr val="996F9A"/>
                </a:solidFill>
                <a:latin typeface="Tahoma"/>
                <a:cs typeface="Tahoma"/>
              </a:rPr>
              <a:t>utility</a:t>
            </a:r>
            <a:r>
              <a:rPr sz="1800" spc="-40" dirty="0"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  <a:p>
            <a:pPr marL="35560">
              <a:lnSpc>
                <a:spcPct val="100000"/>
              </a:lnSpc>
              <a:spcBef>
                <a:spcPts val="2160"/>
              </a:spcBef>
            </a:pPr>
            <a:r>
              <a:rPr sz="1800" spc="-160" dirty="0">
                <a:latin typeface="Tahoma"/>
                <a:cs typeface="Tahoma"/>
              </a:rPr>
              <a:t>(</a:t>
            </a:r>
            <a:r>
              <a:rPr sz="1800" spc="35" dirty="0">
                <a:solidFill>
                  <a:srgbClr val="996F9A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1800" spc="-25" dirty="0">
                <a:solidFill>
                  <a:srgbClr val="996F9A"/>
                </a:solidFill>
                <a:latin typeface="Tahoma"/>
                <a:cs typeface="Tahoma"/>
              </a:rPr>
              <a:t>oduct</a:t>
            </a:r>
            <a:r>
              <a:rPr sz="1800" spc="-180" dirty="0"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92092" y="6160719"/>
            <a:ext cx="461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spc="-105" dirty="0">
                <a:latin typeface="Tahoma"/>
                <a:cs typeface="Tahoma"/>
              </a:rPr>
              <a:t>d)	</a:t>
            </a:r>
            <a:r>
              <a:rPr sz="1800" spc="-20" dirty="0">
                <a:latin typeface="Tahoma"/>
                <a:cs typeface="Tahoma"/>
              </a:rPr>
              <a:t>Configuration</a:t>
            </a:r>
            <a:r>
              <a:rPr sz="1800" spc="-10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organization's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recourse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77728" y="5138858"/>
            <a:ext cx="1194435" cy="1225550"/>
            <a:chOff x="2377728" y="5138858"/>
            <a:chExt cx="1194435" cy="1225550"/>
          </a:xfrm>
        </p:grpSpPr>
        <p:sp>
          <p:nvSpPr>
            <p:cNvPr id="29" name="object 29"/>
            <p:cNvSpPr/>
            <p:nvPr/>
          </p:nvSpPr>
          <p:spPr>
            <a:xfrm>
              <a:off x="2377728" y="5874252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20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20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0159" y="5804795"/>
              <a:ext cx="225104" cy="17991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617514" y="5138858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3722370" y="5906261"/>
            <a:ext cx="4846320" cy="274320"/>
          </a:xfrm>
          <a:custGeom>
            <a:avLst/>
            <a:gdLst/>
            <a:ahLst/>
            <a:cxnLst/>
            <a:rect l="l" t="t" r="r" b="b"/>
            <a:pathLst>
              <a:path w="4846320" h="274320">
                <a:moveTo>
                  <a:pt x="0" y="45719"/>
                </a:moveTo>
                <a:lnTo>
                  <a:pt x="3589" y="27924"/>
                </a:lnTo>
                <a:lnTo>
                  <a:pt x="13382" y="13392"/>
                </a:lnTo>
                <a:lnTo>
                  <a:pt x="27914" y="3593"/>
                </a:lnTo>
                <a:lnTo>
                  <a:pt x="45719" y="0"/>
                </a:lnTo>
                <a:lnTo>
                  <a:pt x="4800600" y="0"/>
                </a:lnTo>
                <a:lnTo>
                  <a:pt x="4818405" y="3593"/>
                </a:lnTo>
                <a:lnTo>
                  <a:pt x="4832937" y="13392"/>
                </a:lnTo>
                <a:lnTo>
                  <a:pt x="4842730" y="27924"/>
                </a:lnTo>
                <a:lnTo>
                  <a:pt x="4846320" y="45719"/>
                </a:lnTo>
                <a:lnTo>
                  <a:pt x="4846320" y="228600"/>
                </a:lnTo>
                <a:lnTo>
                  <a:pt x="4842730" y="246395"/>
                </a:lnTo>
                <a:lnTo>
                  <a:pt x="4832937" y="260927"/>
                </a:lnTo>
                <a:lnTo>
                  <a:pt x="4818405" y="270726"/>
                </a:lnTo>
                <a:lnTo>
                  <a:pt x="4800600" y="274319"/>
                </a:lnTo>
                <a:lnTo>
                  <a:pt x="45719" y="274319"/>
                </a:lnTo>
                <a:lnTo>
                  <a:pt x="27914" y="270726"/>
                </a:lnTo>
                <a:lnTo>
                  <a:pt x="13382" y="260927"/>
                </a:lnTo>
                <a:lnTo>
                  <a:pt x="3589" y="246395"/>
                </a:lnTo>
                <a:lnTo>
                  <a:pt x="0" y="228600"/>
                </a:lnTo>
                <a:lnTo>
                  <a:pt x="0" y="45719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511177" y="2155901"/>
            <a:ext cx="784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solidFill>
                  <a:srgbClr val="33B79E"/>
                </a:solidFill>
                <a:latin typeface="Tahoma"/>
                <a:cs typeface="Tahoma"/>
              </a:rPr>
              <a:t>يد</a:t>
            </a:r>
            <a:r>
              <a:rPr sz="1800" spc="-70" dirty="0">
                <a:solidFill>
                  <a:srgbClr val="33B79E"/>
                </a:solidFill>
                <a:latin typeface="Tahoma"/>
                <a:cs typeface="Tahoma"/>
              </a:rPr>
              <a:t>ام</a:t>
            </a:r>
            <a:r>
              <a:rPr sz="1800" spc="-130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459" dirty="0">
                <a:solidFill>
                  <a:srgbClr val="33B79E"/>
                </a:solidFill>
                <a:latin typeface="Tahoma"/>
                <a:cs typeface="Tahoma"/>
              </a:rPr>
              <a:t>ريغ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2784" y="2080005"/>
            <a:ext cx="2381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l" rtl="0">
              <a:lnSpc>
                <a:spcPct val="100000"/>
              </a:lnSpc>
              <a:spcBef>
                <a:spcPts val="100"/>
              </a:spcBef>
            </a:pPr>
            <a:r>
              <a:rPr sz="3600" spc="-127" baseline="-42824" dirty="0">
                <a:solidFill>
                  <a:srgbClr val="F16D84"/>
                </a:solidFill>
                <a:latin typeface="Tahoma"/>
                <a:cs typeface="Tahoma"/>
              </a:rPr>
              <a:t>Output:</a:t>
            </a:r>
            <a:r>
              <a:rPr sz="3600" spc="330" baseline="-42824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1800" spc="-130" dirty="0">
                <a:solidFill>
                  <a:srgbClr val="33B79E"/>
                </a:solidFill>
                <a:latin typeface="Tahoma"/>
                <a:cs typeface="Tahoma"/>
              </a:rPr>
              <a:t>سوملم/يدام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197946"/>
            <a:ext cx="5574030" cy="4043679"/>
            <a:chOff x="6618548" y="197946"/>
            <a:chExt cx="5574030" cy="4043679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013" y="1051560"/>
              <a:ext cx="3550986" cy="31897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98708" y="2298192"/>
              <a:ext cx="1104900" cy="571500"/>
            </a:xfrm>
            <a:custGeom>
              <a:avLst/>
              <a:gdLst/>
              <a:ahLst/>
              <a:cxnLst/>
              <a:rect l="l" t="t" r="r" b="b"/>
              <a:pathLst>
                <a:path w="11049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1009650" y="0"/>
                  </a:lnTo>
                  <a:lnTo>
                    <a:pt x="1046714" y="7489"/>
                  </a:lnTo>
                  <a:lnTo>
                    <a:pt x="1076991" y="27908"/>
                  </a:lnTo>
                  <a:lnTo>
                    <a:pt x="1097410" y="58185"/>
                  </a:lnTo>
                  <a:lnTo>
                    <a:pt x="1104900" y="95250"/>
                  </a:lnTo>
                  <a:lnTo>
                    <a:pt x="1104900" y="476250"/>
                  </a:lnTo>
                  <a:lnTo>
                    <a:pt x="1097410" y="513314"/>
                  </a:lnTo>
                  <a:lnTo>
                    <a:pt x="1076991" y="543591"/>
                  </a:lnTo>
                  <a:lnTo>
                    <a:pt x="1046714" y="564010"/>
                  </a:lnTo>
                  <a:lnTo>
                    <a:pt x="10096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76200">
              <a:solidFill>
                <a:srgbClr val="F017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21640" y="1474978"/>
            <a:ext cx="8130982" cy="1395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F16D84"/>
                </a:solidFill>
                <a:latin typeface="Tahoma"/>
                <a:cs typeface="Tahoma"/>
              </a:rPr>
              <a:t>Cost:</a:t>
            </a:r>
            <a:r>
              <a:rPr sz="2400" spc="-34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amount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money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671F5C"/>
                </a:solidFill>
                <a:latin typeface="Arial"/>
                <a:cs typeface="Arial"/>
              </a:rPr>
              <a:t>spent</a:t>
            </a:r>
            <a:r>
              <a:rPr sz="2000" b="1" spc="-9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on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specific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activity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resource.</a:t>
            </a:r>
            <a:endParaRPr sz="2000" dirty="0">
              <a:latin typeface="Tahoma"/>
              <a:cs typeface="Tahoma"/>
            </a:endParaRPr>
          </a:p>
          <a:p>
            <a:pPr marL="1440180" algn="l" rtl="0">
              <a:lnSpc>
                <a:spcPct val="100000"/>
              </a:lnSpc>
              <a:spcBef>
                <a:spcPts val="3090"/>
              </a:spcBef>
            </a:pPr>
            <a:r>
              <a:rPr sz="2000" spc="5" dirty="0">
                <a:solidFill>
                  <a:srgbClr val="996F9A"/>
                </a:solidFill>
                <a:latin typeface="Tahoma"/>
                <a:cs typeface="Tahoma"/>
              </a:rPr>
              <a:t>F</a:t>
            </a:r>
            <a:r>
              <a:rPr sz="2000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996F9A"/>
                </a:solidFill>
                <a:latin typeface="Tahoma"/>
                <a:cs typeface="Tahoma"/>
              </a:rPr>
              <a:t>o</a:t>
            </a:r>
            <a:r>
              <a:rPr sz="2000" spc="15" dirty="0">
                <a:solidFill>
                  <a:srgbClr val="996F9A"/>
                </a:solidFill>
                <a:latin typeface="Tahoma"/>
                <a:cs typeface="Tahoma"/>
              </a:rPr>
              <a:t>m</a:t>
            </a:r>
            <a:r>
              <a:rPr sz="20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996F9A"/>
                </a:solidFill>
                <a:latin typeface="Tahoma"/>
                <a:cs typeface="Tahoma"/>
              </a:rPr>
              <a:t>the</a:t>
            </a:r>
            <a:r>
              <a:rPr sz="20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996F9A"/>
                </a:solidFill>
                <a:latin typeface="Arial"/>
                <a:cs typeface="Arial"/>
              </a:rPr>
              <a:t>service</a:t>
            </a:r>
            <a:r>
              <a:rPr sz="2000" b="1" spc="-80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996F9A"/>
                </a:solidFill>
                <a:latin typeface="Arial"/>
                <a:cs typeface="Arial"/>
              </a:rPr>
              <a:t>co</a:t>
            </a:r>
            <a:r>
              <a:rPr sz="2000" b="1" spc="-70" dirty="0">
                <a:solidFill>
                  <a:srgbClr val="996F9A"/>
                </a:solidFill>
                <a:latin typeface="Arial"/>
                <a:cs typeface="Arial"/>
              </a:rPr>
              <a:t>nsume</a:t>
            </a:r>
            <a:r>
              <a:rPr sz="2000" b="1" spc="-15" dirty="0">
                <a:solidFill>
                  <a:srgbClr val="996F9A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996F9A"/>
                </a:solidFill>
                <a:latin typeface="Arial"/>
                <a:cs typeface="Arial"/>
              </a:rPr>
              <a:t>’</a:t>
            </a:r>
            <a:r>
              <a:rPr sz="2000" b="1" spc="-95" dirty="0">
                <a:solidFill>
                  <a:srgbClr val="996F9A"/>
                </a:solidFill>
                <a:latin typeface="Arial"/>
                <a:cs typeface="Arial"/>
              </a:rPr>
              <a:t>s</a:t>
            </a:r>
            <a:r>
              <a:rPr sz="2000" b="1" spc="-90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996F9A"/>
                </a:solidFill>
                <a:latin typeface="Arial"/>
                <a:cs typeface="Arial"/>
              </a:rPr>
              <a:t>pe</a:t>
            </a:r>
            <a:r>
              <a:rPr sz="2000" b="1" spc="-35" dirty="0">
                <a:solidFill>
                  <a:srgbClr val="996F9A"/>
                </a:solidFill>
                <a:latin typeface="Arial"/>
                <a:cs typeface="Arial"/>
              </a:rPr>
              <a:t>r</a:t>
            </a:r>
            <a:r>
              <a:rPr sz="2000" b="1" spc="-100" dirty="0">
                <a:solidFill>
                  <a:srgbClr val="996F9A"/>
                </a:solidFill>
                <a:latin typeface="Arial"/>
                <a:cs typeface="Arial"/>
              </a:rPr>
              <a:t>sp</a:t>
            </a:r>
            <a:r>
              <a:rPr sz="2000" b="1" spc="-60" dirty="0">
                <a:solidFill>
                  <a:srgbClr val="996F9A"/>
                </a:solidFill>
                <a:latin typeface="Arial"/>
                <a:cs typeface="Arial"/>
              </a:rPr>
              <a:t>ecti</a:t>
            </a:r>
            <a:r>
              <a:rPr sz="2000" b="1" spc="-100" dirty="0">
                <a:solidFill>
                  <a:srgbClr val="996F9A"/>
                </a:solidFill>
                <a:latin typeface="Arial"/>
                <a:cs typeface="Arial"/>
              </a:rPr>
              <a:t>v</a:t>
            </a:r>
            <a:r>
              <a:rPr sz="2000" b="1" spc="-55" dirty="0">
                <a:solidFill>
                  <a:srgbClr val="996F9A"/>
                </a:solidFill>
                <a:latin typeface="Arial"/>
                <a:cs typeface="Arial"/>
              </a:rPr>
              <a:t>e</a:t>
            </a:r>
            <a:r>
              <a:rPr sz="2000" spc="-165" dirty="0">
                <a:solidFill>
                  <a:srgbClr val="996F9A"/>
                </a:solidFill>
                <a:latin typeface="Tahoma"/>
                <a:cs typeface="Tahoma"/>
              </a:rPr>
              <a:t>,</a:t>
            </a:r>
            <a:r>
              <a:rPr sz="2000" spc="-18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996F9A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2000" spc="-45" dirty="0">
                <a:solidFill>
                  <a:srgbClr val="996F9A"/>
                </a:solidFill>
                <a:latin typeface="Tahoma"/>
                <a:cs typeface="Tahoma"/>
              </a:rPr>
              <a:t>e</a:t>
            </a:r>
            <a:r>
              <a:rPr sz="2000" spc="-12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996F9A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2000" spc="-45" dirty="0">
                <a:solidFill>
                  <a:srgbClr val="996F9A"/>
                </a:solidFill>
                <a:latin typeface="Tahoma"/>
                <a:cs typeface="Tahoma"/>
              </a:rPr>
              <a:t>e</a:t>
            </a:r>
            <a:endParaRPr sz="2000" dirty="0">
              <a:latin typeface="Tahoma"/>
              <a:cs typeface="Tahoma"/>
            </a:endParaRPr>
          </a:p>
          <a:p>
            <a:pPr marL="1440180" algn="l" rtl="0">
              <a:lnSpc>
                <a:spcPct val="100000"/>
              </a:lnSpc>
            </a:pPr>
            <a:r>
              <a:rPr sz="2000" b="1" spc="-60" dirty="0">
                <a:solidFill>
                  <a:srgbClr val="F16D84"/>
                </a:solidFill>
                <a:latin typeface="Arial"/>
                <a:cs typeface="Arial"/>
              </a:rPr>
              <a:t>two</a:t>
            </a:r>
            <a:r>
              <a:rPr sz="2000" b="1" spc="-75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000" b="1" spc="-70" dirty="0">
                <a:solidFill>
                  <a:srgbClr val="F16D84"/>
                </a:solidFill>
                <a:latin typeface="Arial"/>
                <a:cs typeface="Arial"/>
              </a:rPr>
              <a:t>types</a:t>
            </a:r>
            <a:r>
              <a:rPr sz="2000" b="1" spc="-85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000" spc="-45" dirty="0">
                <a:solidFill>
                  <a:srgbClr val="996F9A"/>
                </a:solidFill>
                <a:latin typeface="Tahoma"/>
                <a:cs typeface="Tahoma"/>
              </a:rPr>
              <a:t>of</a:t>
            </a:r>
            <a:r>
              <a:rPr sz="20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996F9A"/>
                </a:solidFill>
                <a:latin typeface="Tahoma"/>
                <a:cs typeface="Tahoma"/>
              </a:rPr>
              <a:t>cost</a:t>
            </a:r>
            <a:r>
              <a:rPr sz="2000" spc="-12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996F9A"/>
                </a:solidFill>
                <a:latin typeface="Tahoma"/>
                <a:cs typeface="Tahoma"/>
              </a:rPr>
              <a:t>involved</a:t>
            </a:r>
            <a:r>
              <a:rPr sz="2000" spc="-16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996F9A"/>
                </a:solidFill>
                <a:latin typeface="Tahoma"/>
                <a:cs typeface="Tahoma"/>
              </a:rPr>
              <a:t>in</a:t>
            </a:r>
            <a:r>
              <a:rPr sz="20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u="sng" dirty="0">
                <a:solidFill>
                  <a:srgbClr val="996F9A"/>
                </a:solidFill>
                <a:uFill>
                  <a:solidFill>
                    <a:srgbClr val="996F9A"/>
                  </a:solidFill>
                </a:uFill>
                <a:latin typeface="Tahoma"/>
                <a:cs typeface="Tahoma"/>
              </a:rPr>
              <a:t>service</a:t>
            </a:r>
            <a:r>
              <a:rPr sz="2000" u="sng" spc="-135" dirty="0">
                <a:solidFill>
                  <a:srgbClr val="996F9A"/>
                </a:solidFill>
                <a:uFill>
                  <a:solidFill>
                    <a:srgbClr val="996F9A"/>
                  </a:solidFill>
                </a:uFill>
                <a:latin typeface="Tahoma"/>
                <a:cs typeface="Tahoma"/>
              </a:rPr>
              <a:t> </a:t>
            </a:r>
            <a:r>
              <a:rPr sz="2000" u="sng" spc="-20" dirty="0">
                <a:solidFill>
                  <a:srgbClr val="996F9A"/>
                </a:solidFill>
                <a:uFill>
                  <a:solidFill>
                    <a:srgbClr val="996F9A"/>
                  </a:solidFill>
                </a:uFill>
                <a:latin typeface="Tahoma"/>
                <a:cs typeface="Tahoma"/>
              </a:rPr>
              <a:t>relationship</a:t>
            </a:r>
            <a:r>
              <a:rPr sz="1800" u="sng" spc="-20" dirty="0">
                <a:solidFill>
                  <a:srgbClr val="996F9A"/>
                </a:solidFill>
                <a:uFill>
                  <a:solidFill>
                    <a:srgbClr val="996F9A"/>
                  </a:solidFill>
                </a:u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996F9A"/>
                </a:solid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73608" y="2848229"/>
            <a:ext cx="7919084" cy="1527175"/>
            <a:chOff x="673608" y="2848229"/>
            <a:chExt cx="7919084" cy="1527175"/>
          </a:xfrm>
        </p:grpSpPr>
        <p:sp>
          <p:nvSpPr>
            <p:cNvPr id="9" name="object 9"/>
            <p:cNvSpPr/>
            <p:nvPr/>
          </p:nvSpPr>
          <p:spPr>
            <a:xfrm>
              <a:off x="692658" y="3190494"/>
              <a:ext cx="7880984" cy="1165860"/>
            </a:xfrm>
            <a:custGeom>
              <a:avLst/>
              <a:gdLst/>
              <a:ahLst/>
              <a:cxnLst/>
              <a:rect l="l" t="t" r="r" b="b"/>
              <a:pathLst>
                <a:path w="7880984" h="1165860">
                  <a:moveTo>
                    <a:pt x="194310" y="0"/>
                  </a:moveTo>
                  <a:lnTo>
                    <a:pt x="3064002" y="0"/>
                  </a:lnTo>
                  <a:lnTo>
                    <a:pt x="3108555" y="5131"/>
                  </a:lnTo>
                  <a:lnTo>
                    <a:pt x="3149454" y="19749"/>
                  </a:lnTo>
                  <a:lnTo>
                    <a:pt x="3185533" y="42687"/>
                  </a:lnTo>
                  <a:lnTo>
                    <a:pt x="3215624" y="72778"/>
                  </a:lnTo>
                  <a:lnTo>
                    <a:pt x="3238562" y="108857"/>
                  </a:lnTo>
                  <a:lnTo>
                    <a:pt x="3253180" y="149756"/>
                  </a:lnTo>
                  <a:lnTo>
                    <a:pt x="3258312" y="194309"/>
                  </a:lnTo>
                  <a:lnTo>
                    <a:pt x="3258312" y="1165859"/>
                  </a:lnTo>
                  <a:lnTo>
                    <a:pt x="0" y="1165859"/>
                  </a:lnTo>
                  <a:lnTo>
                    <a:pt x="0" y="194309"/>
                  </a:ln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10" y="0"/>
                  </a:lnTo>
                  <a:close/>
                </a:path>
                <a:path w="7880984" h="1165860">
                  <a:moveTo>
                    <a:pt x="4818126" y="0"/>
                  </a:moveTo>
                  <a:lnTo>
                    <a:pt x="7686294" y="0"/>
                  </a:lnTo>
                  <a:lnTo>
                    <a:pt x="7730847" y="5131"/>
                  </a:lnTo>
                  <a:lnTo>
                    <a:pt x="7771746" y="19749"/>
                  </a:lnTo>
                  <a:lnTo>
                    <a:pt x="7807825" y="42687"/>
                  </a:lnTo>
                  <a:lnTo>
                    <a:pt x="7837916" y="72778"/>
                  </a:lnTo>
                  <a:lnTo>
                    <a:pt x="7860854" y="108857"/>
                  </a:lnTo>
                  <a:lnTo>
                    <a:pt x="7875472" y="149756"/>
                  </a:lnTo>
                  <a:lnTo>
                    <a:pt x="7880604" y="194309"/>
                  </a:lnTo>
                  <a:lnTo>
                    <a:pt x="7880604" y="1165859"/>
                  </a:lnTo>
                  <a:lnTo>
                    <a:pt x="4623816" y="1165859"/>
                  </a:lnTo>
                  <a:lnTo>
                    <a:pt x="4623816" y="194309"/>
                  </a:lnTo>
                  <a:lnTo>
                    <a:pt x="4628947" y="149756"/>
                  </a:lnTo>
                  <a:lnTo>
                    <a:pt x="4643565" y="108857"/>
                  </a:lnTo>
                  <a:lnTo>
                    <a:pt x="4666503" y="72778"/>
                  </a:lnTo>
                  <a:lnTo>
                    <a:pt x="4696594" y="42687"/>
                  </a:lnTo>
                  <a:lnTo>
                    <a:pt x="4732673" y="19749"/>
                  </a:lnTo>
                  <a:lnTo>
                    <a:pt x="4773572" y="5131"/>
                  </a:lnTo>
                  <a:lnTo>
                    <a:pt x="4818126" y="0"/>
                  </a:lnTo>
                  <a:close/>
                </a:path>
              </a:pathLst>
            </a:custGeom>
            <a:ln w="38100">
              <a:solidFill>
                <a:srgbClr val="FCD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0892" y="2851404"/>
              <a:ext cx="6529070" cy="341630"/>
            </a:xfrm>
            <a:custGeom>
              <a:avLst/>
              <a:gdLst/>
              <a:ahLst/>
              <a:cxnLst/>
              <a:rect l="l" t="t" r="r" b="b"/>
              <a:pathLst>
                <a:path w="6529070" h="341630">
                  <a:moveTo>
                    <a:pt x="0" y="341375"/>
                  </a:moveTo>
                  <a:lnTo>
                    <a:pt x="5568" y="302249"/>
                  </a:lnTo>
                  <a:lnTo>
                    <a:pt x="21430" y="266326"/>
                  </a:lnTo>
                  <a:lnTo>
                    <a:pt x="46320" y="234633"/>
                  </a:lnTo>
                  <a:lnTo>
                    <a:pt x="78972" y="208197"/>
                  </a:lnTo>
                  <a:lnTo>
                    <a:pt x="118121" y="188042"/>
                  </a:lnTo>
                  <a:lnTo>
                    <a:pt x="162500" y="175197"/>
                  </a:lnTo>
                  <a:lnTo>
                    <a:pt x="210845" y="170687"/>
                  </a:lnTo>
                  <a:lnTo>
                    <a:pt x="1122807" y="170687"/>
                  </a:lnTo>
                  <a:lnTo>
                    <a:pt x="1171161" y="166178"/>
                  </a:lnTo>
                  <a:lnTo>
                    <a:pt x="1215556" y="153333"/>
                  </a:lnTo>
                  <a:lnTo>
                    <a:pt x="1254725" y="133178"/>
                  </a:lnTo>
                  <a:lnTo>
                    <a:pt x="1287397" y="106742"/>
                  </a:lnTo>
                  <a:lnTo>
                    <a:pt x="1312305" y="75049"/>
                  </a:lnTo>
                  <a:lnTo>
                    <a:pt x="1328180" y="39126"/>
                  </a:lnTo>
                  <a:lnTo>
                    <a:pt x="1333754" y="0"/>
                  </a:lnTo>
                  <a:lnTo>
                    <a:pt x="1339320" y="39126"/>
                  </a:lnTo>
                  <a:lnTo>
                    <a:pt x="1355177" y="75049"/>
                  </a:lnTo>
                  <a:lnTo>
                    <a:pt x="1380060" y="106742"/>
                  </a:lnTo>
                  <a:lnTo>
                    <a:pt x="1412705" y="133178"/>
                  </a:lnTo>
                  <a:lnTo>
                    <a:pt x="1451849" y="153333"/>
                  </a:lnTo>
                  <a:lnTo>
                    <a:pt x="1496226" y="166178"/>
                  </a:lnTo>
                  <a:lnTo>
                    <a:pt x="1544574" y="170687"/>
                  </a:lnTo>
                  <a:lnTo>
                    <a:pt x="6317996" y="170687"/>
                  </a:lnTo>
                  <a:lnTo>
                    <a:pt x="6366343" y="175197"/>
                  </a:lnTo>
                  <a:lnTo>
                    <a:pt x="6410720" y="188042"/>
                  </a:lnTo>
                  <a:lnTo>
                    <a:pt x="6449864" y="208197"/>
                  </a:lnTo>
                  <a:lnTo>
                    <a:pt x="6482509" y="234633"/>
                  </a:lnTo>
                  <a:lnTo>
                    <a:pt x="6507392" y="266326"/>
                  </a:lnTo>
                  <a:lnTo>
                    <a:pt x="6523249" y="302249"/>
                  </a:lnTo>
                  <a:lnTo>
                    <a:pt x="6528815" y="341375"/>
                  </a:lnTo>
                </a:path>
              </a:pathLst>
            </a:custGeom>
            <a:ln w="6350">
              <a:solidFill>
                <a:srgbClr val="FCD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0090" y="3463290"/>
            <a:ext cx="3641725" cy="24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315" algn="just" rtl="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50" dirty="0">
                <a:solidFill>
                  <a:srgbClr val="671F5C"/>
                </a:solidFill>
                <a:latin typeface="Tahoma"/>
                <a:cs typeface="Tahoma"/>
              </a:rPr>
              <a:t>sts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F16D84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F16D84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F16D84"/>
                </a:solidFill>
                <a:latin typeface="Tahoma"/>
                <a:cs typeface="Tahoma"/>
              </a:rPr>
              <a:t>m</a:t>
            </a:r>
            <a:r>
              <a:rPr sz="2000" spc="-50" dirty="0">
                <a:solidFill>
                  <a:srgbClr val="F16D84"/>
                </a:solidFill>
                <a:latin typeface="Tahoma"/>
                <a:cs typeface="Tahoma"/>
              </a:rPr>
              <a:t>o</a:t>
            </a:r>
            <a:r>
              <a:rPr sz="2000" spc="-40" dirty="0">
                <a:solidFill>
                  <a:srgbClr val="F16D84"/>
                </a:solidFill>
                <a:latin typeface="Tahoma"/>
                <a:cs typeface="Tahoma"/>
              </a:rPr>
              <a:t>v</a:t>
            </a:r>
            <a:r>
              <a:rPr sz="2000" spc="-15" dirty="0">
                <a:solidFill>
                  <a:srgbClr val="F16D84"/>
                </a:solidFill>
                <a:latin typeface="Tahoma"/>
                <a:cs typeface="Tahoma"/>
              </a:rPr>
              <a:t>ed</a:t>
            </a:r>
            <a:r>
              <a:rPr sz="2000" spc="-130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671F5C"/>
                </a:solidFill>
                <a:latin typeface="Tahoma"/>
                <a:cs typeface="Tahoma"/>
              </a:rPr>
              <a:t>f</a:t>
            </a:r>
            <a:r>
              <a:rPr sz="2000" spc="5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-5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m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endParaRPr sz="2000" dirty="0">
              <a:latin typeface="Tahoma"/>
              <a:cs typeface="Tahoma"/>
            </a:endParaRPr>
          </a:p>
          <a:p>
            <a:pPr marL="581660" algn="just" rtl="0">
              <a:lnSpc>
                <a:spcPct val="100000"/>
              </a:lnSpc>
              <a:spcBef>
                <a:spcPts val="2160"/>
              </a:spcBef>
            </a:pP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nsu</a:t>
            </a:r>
            <a:r>
              <a:rPr sz="2000" spc="35" dirty="0">
                <a:solidFill>
                  <a:srgbClr val="671F5C"/>
                </a:solidFill>
                <a:latin typeface="Tahoma"/>
                <a:cs typeface="Tahoma"/>
              </a:rPr>
              <a:t>mer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by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endParaRPr sz="2000" dirty="0">
              <a:latin typeface="Tahoma"/>
              <a:cs typeface="Tahoma"/>
            </a:endParaRPr>
          </a:p>
          <a:p>
            <a:pPr marL="12700" marR="272415" indent="263525" algn="just" rtl="0">
              <a:lnSpc>
                <a:spcPct val="100000"/>
              </a:lnSpc>
              <a:spcBef>
                <a:spcPts val="965"/>
              </a:spcBef>
            </a:pPr>
            <a:r>
              <a:rPr sz="1800" spc="-95" dirty="0">
                <a:solidFill>
                  <a:srgbClr val="996F9A"/>
                </a:solidFill>
                <a:latin typeface="Tahoma"/>
                <a:cs typeface="Tahoma"/>
              </a:rPr>
              <a:t>(a</a:t>
            </a:r>
            <a:r>
              <a:rPr sz="18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996F9A"/>
                </a:solidFill>
                <a:latin typeface="Tahoma"/>
                <a:cs typeface="Tahoma"/>
              </a:rPr>
              <a:t>p</a:t>
            </a:r>
            <a:r>
              <a:rPr sz="1800" spc="45" dirty="0">
                <a:solidFill>
                  <a:srgbClr val="996F9A"/>
                </a:solidFill>
                <a:latin typeface="Tahoma"/>
                <a:cs typeface="Tahoma"/>
              </a:rPr>
              <a:t>a</a:t>
            </a:r>
            <a:r>
              <a:rPr sz="1800" spc="3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1800" spc="-35" dirty="0">
                <a:solidFill>
                  <a:srgbClr val="996F9A"/>
                </a:solidFill>
                <a:latin typeface="Tahoma"/>
                <a:cs typeface="Tahoma"/>
              </a:rPr>
              <a:t>t</a:t>
            </a:r>
            <a:r>
              <a:rPr sz="18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996F9A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996F9A"/>
                </a:solidFill>
                <a:latin typeface="Tahoma"/>
                <a:cs typeface="Tahoma"/>
              </a:rPr>
              <a:t>f</a:t>
            </a:r>
            <a:r>
              <a:rPr sz="1800" spc="-12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the</a:t>
            </a:r>
            <a:r>
              <a:rPr sz="1800" spc="-12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996F9A"/>
                </a:solidFill>
                <a:latin typeface="Tahoma"/>
                <a:cs typeface="Tahoma"/>
              </a:rPr>
              <a:t>v</a:t>
            </a:r>
            <a:r>
              <a:rPr sz="1800" spc="50" dirty="0">
                <a:solidFill>
                  <a:srgbClr val="996F9A"/>
                </a:solidFill>
                <a:latin typeface="Tahoma"/>
                <a:cs typeface="Tahoma"/>
              </a:rPr>
              <a:t>a</a:t>
            </a:r>
            <a:r>
              <a:rPr sz="1800" spc="25" dirty="0">
                <a:solidFill>
                  <a:srgbClr val="996F9A"/>
                </a:solidFill>
                <a:latin typeface="Tahoma"/>
                <a:cs typeface="Tahoma"/>
              </a:rPr>
              <a:t>l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ue</a:t>
            </a:r>
            <a:r>
              <a:rPr sz="18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996F9A"/>
                </a:solidFill>
                <a:latin typeface="Tahoma"/>
                <a:cs typeface="Tahoma"/>
              </a:rPr>
              <a:t>p</a:t>
            </a:r>
            <a:r>
              <a:rPr sz="1800" spc="8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1800" spc="-45" dirty="0">
                <a:solidFill>
                  <a:srgbClr val="996F9A"/>
                </a:solidFill>
                <a:latin typeface="Tahoma"/>
                <a:cs typeface="Tahoma"/>
              </a:rPr>
              <a:t>op</a:t>
            </a:r>
            <a:r>
              <a:rPr sz="1800" spc="-55" dirty="0">
                <a:solidFill>
                  <a:srgbClr val="996F9A"/>
                </a:solidFill>
                <a:latin typeface="Tahoma"/>
                <a:cs typeface="Tahoma"/>
              </a:rPr>
              <a:t>o</a:t>
            </a:r>
            <a:r>
              <a:rPr sz="1800" spc="75" dirty="0">
                <a:solidFill>
                  <a:srgbClr val="996F9A"/>
                </a:solidFill>
                <a:latin typeface="Tahoma"/>
                <a:cs typeface="Tahoma"/>
              </a:rPr>
              <a:t>s</a:t>
            </a:r>
            <a:r>
              <a:rPr sz="1800" dirty="0">
                <a:solidFill>
                  <a:srgbClr val="996F9A"/>
                </a:solidFill>
                <a:latin typeface="Tahoma"/>
                <a:cs typeface="Tahoma"/>
              </a:rPr>
              <a:t>i</a:t>
            </a:r>
            <a:r>
              <a:rPr sz="1800" spc="-10" dirty="0">
                <a:solidFill>
                  <a:srgbClr val="996F9A"/>
                </a:solidFill>
                <a:latin typeface="Tahoma"/>
                <a:cs typeface="Tahoma"/>
              </a:rPr>
              <a:t>t</a:t>
            </a:r>
            <a:r>
              <a:rPr sz="1800" spc="-5" dirty="0">
                <a:solidFill>
                  <a:srgbClr val="996F9A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996F9A"/>
                </a:solidFill>
                <a:latin typeface="Tahoma"/>
                <a:cs typeface="Tahoma"/>
              </a:rPr>
              <a:t>o</a:t>
            </a:r>
            <a:r>
              <a:rPr sz="1800" spc="-85" dirty="0">
                <a:solidFill>
                  <a:srgbClr val="996F9A"/>
                </a:solidFill>
                <a:latin typeface="Tahoma"/>
                <a:cs typeface="Tahoma"/>
              </a:rPr>
              <a:t>n)  T</a:t>
            </a:r>
            <a:r>
              <a:rPr sz="1800" spc="25" dirty="0">
                <a:solidFill>
                  <a:srgbClr val="996F9A"/>
                </a:solidFill>
                <a:latin typeface="Tahoma"/>
                <a:cs typeface="Tahoma"/>
              </a:rPr>
              <a:t>his</a:t>
            </a:r>
            <a:r>
              <a:rPr sz="1800" spc="-14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996F9A"/>
                </a:solidFill>
                <a:latin typeface="Tahoma"/>
                <a:cs typeface="Tahoma"/>
              </a:rPr>
              <a:t>m</a:t>
            </a:r>
            <a:r>
              <a:rPr sz="1800" spc="-15" dirty="0">
                <a:solidFill>
                  <a:srgbClr val="996F9A"/>
                </a:solidFill>
                <a:latin typeface="Tahoma"/>
                <a:cs typeface="Tahoma"/>
              </a:rPr>
              <a:t>a</a:t>
            </a:r>
            <a:r>
              <a:rPr sz="1800" spc="-40" dirty="0">
                <a:solidFill>
                  <a:srgbClr val="996F9A"/>
                </a:solidFill>
                <a:latin typeface="Tahoma"/>
                <a:cs typeface="Tahoma"/>
              </a:rPr>
              <a:t>y</a:t>
            </a:r>
            <a:r>
              <a:rPr sz="1800" spc="-114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996F9A"/>
                </a:solidFill>
                <a:latin typeface="Tahoma"/>
                <a:cs typeface="Tahoma"/>
              </a:rPr>
              <a:t>inc</a:t>
            </a:r>
            <a:r>
              <a:rPr sz="1800" spc="20" dirty="0">
                <a:solidFill>
                  <a:srgbClr val="996F9A"/>
                </a:solidFill>
                <a:latin typeface="Tahoma"/>
                <a:cs typeface="Tahoma"/>
              </a:rPr>
              <a:t>l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ud</a:t>
            </a:r>
            <a:r>
              <a:rPr sz="1800" spc="-114" dirty="0">
                <a:solidFill>
                  <a:srgbClr val="996F9A"/>
                </a:solidFill>
                <a:latin typeface="Tahoma"/>
                <a:cs typeface="Tahoma"/>
              </a:rPr>
              <a:t>e:</a:t>
            </a:r>
            <a:endParaRPr sz="1800" dirty="0">
              <a:latin typeface="Tahoma"/>
              <a:cs typeface="Tahoma"/>
            </a:endParaRPr>
          </a:p>
          <a:p>
            <a:pPr marL="12700" marR="5080" algn="just" rtl="0">
              <a:lnSpc>
                <a:spcPct val="100000"/>
              </a:lnSpc>
            </a:pPr>
            <a:r>
              <a:rPr sz="1800" spc="15" dirty="0">
                <a:solidFill>
                  <a:srgbClr val="996F9A"/>
                </a:solidFill>
                <a:latin typeface="Tahoma"/>
                <a:cs typeface="Tahoma"/>
              </a:rPr>
              <a:t>costs 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of staff, </a:t>
            </a:r>
            <a:r>
              <a:rPr sz="1800" spc="-40" dirty="0">
                <a:solidFill>
                  <a:srgbClr val="996F9A"/>
                </a:solidFill>
                <a:latin typeface="Tahoma"/>
                <a:cs typeface="Tahoma"/>
              </a:rPr>
              <a:t>technology, 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and </a:t>
            </a:r>
            <a:r>
              <a:rPr sz="1800" spc="-10" dirty="0">
                <a:solidFill>
                  <a:srgbClr val="996F9A"/>
                </a:solidFill>
                <a:latin typeface="Tahoma"/>
                <a:cs typeface="Tahoma"/>
              </a:rPr>
              <a:t>other </a:t>
            </a:r>
            <a:r>
              <a:rPr sz="1800" spc="-55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996F9A"/>
                </a:solidFill>
                <a:latin typeface="Tahoma"/>
                <a:cs typeface="Tahoma"/>
              </a:rPr>
              <a:t>resources,</a:t>
            </a:r>
            <a:r>
              <a:rPr sz="1800" spc="1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996F9A"/>
                </a:solidFill>
                <a:latin typeface="Tahoma"/>
                <a:cs typeface="Tahoma"/>
              </a:rPr>
              <a:t>which</a:t>
            </a:r>
            <a:r>
              <a:rPr sz="1800" spc="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996F9A"/>
                </a:solidFill>
                <a:latin typeface="Tahoma"/>
                <a:cs typeface="Tahoma"/>
              </a:rPr>
              <a:t>the</a:t>
            </a:r>
            <a:r>
              <a:rPr sz="1800" spc="49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996F9A"/>
                </a:solidFill>
                <a:latin typeface="Tahoma"/>
                <a:cs typeface="Tahoma"/>
              </a:rPr>
              <a:t>consumer </a:t>
            </a:r>
            <a:r>
              <a:rPr sz="1800" spc="-55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996F9A"/>
                </a:solidFill>
                <a:latin typeface="Tahoma"/>
                <a:cs typeface="Tahoma"/>
              </a:rPr>
              <a:t>does</a:t>
            </a:r>
            <a:r>
              <a:rPr sz="1800" spc="-12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996F9A"/>
                </a:solidFill>
                <a:latin typeface="Tahoma"/>
                <a:cs typeface="Tahoma"/>
              </a:rPr>
              <a:t>not</a:t>
            </a:r>
            <a:r>
              <a:rPr sz="18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n</a:t>
            </a:r>
            <a:r>
              <a:rPr sz="1800" spc="-20" dirty="0">
                <a:solidFill>
                  <a:srgbClr val="996F9A"/>
                </a:solidFill>
                <a:latin typeface="Tahoma"/>
                <a:cs typeface="Tahoma"/>
              </a:rPr>
              <a:t>e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ed</a:t>
            </a:r>
            <a:r>
              <a:rPr sz="1800" spc="-12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996F9A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996F9A"/>
                </a:solidFill>
                <a:latin typeface="Tahoma"/>
                <a:cs typeface="Tahoma"/>
              </a:rPr>
              <a:t>o</a:t>
            </a:r>
            <a:r>
              <a:rPr sz="1800" spc="-12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35" dirty="0">
                <a:solidFill>
                  <a:srgbClr val="996F9A"/>
                </a:solidFill>
                <a:latin typeface="Tahoma"/>
                <a:cs typeface="Tahoma"/>
              </a:rPr>
              <a:t>p</a:t>
            </a:r>
            <a:r>
              <a:rPr sz="1800" spc="2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1800" spc="-25" dirty="0">
                <a:solidFill>
                  <a:srgbClr val="996F9A"/>
                </a:solidFill>
                <a:latin typeface="Tahoma"/>
                <a:cs typeface="Tahoma"/>
              </a:rPr>
              <a:t>ovide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53354" y="3214191"/>
            <a:ext cx="5709285" cy="2654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2380">
              <a:lnSpc>
                <a:spcPts val="2060"/>
              </a:lnSpc>
              <a:spcBef>
                <a:spcPts val="100"/>
              </a:spcBef>
            </a:pPr>
            <a:r>
              <a:rPr sz="1800" spc="-270" dirty="0">
                <a:solidFill>
                  <a:srgbClr val="33B79E"/>
                </a:solidFill>
                <a:latin typeface="Tahoma"/>
                <a:cs typeface="Tahoma"/>
              </a:rPr>
              <a:t>ةضورفم</a:t>
            </a:r>
            <a:endParaRPr sz="1800" dirty="0">
              <a:latin typeface="Tahoma"/>
              <a:cs typeface="Tahoma"/>
            </a:endParaRPr>
          </a:p>
          <a:p>
            <a:pPr marR="2317750" algn="ctr" rtl="0">
              <a:lnSpc>
                <a:spcPts val="2060"/>
              </a:lnSpc>
            </a:pP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50" dirty="0">
                <a:solidFill>
                  <a:srgbClr val="671F5C"/>
                </a:solidFill>
                <a:latin typeface="Tahoma"/>
                <a:cs typeface="Tahoma"/>
              </a:rPr>
              <a:t>sts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F16D84"/>
                </a:solidFill>
                <a:latin typeface="Tahoma"/>
                <a:cs typeface="Tahoma"/>
              </a:rPr>
              <a:t>imposed</a:t>
            </a:r>
            <a:r>
              <a:rPr sz="2000" spc="-15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endParaRPr sz="2000" dirty="0">
              <a:latin typeface="Tahoma"/>
              <a:cs typeface="Tahoma"/>
            </a:endParaRPr>
          </a:p>
          <a:p>
            <a:pPr marR="2318385" algn="ctr" rtl="0">
              <a:lnSpc>
                <a:spcPct val="100000"/>
              </a:lnSpc>
              <a:spcBef>
                <a:spcPts val="2165"/>
              </a:spcBef>
            </a:pP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nsu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m</a:t>
            </a:r>
            <a:r>
              <a:rPr sz="2000" spc="50" dirty="0">
                <a:solidFill>
                  <a:srgbClr val="671F5C"/>
                </a:solidFill>
                <a:latin typeface="Tahoma"/>
                <a:cs typeface="Tahoma"/>
              </a:rPr>
              <a:t>er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by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endParaRPr sz="2000" dirty="0">
              <a:latin typeface="Tahoma"/>
              <a:cs typeface="Tahoma"/>
            </a:endParaRPr>
          </a:p>
          <a:p>
            <a:pPr marR="2306320" algn="ctr" rtl="0">
              <a:lnSpc>
                <a:spcPct val="100000"/>
              </a:lnSpc>
              <a:spcBef>
                <a:spcPts val="960"/>
              </a:spcBef>
            </a:pPr>
            <a:r>
              <a:rPr sz="1800" spc="-65" dirty="0">
                <a:solidFill>
                  <a:srgbClr val="996F9A"/>
                </a:solidFill>
                <a:latin typeface="Tahoma"/>
                <a:cs typeface="Tahoma"/>
              </a:rPr>
              <a:t>(the</a:t>
            </a:r>
            <a:r>
              <a:rPr sz="18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996F9A"/>
                </a:solidFill>
                <a:latin typeface="Tahoma"/>
                <a:cs typeface="Tahoma"/>
              </a:rPr>
              <a:t>costs</a:t>
            </a:r>
            <a:r>
              <a:rPr sz="1800" spc="-10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996F9A"/>
                </a:solidFill>
                <a:latin typeface="Tahoma"/>
                <a:cs typeface="Tahoma"/>
              </a:rPr>
              <a:t>of</a:t>
            </a:r>
            <a:r>
              <a:rPr sz="18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996F9A"/>
                </a:solidFill>
                <a:latin typeface="Tahoma"/>
                <a:cs typeface="Tahoma"/>
              </a:rPr>
              <a:t>s</a:t>
            </a:r>
            <a:r>
              <a:rPr sz="1800" spc="30" dirty="0">
                <a:solidFill>
                  <a:srgbClr val="996F9A"/>
                </a:solidFill>
                <a:latin typeface="Tahoma"/>
                <a:cs typeface="Tahoma"/>
              </a:rPr>
              <a:t>e</a:t>
            </a:r>
            <a:r>
              <a:rPr sz="1800" spc="8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996F9A"/>
                </a:solidFill>
                <a:latin typeface="Tahoma"/>
                <a:cs typeface="Tahoma"/>
              </a:rPr>
              <a:t>vice</a:t>
            </a:r>
            <a:r>
              <a:rPr sz="18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996F9A"/>
                </a:solidFill>
                <a:latin typeface="Tahoma"/>
                <a:cs typeface="Tahoma"/>
              </a:rPr>
              <a:t>con</a:t>
            </a:r>
            <a:r>
              <a:rPr sz="1800" spc="10" dirty="0">
                <a:solidFill>
                  <a:srgbClr val="996F9A"/>
                </a:solidFill>
                <a:latin typeface="Tahoma"/>
                <a:cs typeface="Tahoma"/>
              </a:rPr>
              <a:t>s</a:t>
            </a:r>
            <a:r>
              <a:rPr sz="1800" spc="-20" dirty="0">
                <a:solidFill>
                  <a:srgbClr val="996F9A"/>
                </a:solidFill>
                <a:latin typeface="Tahoma"/>
                <a:cs typeface="Tahoma"/>
              </a:rPr>
              <a:t>um</a:t>
            </a:r>
            <a:r>
              <a:rPr sz="1800" spc="-10" dirty="0">
                <a:solidFill>
                  <a:srgbClr val="996F9A"/>
                </a:solidFill>
                <a:latin typeface="Tahoma"/>
                <a:cs typeface="Tahoma"/>
              </a:rPr>
              <a:t>p</a:t>
            </a:r>
            <a:r>
              <a:rPr sz="1800" dirty="0">
                <a:solidFill>
                  <a:srgbClr val="996F9A"/>
                </a:solidFill>
                <a:latin typeface="Tahoma"/>
                <a:cs typeface="Tahoma"/>
              </a:rPr>
              <a:t>t</a:t>
            </a:r>
            <a:r>
              <a:rPr sz="1800" spc="-10" dirty="0">
                <a:solidFill>
                  <a:srgbClr val="996F9A"/>
                </a:solidFill>
                <a:latin typeface="Tahoma"/>
                <a:cs typeface="Tahoma"/>
              </a:rPr>
              <a:t>i</a:t>
            </a:r>
            <a:r>
              <a:rPr sz="1800" spc="-85" dirty="0">
                <a:solidFill>
                  <a:srgbClr val="996F9A"/>
                </a:solidFill>
                <a:latin typeface="Tahoma"/>
                <a:cs typeface="Tahoma"/>
              </a:rPr>
              <a:t>on)</a:t>
            </a:r>
            <a:endParaRPr sz="1800" dirty="0">
              <a:latin typeface="Tahoma"/>
              <a:cs typeface="Tahoma"/>
            </a:endParaRPr>
          </a:p>
          <a:p>
            <a:pPr marL="12700" algn="just" rtl="0">
              <a:lnSpc>
                <a:spcPct val="100000"/>
              </a:lnSpc>
            </a:pPr>
            <a:r>
              <a:rPr sz="1800" spc="-85" dirty="0">
                <a:solidFill>
                  <a:srgbClr val="996F9A"/>
                </a:solidFill>
                <a:latin typeface="Tahoma"/>
                <a:cs typeface="Tahoma"/>
              </a:rPr>
              <a:t>T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he</a:t>
            </a:r>
            <a:r>
              <a:rPr sz="1800" spc="-14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996F9A"/>
                </a:solidFill>
                <a:latin typeface="Tahoma"/>
                <a:cs typeface="Tahoma"/>
              </a:rPr>
              <a:t>t</a:t>
            </a:r>
            <a:r>
              <a:rPr sz="1800" spc="-65" dirty="0">
                <a:solidFill>
                  <a:srgbClr val="996F9A"/>
                </a:solidFill>
                <a:latin typeface="Tahoma"/>
                <a:cs typeface="Tahoma"/>
              </a:rPr>
              <a:t>o</a:t>
            </a:r>
            <a:r>
              <a:rPr sz="1800" spc="10" dirty="0">
                <a:solidFill>
                  <a:srgbClr val="996F9A"/>
                </a:solidFill>
                <a:latin typeface="Tahoma"/>
                <a:cs typeface="Tahoma"/>
              </a:rPr>
              <a:t>tal</a:t>
            </a:r>
            <a:r>
              <a:rPr sz="1800" spc="-11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996F9A"/>
                </a:solidFill>
                <a:latin typeface="Tahoma"/>
                <a:cs typeface="Tahoma"/>
              </a:rPr>
              <a:t>cost</a:t>
            </a:r>
            <a:r>
              <a:rPr sz="1800" spc="-12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996F9A"/>
                </a:solidFill>
                <a:latin typeface="Tahoma"/>
                <a:cs typeface="Tahoma"/>
              </a:rPr>
              <a:t>of</a:t>
            </a:r>
            <a:r>
              <a:rPr sz="1800" spc="-12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996F9A"/>
                </a:solidFill>
                <a:latin typeface="Tahoma"/>
                <a:cs typeface="Tahoma"/>
              </a:rPr>
              <a:t>con</a:t>
            </a:r>
            <a:r>
              <a:rPr sz="1800" spc="10" dirty="0">
                <a:solidFill>
                  <a:srgbClr val="996F9A"/>
                </a:solidFill>
                <a:latin typeface="Tahoma"/>
                <a:cs typeface="Tahoma"/>
              </a:rPr>
              <a:t>s</a:t>
            </a:r>
            <a:r>
              <a:rPr sz="1800" spc="-5" dirty="0">
                <a:solidFill>
                  <a:srgbClr val="996F9A"/>
                </a:solidFill>
                <a:latin typeface="Tahoma"/>
                <a:cs typeface="Tahoma"/>
              </a:rPr>
              <a:t>umi</a:t>
            </a:r>
            <a:r>
              <a:rPr sz="1800" dirty="0">
                <a:solidFill>
                  <a:srgbClr val="996F9A"/>
                </a:solidFill>
                <a:latin typeface="Tahoma"/>
                <a:cs typeface="Tahoma"/>
              </a:rPr>
              <a:t>n</a:t>
            </a:r>
            <a:r>
              <a:rPr sz="1800" spc="-45" dirty="0">
                <a:solidFill>
                  <a:srgbClr val="996F9A"/>
                </a:solidFill>
                <a:latin typeface="Tahoma"/>
                <a:cs typeface="Tahoma"/>
              </a:rPr>
              <a:t>g</a:t>
            </a:r>
            <a:r>
              <a:rPr sz="18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996F9A"/>
                </a:solidFill>
                <a:latin typeface="Tahoma"/>
                <a:cs typeface="Tahoma"/>
              </a:rPr>
              <a:t>a</a:t>
            </a:r>
            <a:r>
              <a:rPr sz="18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996F9A"/>
                </a:solidFill>
                <a:latin typeface="Tahoma"/>
                <a:cs typeface="Tahoma"/>
              </a:rPr>
              <a:t>se</a:t>
            </a:r>
            <a:r>
              <a:rPr sz="1800" spc="8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996F9A"/>
                </a:solidFill>
                <a:latin typeface="Tahoma"/>
                <a:cs typeface="Tahoma"/>
              </a:rPr>
              <a:t>vice</a:t>
            </a:r>
            <a:r>
              <a:rPr sz="1800" spc="-114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30" dirty="0">
                <a:solidFill>
                  <a:srgbClr val="996F9A"/>
                </a:solidFill>
                <a:latin typeface="Tahoma"/>
                <a:cs typeface="Tahoma"/>
              </a:rPr>
              <a:t>inc</a:t>
            </a:r>
            <a:r>
              <a:rPr sz="1800" spc="20" dirty="0">
                <a:solidFill>
                  <a:srgbClr val="996F9A"/>
                </a:solidFill>
                <a:latin typeface="Tahoma"/>
                <a:cs typeface="Tahoma"/>
              </a:rPr>
              <a:t>l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ud</a:t>
            </a:r>
            <a:r>
              <a:rPr sz="1800" spc="25" dirty="0">
                <a:solidFill>
                  <a:srgbClr val="996F9A"/>
                </a:solidFill>
                <a:latin typeface="Tahoma"/>
                <a:cs typeface="Tahoma"/>
              </a:rPr>
              <a:t>es</a:t>
            </a:r>
            <a:r>
              <a:rPr sz="1800" spc="-200" dirty="0">
                <a:solidFill>
                  <a:srgbClr val="996F9A"/>
                </a:solidFill>
                <a:latin typeface="Tahoma"/>
                <a:cs typeface="Tahoma"/>
              </a:rPr>
              <a:t>:</a:t>
            </a:r>
            <a:endParaRPr sz="1800" dirty="0">
              <a:latin typeface="Tahoma"/>
              <a:cs typeface="Tahoma"/>
            </a:endParaRPr>
          </a:p>
          <a:p>
            <a:pPr marL="12700" marR="5080" algn="just" rtl="0">
              <a:lnSpc>
                <a:spcPct val="100000"/>
              </a:lnSpc>
            </a:pP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the </a:t>
            </a:r>
            <a:r>
              <a:rPr sz="1800" spc="15" dirty="0">
                <a:solidFill>
                  <a:srgbClr val="996F9A"/>
                </a:solidFill>
                <a:latin typeface="Tahoma"/>
                <a:cs typeface="Tahoma"/>
              </a:rPr>
              <a:t>price </a:t>
            </a:r>
            <a:r>
              <a:rPr sz="1800" spc="-10" dirty="0">
                <a:solidFill>
                  <a:srgbClr val="996F9A"/>
                </a:solidFill>
                <a:latin typeface="Tahoma"/>
                <a:cs typeface="Tahoma"/>
              </a:rPr>
              <a:t>charged </a:t>
            </a:r>
            <a:r>
              <a:rPr sz="1800" spc="-40" dirty="0">
                <a:solidFill>
                  <a:srgbClr val="996F9A"/>
                </a:solidFill>
                <a:latin typeface="Tahoma"/>
                <a:cs typeface="Tahoma"/>
              </a:rPr>
              <a:t>by 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the </a:t>
            </a:r>
            <a:r>
              <a:rPr sz="1800" spc="15" dirty="0">
                <a:solidFill>
                  <a:srgbClr val="996F9A"/>
                </a:solidFill>
                <a:latin typeface="Tahoma"/>
                <a:cs typeface="Tahoma"/>
              </a:rPr>
              <a:t>service </a:t>
            </a:r>
            <a:r>
              <a:rPr sz="1800" dirty="0">
                <a:solidFill>
                  <a:srgbClr val="996F9A"/>
                </a:solidFill>
                <a:latin typeface="Tahoma"/>
                <a:cs typeface="Tahoma"/>
              </a:rPr>
              <a:t>provider </a:t>
            </a:r>
            <a:r>
              <a:rPr sz="1800" spc="-50" dirty="0">
                <a:solidFill>
                  <a:srgbClr val="996F9A"/>
                </a:solidFill>
                <a:latin typeface="Tahoma"/>
                <a:cs typeface="Tahoma"/>
              </a:rPr>
              <a:t>(if </a:t>
            </a:r>
            <a:r>
              <a:rPr sz="1800" spc="-20" dirty="0">
                <a:solidFill>
                  <a:srgbClr val="996F9A"/>
                </a:solidFill>
                <a:latin typeface="Tahoma"/>
                <a:cs typeface="Tahoma"/>
              </a:rPr>
              <a:t>applicable), </a:t>
            </a:r>
            <a:r>
              <a:rPr sz="1800" spc="-1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25" dirty="0">
                <a:solidFill>
                  <a:srgbClr val="996F9A"/>
                </a:solidFill>
                <a:latin typeface="Tahoma"/>
                <a:cs typeface="Tahoma"/>
              </a:rPr>
              <a:t>plus </a:t>
            </a:r>
            <a:r>
              <a:rPr sz="1800" spc="-15" dirty="0">
                <a:solidFill>
                  <a:srgbClr val="996F9A"/>
                </a:solidFill>
                <a:latin typeface="Tahoma"/>
                <a:cs typeface="Tahoma"/>
              </a:rPr>
              <a:t>other </a:t>
            </a:r>
            <a:r>
              <a:rPr sz="1800" spc="15" dirty="0">
                <a:solidFill>
                  <a:srgbClr val="996F9A"/>
                </a:solidFill>
                <a:latin typeface="Tahoma"/>
                <a:cs typeface="Tahoma"/>
              </a:rPr>
              <a:t>costs </a:t>
            </a:r>
            <a:r>
              <a:rPr sz="1800" spc="10" dirty="0">
                <a:solidFill>
                  <a:srgbClr val="996F9A"/>
                </a:solidFill>
                <a:latin typeface="Tahoma"/>
                <a:cs typeface="Tahoma"/>
              </a:rPr>
              <a:t>such </a:t>
            </a:r>
            <a:r>
              <a:rPr sz="1800" spc="35" dirty="0">
                <a:solidFill>
                  <a:srgbClr val="996F9A"/>
                </a:solidFill>
                <a:latin typeface="Tahoma"/>
                <a:cs typeface="Tahoma"/>
              </a:rPr>
              <a:t>as </a:t>
            </a:r>
            <a:r>
              <a:rPr sz="1800" spc="5" dirty="0">
                <a:solidFill>
                  <a:srgbClr val="996F9A"/>
                </a:solidFill>
                <a:latin typeface="Tahoma"/>
                <a:cs typeface="Tahoma"/>
              </a:rPr>
              <a:t>staff </a:t>
            </a:r>
            <a:r>
              <a:rPr sz="1800" spc="-20" dirty="0">
                <a:solidFill>
                  <a:srgbClr val="996F9A"/>
                </a:solidFill>
                <a:latin typeface="Tahoma"/>
                <a:cs typeface="Tahoma"/>
              </a:rPr>
              <a:t>training, </a:t>
            </a:r>
            <a:r>
              <a:rPr sz="1800" spc="15" dirty="0">
                <a:solidFill>
                  <a:srgbClr val="996F9A"/>
                </a:solidFill>
                <a:latin typeface="Tahoma"/>
                <a:cs typeface="Tahoma"/>
              </a:rPr>
              <a:t>costs </a:t>
            </a:r>
            <a:r>
              <a:rPr sz="1800" spc="-30" dirty="0">
                <a:solidFill>
                  <a:srgbClr val="996F9A"/>
                </a:solidFill>
                <a:latin typeface="Tahoma"/>
                <a:cs typeface="Tahoma"/>
              </a:rPr>
              <a:t>of </a:t>
            </a:r>
            <a:r>
              <a:rPr sz="1800" spc="-5" dirty="0">
                <a:solidFill>
                  <a:srgbClr val="996F9A"/>
                </a:solidFill>
                <a:latin typeface="Tahoma"/>
                <a:cs typeface="Tahoma"/>
              </a:rPr>
              <a:t>network </a:t>
            </a:r>
            <a:r>
              <a:rPr sz="180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996F9A"/>
                </a:solidFill>
                <a:latin typeface="Tahoma"/>
                <a:cs typeface="Tahoma"/>
              </a:rPr>
              <a:t>utilization,</a:t>
            </a:r>
            <a:r>
              <a:rPr sz="1800" spc="-135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996F9A"/>
                </a:solidFill>
                <a:latin typeface="Tahoma"/>
                <a:cs typeface="Tahoma"/>
              </a:rPr>
              <a:t>procurement,</a:t>
            </a:r>
            <a:r>
              <a:rPr sz="1800" spc="-18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996F9A"/>
                </a:solidFill>
                <a:latin typeface="Tahoma"/>
                <a:cs typeface="Tahoma"/>
              </a:rPr>
              <a:t>etc.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60435" y="6095"/>
            <a:ext cx="4131945" cy="1007110"/>
            <a:chOff x="8060435" y="6095"/>
            <a:chExt cx="4131945" cy="1007110"/>
          </a:xfrm>
        </p:grpSpPr>
        <p:sp>
          <p:nvSpPr>
            <p:cNvPr id="14" name="object 14"/>
            <p:cNvSpPr/>
            <p:nvPr/>
          </p:nvSpPr>
          <p:spPr>
            <a:xfrm>
              <a:off x="8220455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0435" y="6095"/>
              <a:ext cx="4131563" cy="10066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197946"/>
            <a:ext cx="5574030" cy="4043679"/>
            <a:chOff x="6618548" y="197946"/>
            <a:chExt cx="5574030" cy="4043679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1013" y="1051560"/>
              <a:ext cx="3550986" cy="31897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998708" y="2819399"/>
              <a:ext cx="1104900" cy="571500"/>
            </a:xfrm>
            <a:custGeom>
              <a:avLst/>
              <a:gdLst/>
              <a:ahLst/>
              <a:cxnLst/>
              <a:rect l="l" t="t" r="r" b="b"/>
              <a:pathLst>
                <a:path w="1104900" h="571500">
                  <a:moveTo>
                    <a:pt x="0" y="95250"/>
                  </a:moveTo>
                  <a:lnTo>
                    <a:pt x="7489" y="58185"/>
                  </a:lnTo>
                  <a:lnTo>
                    <a:pt x="27908" y="27908"/>
                  </a:lnTo>
                  <a:lnTo>
                    <a:pt x="58185" y="7489"/>
                  </a:lnTo>
                  <a:lnTo>
                    <a:pt x="95250" y="0"/>
                  </a:lnTo>
                  <a:lnTo>
                    <a:pt x="1009650" y="0"/>
                  </a:lnTo>
                  <a:lnTo>
                    <a:pt x="1046714" y="7489"/>
                  </a:lnTo>
                  <a:lnTo>
                    <a:pt x="1076991" y="27908"/>
                  </a:lnTo>
                  <a:lnTo>
                    <a:pt x="1097410" y="58185"/>
                  </a:lnTo>
                  <a:lnTo>
                    <a:pt x="1104900" y="95250"/>
                  </a:lnTo>
                  <a:lnTo>
                    <a:pt x="1104900" y="476250"/>
                  </a:lnTo>
                  <a:lnTo>
                    <a:pt x="1097410" y="513314"/>
                  </a:lnTo>
                  <a:lnTo>
                    <a:pt x="1076991" y="543591"/>
                  </a:lnTo>
                  <a:lnTo>
                    <a:pt x="1046714" y="564010"/>
                  </a:lnTo>
                  <a:lnTo>
                    <a:pt x="1009650" y="571500"/>
                  </a:lnTo>
                  <a:lnTo>
                    <a:pt x="95250" y="571500"/>
                  </a:lnTo>
                  <a:lnTo>
                    <a:pt x="58185" y="564010"/>
                  </a:lnTo>
                  <a:lnTo>
                    <a:pt x="27908" y="543591"/>
                  </a:lnTo>
                  <a:lnTo>
                    <a:pt x="7489" y="513314"/>
                  </a:lnTo>
                  <a:lnTo>
                    <a:pt x="0" y="476250"/>
                  </a:lnTo>
                  <a:lnTo>
                    <a:pt x="0" y="95250"/>
                  </a:lnTo>
                  <a:close/>
                </a:path>
              </a:pathLst>
            </a:custGeom>
            <a:ln w="76200">
              <a:solidFill>
                <a:srgbClr val="F0177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4629" y="1560555"/>
            <a:ext cx="7950834" cy="1335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 rtl="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difficult </a:t>
            </a:r>
            <a:r>
              <a:rPr sz="2000" u="sng" spc="-6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to </a:t>
            </a:r>
            <a:r>
              <a:rPr sz="2000" u="sng" spc="-3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achieve </a:t>
            </a:r>
            <a:r>
              <a:rPr sz="2000" u="sng" spc="-4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objectives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. </a:t>
            </a:r>
            <a:r>
              <a:rPr sz="2000" spc="-50" dirty="0">
                <a:solidFill>
                  <a:srgbClr val="671F5C"/>
                </a:solidFill>
                <a:latin typeface="Tahoma"/>
                <a:cs typeface="Tahoma"/>
              </a:rPr>
              <a:t>Can 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also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be </a:t>
            </a:r>
            <a:r>
              <a:rPr sz="2000" spc="-35" dirty="0">
                <a:solidFill>
                  <a:srgbClr val="671F5C"/>
                </a:solidFill>
                <a:latin typeface="Tahoma"/>
                <a:cs typeface="Tahoma"/>
              </a:rPr>
              <a:t>defined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as 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uncertainty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of 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55" dirty="0">
                <a:solidFill>
                  <a:srgbClr val="671F5C"/>
                </a:solidFill>
                <a:latin typeface="Tahoma"/>
                <a:cs typeface="Tahoma"/>
              </a:rPr>
              <a:t>outcome, </a:t>
            </a:r>
            <a:r>
              <a:rPr sz="2000" spc="-35" dirty="0">
                <a:solidFill>
                  <a:srgbClr val="671F5C"/>
                </a:solidFill>
                <a:latin typeface="Tahoma"/>
                <a:cs typeface="Tahoma"/>
              </a:rPr>
              <a:t>and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can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be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used </a:t>
            </a:r>
            <a:r>
              <a:rPr sz="2000" spc="-15" dirty="0">
                <a:solidFill>
                  <a:srgbClr val="671F5C"/>
                </a:solidFill>
                <a:latin typeface="Tahoma"/>
                <a:cs typeface="Tahoma"/>
              </a:rPr>
              <a:t>in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the context of 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measuring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the </a:t>
            </a:r>
            <a:r>
              <a:rPr sz="2000" spc="-15" dirty="0">
                <a:solidFill>
                  <a:srgbClr val="671F5C"/>
                </a:solidFill>
                <a:latin typeface="Tahoma"/>
                <a:cs typeface="Tahoma"/>
              </a:rPr>
              <a:t>probability </a:t>
            </a:r>
            <a:r>
              <a:rPr sz="2000" spc="-45" dirty="0">
                <a:solidFill>
                  <a:srgbClr val="671F5C"/>
                </a:solidFill>
                <a:latin typeface="Tahoma"/>
                <a:cs typeface="Tahoma"/>
              </a:rPr>
              <a:t>of </a:t>
            </a:r>
            <a:r>
              <a:rPr sz="2000" spc="-6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positive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outcomes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as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well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as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negative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outcomes.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9373" y="3605276"/>
            <a:ext cx="59961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996F9A"/>
                </a:solidFill>
                <a:latin typeface="Tahoma"/>
                <a:cs typeface="Tahoma"/>
              </a:rPr>
              <a:t>F</a:t>
            </a:r>
            <a:r>
              <a:rPr sz="2000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2000" spc="-10" dirty="0">
                <a:solidFill>
                  <a:srgbClr val="996F9A"/>
                </a:solidFill>
                <a:latin typeface="Tahoma"/>
                <a:cs typeface="Tahoma"/>
              </a:rPr>
              <a:t>o</a:t>
            </a:r>
            <a:r>
              <a:rPr sz="2000" spc="15" dirty="0">
                <a:solidFill>
                  <a:srgbClr val="996F9A"/>
                </a:solidFill>
                <a:latin typeface="Tahoma"/>
                <a:cs typeface="Tahoma"/>
              </a:rPr>
              <a:t>m</a:t>
            </a:r>
            <a:r>
              <a:rPr sz="20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40" dirty="0">
                <a:solidFill>
                  <a:srgbClr val="996F9A"/>
                </a:solidFill>
                <a:latin typeface="Tahoma"/>
                <a:cs typeface="Tahoma"/>
              </a:rPr>
              <a:t>the</a:t>
            </a:r>
            <a:r>
              <a:rPr sz="2000" spc="-13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b="1" spc="-55" dirty="0">
                <a:solidFill>
                  <a:srgbClr val="996F9A"/>
                </a:solidFill>
                <a:latin typeface="Arial"/>
                <a:cs typeface="Arial"/>
              </a:rPr>
              <a:t>service</a:t>
            </a:r>
            <a:r>
              <a:rPr sz="2000" b="1" spc="-80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000" b="1" spc="-150" dirty="0">
                <a:solidFill>
                  <a:srgbClr val="996F9A"/>
                </a:solidFill>
                <a:latin typeface="Arial"/>
                <a:cs typeface="Arial"/>
              </a:rPr>
              <a:t>co</a:t>
            </a:r>
            <a:r>
              <a:rPr sz="2000" b="1" spc="-70" dirty="0">
                <a:solidFill>
                  <a:srgbClr val="996F9A"/>
                </a:solidFill>
                <a:latin typeface="Arial"/>
                <a:cs typeface="Arial"/>
              </a:rPr>
              <a:t>nsume</a:t>
            </a:r>
            <a:r>
              <a:rPr sz="2000" b="1" spc="-15" dirty="0">
                <a:solidFill>
                  <a:srgbClr val="996F9A"/>
                </a:solidFill>
                <a:latin typeface="Arial"/>
                <a:cs typeface="Arial"/>
              </a:rPr>
              <a:t>r</a:t>
            </a:r>
            <a:r>
              <a:rPr sz="2000" b="1" spc="-85" dirty="0">
                <a:solidFill>
                  <a:srgbClr val="996F9A"/>
                </a:solidFill>
                <a:latin typeface="Arial"/>
                <a:cs typeface="Arial"/>
              </a:rPr>
              <a:t>’</a:t>
            </a:r>
            <a:r>
              <a:rPr sz="2000" b="1" spc="-95" dirty="0">
                <a:solidFill>
                  <a:srgbClr val="996F9A"/>
                </a:solidFill>
                <a:latin typeface="Arial"/>
                <a:cs typeface="Arial"/>
              </a:rPr>
              <a:t>s</a:t>
            </a:r>
            <a:r>
              <a:rPr sz="2000" b="1" spc="-90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000" b="1" spc="-40" dirty="0">
                <a:solidFill>
                  <a:srgbClr val="996F9A"/>
                </a:solidFill>
                <a:latin typeface="Arial"/>
                <a:cs typeface="Arial"/>
              </a:rPr>
              <a:t>pe</a:t>
            </a:r>
            <a:r>
              <a:rPr sz="2000" b="1" spc="-35" dirty="0">
                <a:solidFill>
                  <a:srgbClr val="996F9A"/>
                </a:solidFill>
                <a:latin typeface="Arial"/>
                <a:cs typeface="Arial"/>
              </a:rPr>
              <a:t>r</a:t>
            </a:r>
            <a:r>
              <a:rPr sz="2000" b="1" spc="-100" dirty="0">
                <a:solidFill>
                  <a:srgbClr val="996F9A"/>
                </a:solidFill>
                <a:latin typeface="Arial"/>
                <a:cs typeface="Arial"/>
              </a:rPr>
              <a:t>sp</a:t>
            </a:r>
            <a:r>
              <a:rPr sz="2000" b="1" spc="-60" dirty="0">
                <a:solidFill>
                  <a:srgbClr val="996F9A"/>
                </a:solidFill>
                <a:latin typeface="Arial"/>
                <a:cs typeface="Arial"/>
              </a:rPr>
              <a:t>ecti</a:t>
            </a:r>
            <a:r>
              <a:rPr sz="2000" b="1" spc="-100" dirty="0">
                <a:solidFill>
                  <a:srgbClr val="996F9A"/>
                </a:solidFill>
                <a:latin typeface="Arial"/>
                <a:cs typeface="Arial"/>
              </a:rPr>
              <a:t>v</a:t>
            </a:r>
            <a:r>
              <a:rPr sz="2000" b="1" spc="-55" dirty="0">
                <a:solidFill>
                  <a:srgbClr val="996F9A"/>
                </a:solidFill>
                <a:latin typeface="Arial"/>
                <a:cs typeface="Arial"/>
              </a:rPr>
              <a:t>e</a:t>
            </a:r>
            <a:r>
              <a:rPr sz="2000" spc="-165" dirty="0">
                <a:solidFill>
                  <a:srgbClr val="996F9A"/>
                </a:solidFill>
                <a:latin typeface="Tahoma"/>
                <a:cs typeface="Tahoma"/>
              </a:rPr>
              <a:t>,</a:t>
            </a:r>
            <a:r>
              <a:rPr sz="2000" spc="-18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15" dirty="0">
                <a:solidFill>
                  <a:srgbClr val="996F9A"/>
                </a:solidFill>
                <a:latin typeface="Tahoma"/>
                <a:cs typeface="Tahoma"/>
              </a:rPr>
              <a:t>the</a:t>
            </a:r>
            <a:r>
              <a:rPr sz="2000" spc="-2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2000" spc="-45" dirty="0">
                <a:solidFill>
                  <a:srgbClr val="996F9A"/>
                </a:solidFill>
                <a:latin typeface="Tahoma"/>
                <a:cs typeface="Tahoma"/>
              </a:rPr>
              <a:t>e</a:t>
            </a:r>
            <a:r>
              <a:rPr sz="2000" spc="-12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996F9A"/>
                </a:solidFill>
                <a:latin typeface="Tahoma"/>
                <a:cs typeface="Tahoma"/>
              </a:rPr>
              <a:t>a</a:t>
            </a:r>
            <a:r>
              <a:rPr sz="2000" spc="5" dirty="0">
                <a:solidFill>
                  <a:srgbClr val="996F9A"/>
                </a:solidFill>
                <a:latin typeface="Tahoma"/>
                <a:cs typeface="Tahoma"/>
              </a:rPr>
              <a:t>r</a:t>
            </a:r>
            <a:r>
              <a:rPr sz="2000" spc="-45" dirty="0">
                <a:solidFill>
                  <a:srgbClr val="996F9A"/>
                </a:solidFill>
                <a:latin typeface="Tahoma"/>
                <a:cs typeface="Tahoma"/>
              </a:rPr>
              <a:t>e</a:t>
            </a:r>
            <a:endParaRPr sz="20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</a:pPr>
            <a:r>
              <a:rPr sz="2000" b="1" spc="-60" dirty="0">
                <a:solidFill>
                  <a:srgbClr val="F16D84"/>
                </a:solidFill>
                <a:latin typeface="Arial"/>
                <a:cs typeface="Arial"/>
              </a:rPr>
              <a:t>two</a:t>
            </a:r>
            <a:r>
              <a:rPr sz="2000" b="1" spc="-8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000" b="1" spc="-60" dirty="0">
                <a:solidFill>
                  <a:srgbClr val="F16D84"/>
                </a:solidFill>
                <a:latin typeface="Arial"/>
                <a:cs typeface="Arial"/>
              </a:rPr>
              <a:t>ty</a:t>
            </a:r>
            <a:r>
              <a:rPr sz="2000" b="1" spc="-80" dirty="0">
                <a:solidFill>
                  <a:srgbClr val="F16D84"/>
                </a:solidFill>
                <a:latin typeface="Arial"/>
                <a:cs typeface="Arial"/>
              </a:rPr>
              <a:t>p</a:t>
            </a:r>
            <a:r>
              <a:rPr sz="2000" b="1" spc="-75" dirty="0">
                <a:solidFill>
                  <a:srgbClr val="F16D84"/>
                </a:solidFill>
                <a:latin typeface="Arial"/>
                <a:cs typeface="Arial"/>
              </a:rPr>
              <a:t>es</a:t>
            </a:r>
            <a:r>
              <a:rPr sz="2000" b="1" spc="-8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000" spc="-40" dirty="0">
                <a:solidFill>
                  <a:srgbClr val="996F9A"/>
                </a:solidFill>
                <a:latin typeface="Tahoma"/>
                <a:cs typeface="Tahoma"/>
              </a:rPr>
              <a:t>of</a:t>
            </a:r>
            <a:r>
              <a:rPr sz="2000" spc="-140" dirty="0">
                <a:solidFill>
                  <a:srgbClr val="996F9A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996F9A"/>
                </a:solidFill>
                <a:latin typeface="Tahoma"/>
                <a:cs typeface="Tahoma"/>
              </a:rPr>
              <a:t>risk: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2658" y="4638294"/>
            <a:ext cx="3258820" cy="1165860"/>
          </a:xfrm>
          <a:custGeom>
            <a:avLst/>
            <a:gdLst/>
            <a:ahLst/>
            <a:cxnLst/>
            <a:rect l="l" t="t" r="r" b="b"/>
            <a:pathLst>
              <a:path w="3258820" h="1165860">
                <a:moveTo>
                  <a:pt x="194310" y="0"/>
                </a:moveTo>
                <a:lnTo>
                  <a:pt x="3064002" y="0"/>
                </a:lnTo>
                <a:lnTo>
                  <a:pt x="3108555" y="5131"/>
                </a:lnTo>
                <a:lnTo>
                  <a:pt x="3149454" y="19749"/>
                </a:lnTo>
                <a:lnTo>
                  <a:pt x="3185533" y="42687"/>
                </a:lnTo>
                <a:lnTo>
                  <a:pt x="3215624" y="72778"/>
                </a:lnTo>
                <a:lnTo>
                  <a:pt x="3238562" y="108857"/>
                </a:lnTo>
                <a:lnTo>
                  <a:pt x="3253180" y="149756"/>
                </a:lnTo>
                <a:lnTo>
                  <a:pt x="3258312" y="194309"/>
                </a:lnTo>
                <a:lnTo>
                  <a:pt x="3258312" y="1165859"/>
                </a:lnTo>
                <a:lnTo>
                  <a:pt x="0" y="1165859"/>
                </a:lnTo>
                <a:lnTo>
                  <a:pt x="0" y="194309"/>
                </a:ln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10" y="0"/>
                </a:lnTo>
                <a:close/>
              </a:path>
            </a:pathLst>
          </a:custGeom>
          <a:ln w="38100">
            <a:solidFill>
              <a:srgbClr val="FCD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09600" y="4785299"/>
            <a:ext cx="3101544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4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10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000" spc="40" dirty="0">
                <a:solidFill>
                  <a:srgbClr val="671F5C"/>
                </a:solidFill>
                <a:latin typeface="Tahoma"/>
                <a:cs typeface="Tahoma"/>
              </a:rPr>
              <a:t>k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0" dirty="0">
                <a:solidFill>
                  <a:srgbClr val="F16D84"/>
                </a:solidFill>
                <a:latin typeface="Tahoma"/>
                <a:cs typeface="Tahoma"/>
              </a:rPr>
              <a:t>r</a:t>
            </a:r>
            <a:r>
              <a:rPr sz="2000" spc="-5" dirty="0">
                <a:solidFill>
                  <a:srgbClr val="F16D84"/>
                </a:solidFill>
                <a:latin typeface="Tahoma"/>
                <a:cs typeface="Tahoma"/>
              </a:rPr>
              <a:t>e</a:t>
            </a:r>
            <a:r>
              <a:rPr sz="2000" spc="-15" dirty="0">
                <a:solidFill>
                  <a:srgbClr val="F16D84"/>
                </a:solidFill>
                <a:latin typeface="Tahoma"/>
                <a:cs typeface="Tahoma"/>
              </a:rPr>
              <a:t>m</a:t>
            </a:r>
            <a:r>
              <a:rPr sz="2000" spc="-50" dirty="0">
                <a:solidFill>
                  <a:srgbClr val="F16D84"/>
                </a:solidFill>
                <a:latin typeface="Tahoma"/>
                <a:cs typeface="Tahoma"/>
              </a:rPr>
              <a:t>o</a:t>
            </a:r>
            <a:r>
              <a:rPr sz="2000" spc="-40" dirty="0">
                <a:solidFill>
                  <a:srgbClr val="F16D84"/>
                </a:solidFill>
                <a:latin typeface="Tahoma"/>
                <a:cs typeface="Tahoma"/>
              </a:rPr>
              <a:t>v</a:t>
            </a:r>
            <a:r>
              <a:rPr sz="2000" spc="-15" dirty="0">
                <a:solidFill>
                  <a:srgbClr val="F16D84"/>
                </a:solidFill>
                <a:latin typeface="Tahoma"/>
                <a:cs typeface="Tahoma"/>
              </a:rPr>
              <a:t>ed</a:t>
            </a:r>
            <a:r>
              <a:rPr sz="2000" spc="-14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60" dirty="0">
                <a:solidFill>
                  <a:srgbClr val="671F5C"/>
                </a:solidFill>
                <a:latin typeface="Tahoma"/>
                <a:cs typeface="Tahoma"/>
              </a:rPr>
              <a:t>f</a:t>
            </a:r>
            <a:r>
              <a:rPr sz="2000" spc="5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-5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m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nsu</a:t>
            </a:r>
            <a:r>
              <a:rPr sz="2000" spc="35" dirty="0">
                <a:solidFill>
                  <a:srgbClr val="671F5C"/>
                </a:solidFill>
                <a:latin typeface="Tahoma"/>
                <a:cs typeface="Tahoma"/>
              </a:rPr>
              <a:t>mer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by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16473" y="4638294"/>
            <a:ext cx="3256915" cy="1165860"/>
          </a:xfrm>
          <a:custGeom>
            <a:avLst/>
            <a:gdLst/>
            <a:ahLst/>
            <a:cxnLst/>
            <a:rect l="l" t="t" r="r" b="b"/>
            <a:pathLst>
              <a:path w="3256915" h="1165860">
                <a:moveTo>
                  <a:pt x="194310" y="0"/>
                </a:moveTo>
                <a:lnTo>
                  <a:pt x="3062478" y="0"/>
                </a:lnTo>
                <a:lnTo>
                  <a:pt x="3107031" y="5131"/>
                </a:lnTo>
                <a:lnTo>
                  <a:pt x="3147930" y="19749"/>
                </a:lnTo>
                <a:lnTo>
                  <a:pt x="3184009" y="42687"/>
                </a:lnTo>
                <a:lnTo>
                  <a:pt x="3214100" y="72778"/>
                </a:lnTo>
                <a:lnTo>
                  <a:pt x="3237038" y="108857"/>
                </a:lnTo>
                <a:lnTo>
                  <a:pt x="3251656" y="149756"/>
                </a:lnTo>
                <a:lnTo>
                  <a:pt x="3256787" y="194309"/>
                </a:lnTo>
                <a:lnTo>
                  <a:pt x="3256787" y="1165859"/>
                </a:lnTo>
                <a:lnTo>
                  <a:pt x="0" y="1165859"/>
                </a:lnTo>
                <a:lnTo>
                  <a:pt x="0" y="194309"/>
                </a:lnTo>
                <a:lnTo>
                  <a:pt x="5131" y="149756"/>
                </a:lnTo>
                <a:lnTo>
                  <a:pt x="19749" y="108857"/>
                </a:lnTo>
                <a:lnTo>
                  <a:pt x="42687" y="72778"/>
                </a:lnTo>
                <a:lnTo>
                  <a:pt x="72778" y="42687"/>
                </a:lnTo>
                <a:lnTo>
                  <a:pt x="108857" y="19749"/>
                </a:lnTo>
                <a:lnTo>
                  <a:pt x="149756" y="5131"/>
                </a:lnTo>
                <a:lnTo>
                  <a:pt x="194310" y="0"/>
                </a:lnTo>
                <a:close/>
              </a:path>
            </a:pathLst>
          </a:custGeom>
          <a:ln w="38100">
            <a:solidFill>
              <a:srgbClr val="FCD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485925" y="4765971"/>
            <a:ext cx="2928046" cy="910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000" spc="10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4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10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000" spc="40" dirty="0">
                <a:solidFill>
                  <a:srgbClr val="671F5C"/>
                </a:solidFill>
                <a:latin typeface="Tahoma"/>
                <a:cs typeface="Tahoma"/>
              </a:rPr>
              <a:t>k</a:t>
            </a:r>
            <a:r>
              <a:rPr sz="20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F16D84"/>
                </a:solidFill>
                <a:latin typeface="Tahoma"/>
                <a:cs typeface="Tahoma"/>
              </a:rPr>
              <a:t>imposed</a:t>
            </a:r>
            <a:r>
              <a:rPr sz="2000" spc="-16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000" spc="-5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endParaRPr sz="20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nsu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m</a:t>
            </a:r>
            <a:r>
              <a:rPr sz="2000" spc="50" dirty="0">
                <a:solidFill>
                  <a:srgbClr val="671F5C"/>
                </a:solidFill>
                <a:latin typeface="Tahoma"/>
                <a:cs typeface="Tahoma"/>
              </a:rPr>
              <a:t>er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by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3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0891" y="4299203"/>
            <a:ext cx="6529070" cy="341630"/>
          </a:xfrm>
          <a:custGeom>
            <a:avLst/>
            <a:gdLst/>
            <a:ahLst/>
            <a:cxnLst/>
            <a:rect l="l" t="t" r="r" b="b"/>
            <a:pathLst>
              <a:path w="6529070" h="341629">
                <a:moveTo>
                  <a:pt x="0" y="341376"/>
                </a:moveTo>
                <a:lnTo>
                  <a:pt x="5568" y="302249"/>
                </a:lnTo>
                <a:lnTo>
                  <a:pt x="21430" y="266326"/>
                </a:lnTo>
                <a:lnTo>
                  <a:pt x="46320" y="234633"/>
                </a:lnTo>
                <a:lnTo>
                  <a:pt x="78972" y="208197"/>
                </a:lnTo>
                <a:lnTo>
                  <a:pt x="118121" y="188042"/>
                </a:lnTo>
                <a:lnTo>
                  <a:pt x="162500" y="175197"/>
                </a:lnTo>
                <a:lnTo>
                  <a:pt x="210845" y="170688"/>
                </a:lnTo>
                <a:lnTo>
                  <a:pt x="1122807" y="170688"/>
                </a:lnTo>
                <a:lnTo>
                  <a:pt x="1171161" y="166178"/>
                </a:lnTo>
                <a:lnTo>
                  <a:pt x="1215556" y="153333"/>
                </a:lnTo>
                <a:lnTo>
                  <a:pt x="1254725" y="133178"/>
                </a:lnTo>
                <a:lnTo>
                  <a:pt x="1287397" y="106742"/>
                </a:lnTo>
                <a:lnTo>
                  <a:pt x="1312305" y="75049"/>
                </a:lnTo>
                <a:lnTo>
                  <a:pt x="1328180" y="39126"/>
                </a:lnTo>
                <a:lnTo>
                  <a:pt x="1333754" y="0"/>
                </a:lnTo>
                <a:lnTo>
                  <a:pt x="1339320" y="39126"/>
                </a:lnTo>
                <a:lnTo>
                  <a:pt x="1355177" y="75049"/>
                </a:lnTo>
                <a:lnTo>
                  <a:pt x="1380060" y="106742"/>
                </a:lnTo>
                <a:lnTo>
                  <a:pt x="1412705" y="133178"/>
                </a:lnTo>
                <a:lnTo>
                  <a:pt x="1451849" y="153333"/>
                </a:lnTo>
                <a:lnTo>
                  <a:pt x="1496226" y="166178"/>
                </a:lnTo>
                <a:lnTo>
                  <a:pt x="1544574" y="170688"/>
                </a:lnTo>
                <a:lnTo>
                  <a:pt x="6317996" y="170688"/>
                </a:lnTo>
                <a:lnTo>
                  <a:pt x="6366343" y="175197"/>
                </a:lnTo>
                <a:lnTo>
                  <a:pt x="6410720" y="188042"/>
                </a:lnTo>
                <a:lnTo>
                  <a:pt x="6449864" y="208197"/>
                </a:lnTo>
                <a:lnTo>
                  <a:pt x="6482509" y="234633"/>
                </a:lnTo>
                <a:lnTo>
                  <a:pt x="6507392" y="266326"/>
                </a:lnTo>
                <a:lnTo>
                  <a:pt x="6523249" y="302249"/>
                </a:lnTo>
                <a:lnTo>
                  <a:pt x="6528815" y="341376"/>
                </a:lnTo>
              </a:path>
            </a:pathLst>
          </a:custGeom>
          <a:ln w="6350">
            <a:solidFill>
              <a:srgbClr val="FCD38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88105" y="788237"/>
            <a:ext cx="139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90" dirty="0">
                <a:solidFill>
                  <a:srgbClr val="33B79E"/>
                </a:solidFill>
                <a:latin typeface="Tahoma"/>
                <a:cs typeface="Tahoma"/>
              </a:rPr>
              <a:t>ني</a:t>
            </a:r>
            <a:r>
              <a:rPr sz="1800" spc="-665" dirty="0">
                <a:solidFill>
                  <a:srgbClr val="33B79E"/>
                </a:solidFill>
                <a:latin typeface="Tahoma"/>
                <a:cs typeface="Tahoma"/>
              </a:rPr>
              <a:t>ق</a:t>
            </a:r>
            <a:r>
              <a:rPr sz="1800" spc="-1115" dirty="0">
                <a:solidFill>
                  <a:srgbClr val="33B79E"/>
                </a:solidFill>
                <a:latin typeface="Tahoma"/>
                <a:cs typeface="Tahoma"/>
              </a:rPr>
              <a:t>ي</a:t>
            </a:r>
            <a:r>
              <a:rPr sz="1800" spc="-120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45" dirty="0">
                <a:solidFill>
                  <a:srgbClr val="33B79E"/>
                </a:solidFill>
                <a:latin typeface="Tahoma"/>
                <a:cs typeface="Tahoma"/>
              </a:rPr>
              <a:t>م</a:t>
            </a:r>
            <a:r>
              <a:rPr sz="1800" spc="25" dirty="0">
                <a:solidFill>
                  <a:srgbClr val="33B79E"/>
                </a:solidFill>
                <a:latin typeface="Tahoma"/>
                <a:cs typeface="Tahoma"/>
              </a:rPr>
              <a:t>د</a:t>
            </a:r>
            <a:r>
              <a:rPr sz="1800" spc="-170" dirty="0">
                <a:solidFill>
                  <a:srgbClr val="33B79E"/>
                </a:solidFill>
                <a:latin typeface="Tahoma"/>
                <a:cs typeface="Tahoma"/>
              </a:rPr>
              <a:t>ع</a:t>
            </a:r>
            <a:r>
              <a:rPr sz="1800" spc="-120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40" dirty="0">
                <a:solidFill>
                  <a:srgbClr val="33B79E"/>
                </a:solidFill>
                <a:latin typeface="Tahoma"/>
                <a:cs typeface="Tahoma"/>
              </a:rPr>
              <a:t>/</a:t>
            </a:r>
            <a:r>
              <a:rPr sz="1800" spc="-135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305" dirty="0">
                <a:solidFill>
                  <a:srgbClr val="33B79E"/>
                </a:solidFill>
                <a:latin typeface="Tahoma"/>
                <a:cs typeface="Tahoma"/>
              </a:rPr>
              <a:t>كش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2563" y="966865"/>
            <a:ext cx="7974965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algn="l" rtl="0">
              <a:lnSpc>
                <a:spcPts val="2715"/>
              </a:lnSpc>
              <a:spcBef>
                <a:spcPts val="100"/>
              </a:spcBef>
            </a:pPr>
            <a:r>
              <a:rPr lang="en-US" sz="3600" spc="44" baseline="-49768" dirty="0">
                <a:solidFill>
                  <a:srgbClr val="F16D84"/>
                </a:solidFill>
                <a:latin typeface="Tahoma"/>
                <a:cs typeface="Tahoma"/>
              </a:rPr>
              <a:t>Ri</a:t>
            </a:r>
            <a:r>
              <a:rPr lang="en-US" sz="3600" spc="135" baseline="-49768" dirty="0">
                <a:solidFill>
                  <a:srgbClr val="F16D84"/>
                </a:solidFill>
                <a:latin typeface="Tahoma"/>
                <a:cs typeface="Tahoma"/>
              </a:rPr>
              <a:t>sk</a:t>
            </a:r>
            <a:r>
              <a:rPr lang="en-US" sz="3600" spc="-337" baseline="-49768" dirty="0">
                <a:solidFill>
                  <a:srgbClr val="F16D84"/>
                </a:solidFill>
                <a:latin typeface="Tahoma"/>
                <a:cs typeface="Tahoma"/>
              </a:rPr>
              <a:t>:</a:t>
            </a:r>
            <a:r>
              <a:rPr lang="en-US" sz="3600" spc="-247" baseline="-49768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endParaRPr lang="en-US" sz="3000" spc="-67" baseline="-59722" dirty="0">
              <a:solidFill>
                <a:srgbClr val="671F5C"/>
              </a:solidFill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60435" y="6095"/>
            <a:ext cx="4131945" cy="1007110"/>
            <a:chOff x="8060435" y="6095"/>
            <a:chExt cx="4131945" cy="1007110"/>
          </a:xfrm>
        </p:grpSpPr>
        <p:sp>
          <p:nvSpPr>
            <p:cNvPr id="17" name="object 17"/>
            <p:cNvSpPr/>
            <p:nvPr/>
          </p:nvSpPr>
          <p:spPr>
            <a:xfrm>
              <a:off x="8220455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0435" y="6095"/>
              <a:ext cx="4131563" cy="1006601"/>
            </a:xfrm>
            <a:prstGeom prst="rect">
              <a:avLst/>
            </a:prstGeom>
          </p:spPr>
        </p:pic>
      </p:grp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6CE2A76C-99B3-9668-0A7B-AF08CD1BBA4C}"/>
              </a:ext>
            </a:extLst>
          </p:cNvPr>
          <p:cNvSpPr txBox="1"/>
          <p:nvPr/>
        </p:nvSpPr>
        <p:spPr>
          <a:xfrm>
            <a:off x="-57664" y="1196739"/>
            <a:ext cx="887036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4745" algn="l" rtl="0">
              <a:lnSpc>
                <a:spcPts val="2235"/>
              </a:lnSpc>
            </a:pPr>
            <a:r>
              <a:rPr lang="en-US" sz="1800" spc="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5" dirty="0">
                <a:solidFill>
                  <a:srgbClr val="671F5C"/>
                </a:solidFill>
                <a:latin typeface="Tahoma"/>
                <a:cs typeface="Tahoma"/>
              </a:rPr>
              <a:t>A Possible</a:t>
            </a:r>
            <a:r>
              <a:rPr lang="en-US" sz="2000" spc="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50" dirty="0">
                <a:solidFill>
                  <a:srgbClr val="671F5C"/>
                </a:solidFill>
                <a:latin typeface="Tahoma"/>
                <a:cs typeface="Tahoma"/>
              </a:rPr>
              <a:t>event</a:t>
            </a:r>
            <a:r>
              <a:rPr lang="en-US" sz="2000" spc="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40" dirty="0">
                <a:solidFill>
                  <a:srgbClr val="671F5C"/>
                </a:solidFill>
                <a:latin typeface="Tahoma"/>
                <a:cs typeface="Tahoma"/>
              </a:rPr>
              <a:t>that</a:t>
            </a:r>
            <a:r>
              <a:rPr lang="en-US" sz="2000" spc="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rgbClr val="671F5C"/>
                </a:solidFill>
                <a:latin typeface="Tahoma"/>
                <a:cs typeface="Tahoma"/>
              </a:rPr>
              <a:t>could</a:t>
            </a:r>
            <a:r>
              <a:rPr lang="en-US" sz="2000" spc="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rgbClr val="671F5C"/>
                </a:solidFill>
                <a:latin typeface="Tahoma"/>
                <a:cs typeface="Tahoma"/>
              </a:rPr>
              <a:t>cause</a:t>
            </a:r>
            <a:r>
              <a:rPr lang="en-US" sz="2000" spc="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10" dirty="0">
                <a:solidFill>
                  <a:srgbClr val="671F5C"/>
                </a:solidFill>
                <a:latin typeface="Tahoma"/>
                <a:cs typeface="Tahoma"/>
              </a:rPr>
              <a:t>harm</a:t>
            </a:r>
            <a:r>
              <a:rPr lang="en-US" sz="2000" spc="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lang="en-US" sz="2000" spc="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10" dirty="0">
                <a:solidFill>
                  <a:srgbClr val="671F5C"/>
                </a:solidFill>
                <a:latin typeface="Tahoma"/>
                <a:cs typeface="Tahoma"/>
              </a:rPr>
              <a:t>loss,</a:t>
            </a:r>
            <a:r>
              <a:rPr lang="en-US" sz="2000" spc="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5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lang="en-US" sz="2000" spc="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rgbClr val="671F5C"/>
                </a:solidFill>
                <a:latin typeface="Tahoma"/>
                <a:cs typeface="Tahoma"/>
              </a:rPr>
              <a:t>make</a:t>
            </a:r>
            <a:r>
              <a:rPr lang="en-US" sz="2000" spc="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rgbClr val="671F5C"/>
                </a:solidFill>
                <a:latin typeface="Tahoma"/>
                <a:cs typeface="Tahoma"/>
              </a:rPr>
              <a:t>it</a:t>
            </a:r>
            <a:r>
              <a:rPr lang="en-US" sz="2000" spc="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lang="en-US" sz="2000" spc="-15" dirty="0">
                <a:solidFill>
                  <a:srgbClr val="671F5C"/>
                </a:solidFill>
                <a:latin typeface="Tahoma"/>
                <a:cs typeface="Tahoma"/>
              </a:rPr>
              <a:t>more</a:t>
            </a:r>
            <a:endParaRPr lang="en-US"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138617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35508" y="1280160"/>
            <a:ext cx="10718800" cy="1164590"/>
          </a:xfrm>
          <a:prstGeom prst="rect">
            <a:avLst/>
          </a:prstGeom>
          <a:ln w="9525">
            <a:solidFill>
              <a:srgbClr val="FCD383"/>
            </a:solidFill>
          </a:ln>
        </p:spPr>
        <p:txBody>
          <a:bodyPr vert="horz" wrap="square" lIns="0" tIns="227965" rIns="0" bIns="0" rtlCol="0">
            <a:spAutoFit/>
          </a:bodyPr>
          <a:lstStyle/>
          <a:p>
            <a:pPr marL="267970">
              <a:lnSpc>
                <a:spcPct val="100000"/>
              </a:lnSpc>
              <a:spcBef>
                <a:spcPts val="1795"/>
              </a:spcBef>
            </a:pPr>
            <a:r>
              <a:rPr sz="1800" spc="-70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671F5C"/>
                </a:solidFill>
                <a:latin typeface="Arial"/>
                <a:cs typeface="Arial"/>
              </a:rPr>
              <a:t>evaluate 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whether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1800" spc="-1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offering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71F5C"/>
                </a:solidFill>
                <a:latin typeface="Tahoma"/>
                <a:cs typeface="Tahoma"/>
              </a:rPr>
              <a:t>will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facilitate</a:t>
            </a:r>
            <a:r>
              <a:rPr sz="1800" spc="-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1800" spc="-1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outcomes</a:t>
            </a:r>
            <a:r>
              <a:rPr sz="1800" spc="-10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desired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by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consumers</a:t>
            </a:r>
            <a:endParaRPr sz="1800" dirty="0">
              <a:latin typeface="Tahoma"/>
              <a:cs typeface="Tahoma"/>
            </a:endParaRPr>
          </a:p>
          <a:p>
            <a:pPr marL="198120">
              <a:lnSpc>
                <a:spcPct val="100000"/>
              </a:lnSpc>
              <a:spcBef>
                <a:spcPts val="2320"/>
              </a:spcBef>
            </a:pP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therefore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create</a:t>
            </a:r>
            <a:r>
              <a:rPr sz="1800" spc="-1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671F5C"/>
                </a:solidFill>
                <a:latin typeface="Arial"/>
                <a:cs typeface="Arial"/>
              </a:rPr>
              <a:t>value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671F5C"/>
                </a:solidFill>
                <a:latin typeface="Tahoma"/>
                <a:cs typeface="Tahoma"/>
              </a:rPr>
              <a:t>them,</a:t>
            </a:r>
            <a:r>
              <a:rPr sz="18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overall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F16D84"/>
                </a:solidFill>
                <a:latin typeface="Tahoma"/>
                <a:cs typeface="Tahoma"/>
              </a:rPr>
              <a:t>utility</a:t>
            </a:r>
            <a:r>
              <a:rPr sz="2000" spc="-204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F16D84"/>
                </a:solidFill>
                <a:latin typeface="Tahoma"/>
                <a:cs typeface="Tahoma"/>
              </a:rPr>
              <a:t>warranty</a:t>
            </a:r>
            <a:r>
              <a:rPr sz="2000" spc="-180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1800" spc="-1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should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be</a:t>
            </a:r>
            <a:r>
              <a:rPr sz="1800" spc="-1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85" dirty="0">
                <a:solidFill>
                  <a:srgbClr val="671F5C"/>
                </a:solidFill>
                <a:latin typeface="Arial"/>
                <a:cs typeface="Arial"/>
              </a:rPr>
              <a:t>assessed</a:t>
            </a:r>
            <a:r>
              <a:rPr sz="1800" spc="-8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863" y="3814571"/>
            <a:ext cx="4970145" cy="1666239"/>
          </a:xfrm>
          <a:custGeom>
            <a:avLst/>
            <a:gdLst/>
            <a:ahLst/>
            <a:cxnLst/>
            <a:rect l="l" t="t" r="r" b="b"/>
            <a:pathLst>
              <a:path w="4970145" h="1666239">
                <a:moveTo>
                  <a:pt x="4969764" y="0"/>
                </a:moveTo>
                <a:lnTo>
                  <a:pt x="0" y="0"/>
                </a:lnTo>
                <a:lnTo>
                  <a:pt x="0" y="1665731"/>
                </a:lnTo>
                <a:lnTo>
                  <a:pt x="4969764" y="1665731"/>
                </a:lnTo>
                <a:lnTo>
                  <a:pt x="49697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3994" y="4030726"/>
            <a:ext cx="481076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1800" spc="-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u="sng" spc="-1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functionality</a:t>
            </a: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offered</a:t>
            </a:r>
            <a:r>
              <a:rPr sz="1800" spc="-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by</a:t>
            </a:r>
            <a:r>
              <a:rPr sz="1800" spc="-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1800" spc="-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product</a:t>
            </a:r>
            <a:r>
              <a:rPr sz="1800" spc="-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sz="1800" spc="-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160"/>
              </a:spcBef>
            </a:pP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meet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1800" spc="-1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pa</a:t>
            </a:r>
            <a:r>
              <a:rPr sz="1800" spc="8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1800" spc="25" dirty="0">
                <a:solidFill>
                  <a:srgbClr val="671F5C"/>
                </a:solidFill>
                <a:latin typeface="Tahoma"/>
                <a:cs typeface="Tahoma"/>
              </a:rPr>
              <a:t>cu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1800" spc="35" dirty="0">
                <a:solidFill>
                  <a:srgbClr val="671F5C"/>
                </a:solidFill>
                <a:latin typeface="Tahoma"/>
                <a:cs typeface="Tahoma"/>
              </a:rPr>
              <a:t>ar</a:t>
            </a:r>
            <a:r>
              <a:rPr sz="1800" spc="-1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d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160"/>
              </a:spcBef>
            </a:pP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Determine</a:t>
            </a:r>
            <a:r>
              <a:rPr sz="1800" spc="-1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whether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671F5C"/>
                </a:solidFill>
                <a:latin typeface="Tahoma"/>
                <a:cs typeface="Tahoma"/>
              </a:rPr>
              <a:t>is</a:t>
            </a:r>
            <a:r>
              <a:rPr sz="1800" spc="-1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671F5C"/>
                </a:solidFill>
                <a:latin typeface="Arial"/>
                <a:cs typeface="Arial"/>
              </a:rPr>
              <a:t>‘fit</a:t>
            </a:r>
            <a:r>
              <a:rPr sz="1800" b="1" spc="-8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71F5C"/>
                </a:solidFill>
                <a:latin typeface="Arial"/>
                <a:cs typeface="Arial"/>
              </a:rPr>
              <a:t>for</a:t>
            </a:r>
            <a:r>
              <a:rPr sz="1800" b="1" spc="-7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purpose’.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14855" y="3177539"/>
            <a:ext cx="2571750" cy="741680"/>
            <a:chOff x="1514855" y="3177539"/>
            <a:chExt cx="2571750" cy="7416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52015" y="3177539"/>
              <a:ext cx="95213" cy="64389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0905" y="3177539"/>
              <a:ext cx="2239772" cy="64389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709673" y="3186556"/>
              <a:ext cx="2153920" cy="597535"/>
            </a:xfrm>
            <a:custGeom>
              <a:avLst/>
              <a:gdLst/>
              <a:ahLst/>
              <a:cxnLst/>
              <a:rect l="l" t="t" r="r" b="b"/>
              <a:pathLst>
                <a:path w="2153920" h="597535">
                  <a:moveTo>
                    <a:pt x="2153412" y="0"/>
                  </a:moveTo>
                  <a:lnTo>
                    <a:pt x="0" y="0"/>
                  </a:lnTo>
                  <a:lnTo>
                    <a:pt x="0" y="597408"/>
                  </a:lnTo>
                  <a:lnTo>
                    <a:pt x="2153412" y="597408"/>
                  </a:lnTo>
                  <a:lnTo>
                    <a:pt x="2153412" y="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4195" y="3177539"/>
              <a:ext cx="95213" cy="64389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63085" y="3186556"/>
              <a:ext cx="48895" cy="597535"/>
            </a:xfrm>
            <a:custGeom>
              <a:avLst/>
              <a:gdLst/>
              <a:ahLst/>
              <a:cxnLst/>
              <a:rect l="l" t="t" r="r" b="b"/>
              <a:pathLst>
                <a:path w="48895" h="597535">
                  <a:moveTo>
                    <a:pt x="48767" y="0"/>
                  </a:moveTo>
                  <a:lnTo>
                    <a:pt x="0" y="0"/>
                  </a:lnTo>
                  <a:lnTo>
                    <a:pt x="0" y="597408"/>
                  </a:lnTo>
                  <a:lnTo>
                    <a:pt x="48767" y="597408"/>
                  </a:lnTo>
                  <a:lnTo>
                    <a:pt x="48767" y="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4855" y="3392411"/>
              <a:ext cx="369557" cy="52655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3623" y="3392411"/>
              <a:ext cx="2474214" cy="52655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17035" y="3392411"/>
              <a:ext cx="369557" cy="526554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44195" y="3275202"/>
            <a:ext cx="348170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" dirty="0">
                <a:solidFill>
                  <a:srgbClr val="F16D84"/>
                </a:solidFill>
                <a:latin typeface="Arial"/>
                <a:cs typeface="Arial"/>
              </a:rPr>
              <a:t>Utility</a:t>
            </a:r>
            <a:r>
              <a:rPr sz="3200" b="1" spc="-135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1800" spc="-1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-25" dirty="0">
                <a:solidFill>
                  <a:srgbClr val="FFFFFF"/>
                </a:solidFill>
                <a:latin typeface="Tahoma"/>
                <a:cs typeface="Tahoma"/>
              </a:rPr>
              <a:t>at</a:t>
            </a:r>
            <a:r>
              <a:rPr sz="18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he</a:t>
            </a:r>
            <a:r>
              <a:rPr sz="18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vice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doe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17564" y="3814571"/>
            <a:ext cx="4970145" cy="1666239"/>
          </a:xfrm>
          <a:custGeom>
            <a:avLst/>
            <a:gdLst/>
            <a:ahLst/>
            <a:cxnLst/>
            <a:rect l="l" t="t" r="r" b="b"/>
            <a:pathLst>
              <a:path w="4970145" h="1666239">
                <a:moveTo>
                  <a:pt x="4969764" y="0"/>
                </a:moveTo>
                <a:lnTo>
                  <a:pt x="0" y="0"/>
                </a:lnTo>
                <a:lnTo>
                  <a:pt x="0" y="1665731"/>
                </a:lnTo>
                <a:lnTo>
                  <a:pt x="4969764" y="1665731"/>
                </a:lnTo>
                <a:lnTo>
                  <a:pt x="496976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496558" y="4030726"/>
            <a:ext cx="481139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algn="l" rtl="0">
              <a:lnSpc>
                <a:spcPct val="100000"/>
              </a:lnSpc>
              <a:spcBef>
                <a:spcPts val="100"/>
              </a:spcBef>
            </a:pPr>
            <a:r>
              <a:rPr sz="1800" u="sng" spc="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Assurance</a:t>
            </a:r>
            <a:r>
              <a:rPr sz="1800" spc="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that</a:t>
            </a:r>
            <a:r>
              <a:rPr sz="1800" spc="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1800" spc="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product</a:t>
            </a:r>
            <a:r>
              <a:rPr sz="1800" spc="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sz="1800" spc="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1800" spc="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0" dirty="0">
                <a:solidFill>
                  <a:srgbClr val="671F5C"/>
                </a:solidFill>
                <a:latin typeface="Tahoma"/>
                <a:cs typeface="Tahoma"/>
              </a:rPr>
              <a:t>will</a:t>
            </a:r>
            <a:r>
              <a:rPr sz="1800" spc="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meet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agre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ed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eq</a:t>
            </a:r>
            <a:r>
              <a:rPr sz="1800" spc="30" dirty="0">
                <a:solidFill>
                  <a:srgbClr val="671F5C"/>
                </a:solidFill>
                <a:latin typeface="Tahoma"/>
                <a:cs typeface="Tahoma"/>
              </a:rPr>
              <a:t>uir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em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nt</a:t>
            </a:r>
            <a:r>
              <a:rPr sz="1800" spc="2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160"/>
              </a:spcBef>
            </a:pP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Determine</a:t>
            </a:r>
            <a:r>
              <a:rPr sz="1800" spc="-10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whether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5" dirty="0">
                <a:solidFill>
                  <a:srgbClr val="671F5C"/>
                </a:solidFill>
                <a:latin typeface="Tahoma"/>
                <a:cs typeface="Tahoma"/>
              </a:rPr>
              <a:t>is</a:t>
            </a:r>
            <a:r>
              <a:rPr sz="1800" spc="-1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671F5C"/>
                </a:solidFill>
                <a:latin typeface="Arial"/>
                <a:cs typeface="Arial"/>
              </a:rPr>
              <a:t>‘fit</a:t>
            </a:r>
            <a:r>
              <a:rPr sz="1800" b="1" spc="-8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b="1" spc="-15" dirty="0">
                <a:solidFill>
                  <a:srgbClr val="671F5C"/>
                </a:solidFill>
                <a:latin typeface="Arial"/>
                <a:cs typeface="Arial"/>
              </a:rPr>
              <a:t>for</a:t>
            </a:r>
            <a:r>
              <a:rPr sz="1800" b="1" spc="-7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use’.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100059" y="3177539"/>
            <a:ext cx="2952750" cy="741680"/>
            <a:chOff x="8100059" y="3177539"/>
            <a:chExt cx="2952750" cy="74168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37219" y="3177539"/>
              <a:ext cx="95213" cy="6438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6998" y="3177539"/>
              <a:ext cx="2619883" cy="6438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295766" y="3186556"/>
              <a:ext cx="2534920" cy="597535"/>
            </a:xfrm>
            <a:custGeom>
              <a:avLst/>
              <a:gdLst/>
              <a:ahLst/>
              <a:cxnLst/>
              <a:rect l="l" t="t" r="r" b="b"/>
              <a:pathLst>
                <a:path w="2534920" h="597535">
                  <a:moveTo>
                    <a:pt x="2534411" y="0"/>
                  </a:moveTo>
                  <a:lnTo>
                    <a:pt x="0" y="0"/>
                  </a:lnTo>
                  <a:lnTo>
                    <a:pt x="0" y="597408"/>
                  </a:lnTo>
                  <a:lnTo>
                    <a:pt x="2534411" y="597408"/>
                  </a:lnTo>
                  <a:lnTo>
                    <a:pt x="2534411" y="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20399" y="3177539"/>
              <a:ext cx="95213" cy="64389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830178" y="3186556"/>
              <a:ext cx="48895" cy="597535"/>
            </a:xfrm>
            <a:custGeom>
              <a:avLst/>
              <a:gdLst/>
              <a:ahLst/>
              <a:cxnLst/>
              <a:rect l="l" t="t" r="r" b="b"/>
              <a:pathLst>
                <a:path w="48895" h="597535">
                  <a:moveTo>
                    <a:pt x="48768" y="0"/>
                  </a:moveTo>
                  <a:lnTo>
                    <a:pt x="0" y="0"/>
                  </a:lnTo>
                  <a:lnTo>
                    <a:pt x="0" y="597408"/>
                  </a:lnTo>
                  <a:lnTo>
                    <a:pt x="48768" y="597408"/>
                  </a:lnTo>
                  <a:lnTo>
                    <a:pt x="48768" y="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00059" y="3392411"/>
              <a:ext cx="369557" cy="5265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48827" y="3392411"/>
              <a:ext cx="2855214" cy="52655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83239" y="3392411"/>
              <a:ext cx="369557" cy="526554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6435344" y="3275202"/>
            <a:ext cx="44583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50" dirty="0">
                <a:solidFill>
                  <a:srgbClr val="F16D84"/>
                </a:solidFill>
                <a:latin typeface="Arial"/>
                <a:cs typeface="Arial"/>
              </a:rPr>
              <a:t>W</a:t>
            </a:r>
            <a:r>
              <a:rPr sz="3200" b="1" spc="60" dirty="0">
                <a:solidFill>
                  <a:srgbClr val="F16D84"/>
                </a:solidFill>
                <a:latin typeface="Arial"/>
                <a:cs typeface="Arial"/>
              </a:rPr>
              <a:t>ar</a:t>
            </a:r>
            <a:r>
              <a:rPr sz="3200" b="1" spc="-15" dirty="0">
                <a:solidFill>
                  <a:srgbClr val="F16D84"/>
                </a:solidFill>
                <a:latin typeface="Arial"/>
                <a:cs typeface="Arial"/>
              </a:rPr>
              <a:t>r</a:t>
            </a:r>
            <a:r>
              <a:rPr sz="3200" b="1" spc="-75" dirty="0">
                <a:solidFill>
                  <a:srgbClr val="F16D84"/>
                </a:solidFill>
                <a:latin typeface="Arial"/>
                <a:cs typeface="Arial"/>
              </a:rPr>
              <a:t>anty</a:t>
            </a:r>
            <a:r>
              <a:rPr sz="3200" b="1" spc="-17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‘</a:t>
            </a:r>
            <a:r>
              <a:rPr sz="1800" spc="-40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800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800" spc="-11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800" spc="3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vice</a:t>
            </a:r>
            <a:r>
              <a:rPr sz="180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ahoma"/>
                <a:cs typeface="Tahoma"/>
              </a:rPr>
              <a:t>pe</a:t>
            </a:r>
            <a:r>
              <a:rPr sz="1800" spc="8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800" spc="25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800" spc="9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800" spc="5" dirty="0">
                <a:solidFill>
                  <a:srgbClr val="FFFFFF"/>
                </a:solidFill>
                <a:latin typeface="Tahoma"/>
                <a:cs typeface="Tahoma"/>
              </a:rPr>
              <a:t>’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2570" y="1763395"/>
            <a:ext cx="5695315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Arial"/>
                <a:cs typeface="Arial"/>
              </a:rPr>
              <a:t>Which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term</a:t>
            </a:r>
            <a:r>
              <a:rPr sz="2400" b="1" spc="-90" dirty="0">
                <a:latin typeface="Arial"/>
                <a:cs typeface="Arial"/>
              </a:rPr>
              <a:t> describe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what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service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75" dirty="0">
                <a:latin typeface="Arial"/>
                <a:cs typeface="Arial"/>
              </a:rPr>
              <a:t>does?</a:t>
            </a:r>
            <a:endParaRPr sz="2400" dirty="0">
              <a:latin typeface="Arial"/>
              <a:cs typeface="Arial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-35" dirty="0">
                <a:latin typeface="Tahoma"/>
                <a:cs typeface="Tahoma"/>
              </a:rPr>
              <a:t>Warranty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-35" dirty="0">
                <a:latin typeface="Tahoma"/>
                <a:cs typeface="Tahoma"/>
              </a:rPr>
              <a:t>Value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5" dirty="0">
                <a:latin typeface="Tahoma"/>
                <a:cs typeface="Tahoma"/>
              </a:rPr>
              <a:t>Utility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5"/>
              </a:spcBef>
              <a:buAutoNum type="alphaLcParenR"/>
              <a:tabLst>
                <a:tab pos="355600" algn="l"/>
              </a:tabLst>
            </a:pPr>
            <a:r>
              <a:rPr sz="2400" spc="2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20" dirty="0">
                <a:latin typeface="Tahoma"/>
                <a:cs typeface="Tahoma"/>
              </a:rPr>
              <a:t>rvice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spc="-30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lationshi</a:t>
            </a:r>
            <a:r>
              <a:rPr sz="2400" spc="30" dirty="0">
                <a:latin typeface="Tahoma"/>
                <a:cs typeface="Tahoma"/>
              </a:rPr>
              <a:t>ps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3" name="object 13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5" name="حبر 54">
                <a:extLst>
                  <a:ext uri="{FF2B5EF4-FFF2-40B4-BE49-F238E27FC236}">
                    <a16:creationId xmlns:a16="http://schemas.microsoft.com/office/drawing/2014/main" id="{88D69353-20A9-82A6-32A8-DB7B142F5096}"/>
                  </a:ext>
                </a:extLst>
              </p14:cNvPr>
              <p14:cNvContentPartPr/>
              <p14:nvPr/>
            </p14:nvContentPartPr>
            <p14:xfrm>
              <a:off x="5024097" y="3941150"/>
              <a:ext cx="360" cy="15480"/>
            </p14:xfrm>
          </p:contentPart>
        </mc:Choice>
        <mc:Fallback xmlns="">
          <p:pic>
            <p:nvPicPr>
              <p:cNvPr id="55" name="حبر 54">
                <a:extLst>
                  <a:ext uri="{FF2B5EF4-FFF2-40B4-BE49-F238E27FC236}">
                    <a16:creationId xmlns:a16="http://schemas.microsoft.com/office/drawing/2014/main" id="{88D69353-20A9-82A6-32A8-DB7B142F50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6457" y="3923150"/>
                <a:ext cx="360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4" name="حبر 63">
                <a:extLst>
                  <a:ext uri="{FF2B5EF4-FFF2-40B4-BE49-F238E27FC236}">
                    <a16:creationId xmlns:a16="http://schemas.microsoft.com/office/drawing/2014/main" id="{15166A87-DD6B-F8EC-0E01-0F39E1BA4654}"/>
                  </a:ext>
                </a:extLst>
              </p14:cNvPr>
              <p14:cNvContentPartPr/>
              <p14:nvPr/>
            </p14:nvContentPartPr>
            <p14:xfrm>
              <a:off x="4781457" y="5339030"/>
              <a:ext cx="360" cy="360"/>
            </p14:xfrm>
          </p:contentPart>
        </mc:Choice>
        <mc:Fallback xmlns="">
          <p:pic>
            <p:nvPicPr>
              <p:cNvPr id="64" name="حبر 63">
                <a:extLst>
                  <a:ext uri="{FF2B5EF4-FFF2-40B4-BE49-F238E27FC236}">
                    <a16:creationId xmlns:a16="http://schemas.microsoft.com/office/drawing/2014/main" id="{15166A87-DD6B-F8EC-0E01-0F39E1BA46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3457" y="53213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1" name="حبر 70">
                <a:extLst>
                  <a:ext uri="{FF2B5EF4-FFF2-40B4-BE49-F238E27FC236}">
                    <a16:creationId xmlns:a16="http://schemas.microsoft.com/office/drawing/2014/main" id="{48838969-D5EA-21D4-E501-E1C798D553C5}"/>
                  </a:ext>
                </a:extLst>
              </p14:cNvPr>
              <p14:cNvContentPartPr/>
              <p14:nvPr/>
            </p14:nvContentPartPr>
            <p14:xfrm>
              <a:off x="8775297" y="5447390"/>
              <a:ext cx="360" cy="360"/>
            </p14:xfrm>
          </p:contentPart>
        </mc:Choice>
        <mc:Fallback xmlns="">
          <p:pic>
            <p:nvPicPr>
              <p:cNvPr id="71" name="حبر 70">
                <a:extLst>
                  <a:ext uri="{FF2B5EF4-FFF2-40B4-BE49-F238E27FC236}">
                    <a16:creationId xmlns:a16="http://schemas.microsoft.com/office/drawing/2014/main" id="{48838969-D5EA-21D4-E501-E1C798D553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57297" y="542975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84" name="مربع نص 83">
            <a:extLst>
              <a:ext uri="{FF2B5EF4-FFF2-40B4-BE49-F238E27FC236}">
                <a16:creationId xmlns:a16="http://schemas.microsoft.com/office/drawing/2014/main" id="{5FEBC15B-75BA-FD72-4134-2A1447BA7C84}"/>
              </a:ext>
            </a:extLst>
          </p:cNvPr>
          <p:cNvSpPr txBox="1"/>
          <p:nvPr/>
        </p:nvSpPr>
        <p:spPr>
          <a:xfrm>
            <a:off x="5901538" y="1148536"/>
            <a:ext cx="6149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/>
              <a:t>ما هو المصطلح الذي يصف ما تفعله الخدمة؟</a:t>
            </a:r>
          </a:p>
          <a:p>
            <a:r>
              <a:rPr lang="ar-SA" dirty="0"/>
              <a:t>ضمان</a:t>
            </a:r>
          </a:p>
          <a:p>
            <a:r>
              <a:rPr lang="ar-SA" dirty="0"/>
              <a:t>قيمة</a:t>
            </a:r>
          </a:p>
          <a:p>
            <a:r>
              <a:rPr lang="ar-SA" dirty="0"/>
              <a:t>خدمة</a:t>
            </a:r>
          </a:p>
          <a:p>
            <a:r>
              <a:rPr lang="ar-SA" dirty="0"/>
              <a:t>علاقات الخدمة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5" name="حبر 84">
                <a:extLst>
                  <a:ext uri="{FF2B5EF4-FFF2-40B4-BE49-F238E27FC236}">
                    <a16:creationId xmlns:a16="http://schemas.microsoft.com/office/drawing/2014/main" id="{79AC0EA1-EF3C-DEA6-9803-AAB2893FD3FB}"/>
                  </a:ext>
                </a:extLst>
              </p14:cNvPr>
              <p14:cNvContentPartPr/>
              <p14:nvPr/>
            </p14:nvContentPartPr>
            <p14:xfrm>
              <a:off x="5720337" y="2115230"/>
              <a:ext cx="2759040" cy="144000"/>
            </p14:xfrm>
          </p:contentPart>
        </mc:Choice>
        <mc:Fallback xmlns="">
          <p:pic>
            <p:nvPicPr>
              <p:cNvPr id="85" name="حبر 84">
                <a:extLst>
                  <a:ext uri="{FF2B5EF4-FFF2-40B4-BE49-F238E27FC236}">
                    <a16:creationId xmlns:a16="http://schemas.microsoft.com/office/drawing/2014/main" id="{79AC0EA1-EF3C-DEA6-9803-AAB2893FD3F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02697" y="2097230"/>
                <a:ext cx="2794680" cy="179640"/>
              </a:xfrm>
              <a:prstGeom prst="rect">
                <a:avLst/>
              </a:prstGeom>
            </p:spPr>
          </p:pic>
        </mc:Fallback>
      </mc:AlternateContent>
      <p:sp>
        <p:nvSpPr>
          <p:cNvPr id="88" name="مربع نص 87">
            <a:extLst>
              <a:ext uri="{FF2B5EF4-FFF2-40B4-BE49-F238E27FC236}">
                <a16:creationId xmlns:a16="http://schemas.microsoft.com/office/drawing/2014/main" id="{CBD345F8-89C3-CE1A-DDFE-13971333D4B8}"/>
              </a:ext>
            </a:extLst>
          </p:cNvPr>
          <p:cNvSpPr txBox="1"/>
          <p:nvPr/>
        </p:nvSpPr>
        <p:spPr>
          <a:xfrm>
            <a:off x="5024097" y="2529239"/>
            <a:ext cx="4082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ar-SA" dirty="0"/>
              <a:t>how the service performs </a:t>
            </a:r>
            <a:r>
              <a:rPr lang="en-US" dirty="0"/>
              <a:t>(</a:t>
            </a:r>
            <a:r>
              <a:rPr lang="en-US" b="1" dirty="0"/>
              <a:t>Assurance</a:t>
            </a:r>
            <a:r>
              <a:rPr lang="en-US" dirty="0"/>
              <a:t> </a:t>
            </a:r>
            <a:r>
              <a:rPr lang="ar-SA" dirty="0"/>
              <a:t>(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3" name="حبر 92">
                <a:extLst>
                  <a:ext uri="{FF2B5EF4-FFF2-40B4-BE49-F238E27FC236}">
                    <a16:creationId xmlns:a16="http://schemas.microsoft.com/office/drawing/2014/main" id="{E3CF327E-5129-4E34-7E11-5AF2E98E3725}"/>
                  </a:ext>
                </a:extLst>
              </p14:cNvPr>
              <p14:cNvContentPartPr/>
              <p14:nvPr/>
            </p14:nvContentPartPr>
            <p14:xfrm rot="246442">
              <a:off x="4586390" y="2574920"/>
              <a:ext cx="696001" cy="258453"/>
            </p14:xfrm>
          </p:contentPart>
        </mc:Choice>
        <mc:Fallback xmlns="">
          <p:pic>
            <p:nvPicPr>
              <p:cNvPr id="93" name="حبر 92">
                <a:extLst>
                  <a:ext uri="{FF2B5EF4-FFF2-40B4-BE49-F238E27FC236}">
                    <a16:creationId xmlns:a16="http://schemas.microsoft.com/office/drawing/2014/main" id="{E3CF327E-5129-4E34-7E11-5AF2E98E372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246442">
                <a:off x="4568387" y="2556922"/>
                <a:ext cx="731647" cy="294089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مربع نص 96">
            <a:extLst>
              <a:ext uri="{FF2B5EF4-FFF2-40B4-BE49-F238E27FC236}">
                <a16:creationId xmlns:a16="http://schemas.microsoft.com/office/drawing/2014/main" id="{9C0379D4-4801-53DD-06DB-928F5236B545}"/>
              </a:ext>
            </a:extLst>
          </p:cNvPr>
          <p:cNvSpPr txBox="1"/>
          <p:nvPr/>
        </p:nvSpPr>
        <p:spPr>
          <a:xfrm>
            <a:off x="4798691" y="3234610"/>
            <a:ext cx="7433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dirty="0"/>
              <a:t>The perceived </a:t>
            </a:r>
            <a:r>
              <a:rPr lang="ar-SA" b="1" dirty="0"/>
              <a:t>benefits</a:t>
            </a:r>
            <a:r>
              <a:rPr lang="ar-SA" dirty="0"/>
              <a:t> , </a:t>
            </a:r>
            <a:r>
              <a:rPr lang="ar-SA" b="1" dirty="0"/>
              <a:t>usefulness</a:t>
            </a:r>
            <a:r>
              <a:rPr lang="ar-SA" dirty="0"/>
              <a:t>, and </a:t>
            </a:r>
            <a:r>
              <a:rPr lang="ar-SA" b="1" dirty="0"/>
              <a:t>importance</a:t>
            </a:r>
            <a:r>
              <a:rPr lang="ar-SA" dirty="0"/>
              <a:t>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8" name="حبر 97">
                <a:extLst>
                  <a:ext uri="{FF2B5EF4-FFF2-40B4-BE49-F238E27FC236}">
                    <a16:creationId xmlns:a16="http://schemas.microsoft.com/office/drawing/2014/main" id="{AF4FD554-BB80-44F5-E56C-F8865A376B1B}"/>
                  </a:ext>
                </a:extLst>
              </p14:cNvPr>
              <p14:cNvContentPartPr/>
              <p14:nvPr/>
            </p14:nvContentPartPr>
            <p14:xfrm rot="246442">
              <a:off x="4071136" y="3296297"/>
              <a:ext cx="696001" cy="258453"/>
            </p14:xfrm>
          </p:contentPart>
        </mc:Choice>
        <mc:Fallback xmlns="">
          <p:pic>
            <p:nvPicPr>
              <p:cNvPr id="98" name="حبر 97">
                <a:extLst>
                  <a:ext uri="{FF2B5EF4-FFF2-40B4-BE49-F238E27FC236}">
                    <a16:creationId xmlns:a16="http://schemas.microsoft.com/office/drawing/2014/main" id="{AF4FD554-BB80-44F5-E56C-F8865A376B1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246442">
                <a:off x="4053133" y="3278299"/>
                <a:ext cx="731647" cy="294089"/>
              </a:xfrm>
              <a:prstGeom prst="rect">
                <a:avLst/>
              </a:prstGeom>
            </p:spPr>
          </p:pic>
        </mc:Fallback>
      </mc:AlternateContent>
      <p:sp>
        <p:nvSpPr>
          <p:cNvPr id="102" name="مربع نص 101">
            <a:extLst>
              <a:ext uri="{FF2B5EF4-FFF2-40B4-BE49-F238E27FC236}">
                <a16:creationId xmlns:a16="http://schemas.microsoft.com/office/drawing/2014/main" id="{2BD6701F-37E7-C65C-96F5-1DA3E9B5A391}"/>
              </a:ext>
            </a:extLst>
          </p:cNvPr>
          <p:cNvSpPr txBox="1"/>
          <p:nvPr/>
        </p:nvSpPr>
        <p:spPr>
          <a:xfrm>
            <a:off x="5024097" y="4125887"/>
            <a:ext cx="6168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dirty="0"/>
              <a:t>‘what the service does </a:t>
            </a:r>
            <a:r>
              <a:rPr lang="ar-SA" b="1" dirty="0"/>
              <a:t>(functionality</a:t>
            </a:r>
            <a:r>
              <a:rPr lang="ar-SA" dirty="0"/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3" name="حبر 102">
                <a:extLst>
                  <a:ext uri="{FF2B5EF4-FFF2-40B4-BE49-F238E27FC236}">
                    <a16:creationId xmlns:a16="http://schemas.microsoft.com/office/drawing/2014/main" id="{80D2BA13-77AB-6394-9106-EB8A0B0E3603}"/>
                  </a:ext>
                </a:extLst>
              </p14:cNvPr>
              <p14:cNvContentPartPr/>
              <p14:nvPr/>
            </p14:nvContentPartPr>
            <p14:xfrm rot="246442">
              <a:off x="4120495" y="4097556"/>
              <a:ext cx="696001" cy="258453"/>
            </p14:xfrm>
          </p:contentPart>
        </mc:Choice>
        <mc:Fallback xmlns="">
          <p:pic>
            <p:nvPicPr>
              <p:cNvPr id="103" name="حبر 102">
                <a:extLst>
                  <a:ext uri="{FF2B5EF4-FFF2-40B4-BE49-F238E27FC236}">
                    <a16:creationId xmlns:a16="http://schemas.microsoft.com/office/drawing/2014/main" id="{80D2BA13-77AB-6394-9106-EB8A0B0E36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246442">
                <a:off x="4102492" y="4079558"/>
                <a:ext cx="731647" cy="2940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4" name="حبر 103">
                <a:extLst>
                  <a:ext uri="{FF2B5EF4-FFF2-40B4-BE49-F238E27FC236}">
                    <a16:creationId xmlns:a16="http://schemas.microsoft.com/office/drawing/2014/main" id="{3C1179E2-E911-48D1-2656-939D3C8440C4}"/>
                  </a:ext>
                </a:extLst>
              </p14:cNvPr>
              <p14:cNvContentPartPr/>
              <p14:nvPr/>
            </p14:nvContentPartPr>
            <p14:xfrm rot="246442">
              <a:off x="6183742" y="4812421"/>
              <a:ext cx="696001" cy="258453"/>
            </p14:xfrm>
          </p:contentPart>
        </mc:Choice>
        <mc:Fallback xmlns="">
          <p:pic>
            <p:nvPicPr>
              <p:cNvPr id="104" name="حبر 103">
                <a:extLst>
                  <a:ext uri="{FF2B5EF4-FFF2-40B4-BE49-F238E27FC236}">
                    <a16:creationId xmlns:a16="http://schemas.microsoft.com/office/drawing/2014/main" id="{3C1179E2-E911-48D1-2656-939D3C8440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246442">
                <a:off x="6165739" y="4794423"/>
                <a:ext cx="731647" cy="294089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مربع نص 105">
            <a:extLst>
              <a:ext uri="{FF2B5EF4-FFF2-40B4-BE49-F238E27FC236}">
                <a16:creationId xmlns:a16="http://schemas.microsoft.com/office/drawing/2014/main" id="{2D4844A3-595C-60C4-FB5D-D8EE99323782}"/>
              </a:ext>
            </a:extLst>
          </p:cNvPr>
          <p:cNvSpPr txBox="1"/>
          <p:nvPr/>
        </p:nvSpPr>
        <p:spPr>
          <a:xfrm>
            <a:off x="6982356" y="4721842"/>
            <a:ext cx="543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dirty="0"/>
              <a:t>Relationships between a </a:t>
            </a:r>
            <a:r>
              <a:rPr lang="ar-SA" b="1" dirty="0"/>
              <a:t>service provider </a:t>
            </a:r>
            <a:r>
              <a:rPr lang="ar-SA" dirty="0"/>
              <a:t>and </a:t>
            </a:r>
            <a:r>
              <a:rPr lang="ar-SA" b="1" dirty="0"/>
              <a:t>service consumer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8" name="حبر 107">
                <a:extLst>
                  <a:ext uri="{FF2B5EF4-FFF2-40B4-BE49-F238E27FC236}">
                    <a16:creationId xmlns:a16="http://schemas.microsoft.com/office/drawing/2014/main" id="{E7172EE6-A2B7-1CFC-4BF4-16B8BBF151DB}"/>
                  </a:ext>
                </a:extLst>
              </p14:cNvPr>
              <p14:cNvContentPartPr/>
              <p14:nvPr/>
            </p14:nvContentPartPr>
            <p14:xfrm>
              <a:off x="2935310" y="4431803"/>
              <a:ext cx="1165320" cy="106920"/>
            </p14:xfrm>
          </p:contentPart>
        </mc:Choice>
        <mc:Fallback xmlns="">
          <p:pic>
            <p:nvPicPr>
              <p:cNvPr id="108" name="حبر 107">
                <a:extLst>
                  <a:ext uri="{FF2B5EF4-FFF2-40B4-BE49-F238E27FC236}">
                    <a16:creationId xmlns:a16="http://schemas.microsoft.com/office/drawing/2014/main" id="{E7172EE6-A2B7-1CFC-4BF4-16B8BBF151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7310" y="4414163"/>
                <a:ext cx="12009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9" name="حبر 108">
                <a:extLst>
                  <a:ext uri="{FF2B5EF4-FFF2-40B4-BE49-F238E27FC236}">
                    <a16:creationId xmlns:a16="http://schemas.microsoft.com/office/drawing/2014/main" id="{5C6AE21D-EEEE-BBD9-2CBB-9E57B1AEADE3}"/>
                  </a:ext>
                </a:extLst>
              </p14:cNvPr>
              <p14:cNvContentPartPr/>
              <p14:nvPr/>
            </p14:nvContentPartPr>
            <p14:xfrm>
              <a:off x="7425950" y="4424243"/>
              <a:ext cx="1125360" cy="77760"/>
            </p14:xfrm>
          </p:contentPart>
        </mc:Choice>
        <mc:Fallback xmlns="">
          <p:pic>
            <p:nvPicPr>
              <p:cNvPr id="109" name="حبر 108">
                <a:extLst>
                  <a:ext uri="{FF2B5EF4-FFF2-40B4-BE49-F238E27FC236}">
                    <a16:creationId xmlns:a16="http://schemas.microsoft.com/office/drawing/2014/main" id="{5C6AE21D-EEEE-BBD9-2CBB-9E57B1AEAD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08310" y="4406603"/>
                <a:ext cx="116100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0" name="حبر 109">
                <a:extLst>
                  <a:ext uri="{FF2B5EF4-FFF2-40B4-BE49-F238E27FC236}">
                    <a16:creationId xmlns:a16="http://schemas.microsoft.com/office/drawing/2014/main" id="{33F51543-E55F-8085-9844-471CB96F31FB}"/>
                  </a:ext>
                </a:extLst>
              </p14:cNvPr>
              <p14:cNvContentPartPr/>
              <p14:nvPr/>
            </p14:nvContentPartPr>
            <p14:xfrm>
              <a:off x="6624230" y="4678763"/>
              <a:ext cx="360" cy="360"/>
            </p14:xfrm>
          </p:contentPart>
        </mc:Choice>
        <mc:Fallback xmlns="">
          <p:pic>
            <p:nvPicPr>
              <p:cNvPr id="110" name="حبر 109">
                <a:extLst>
                  <a:ext uri="{FF2B5EF4-FFF2-40B4-BE49-F238E27FC236}">
                    <a16:creationId xmlns:a16="http://schemas.microsoft.com/office/drawing/2014/main" id="{33F51543-E55F-8085-9844-471CB96F31F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06230" y="46611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1" name="حبر 110">
                <a:extLst>
                  <a:ext uri="{FF2B5EF4-FFF2-40B4-BE49-F238E27FC236}">
                    <a16:creationId xmlns:a16="http://schemas.microsoft.com/office/drawing/2014/main" id="{40BD7AEC-77FC-0C79-71EE-4A8E48B5AEEB}"/>
                  </a:ext>
                </a:extLst>
              </p14:cNvPr>
              <p14:cNvContentPartPr/>
              <p14:nvPr/>
            </p14:nvContentPartPr>
            <p14:xfrm>
              <a:off x="6709190" y="4454483"/>
              <a:ext cx="436320" cy="42480"/>
            </p14:xfrm>
          </p:contentPart>
        </mc:Choice>
        <mc:Fallback xmlns="">
          <p:pic>
            <p:nvPicPr>
              <p:cNvPr id="111" name="حبر 110">
                <a:extLst>
                  <a:ext uri="{FF2B5EF4-FFF2-40B4-BE49-F238E27FC236}">
                    <a16:creationId xmlns:a16="http://schemas.microsoft.com/office/drawing/2014/main" id="{40BD7AEC-77FC-0C79-71EE-4A8E48B5AE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91190" y="4436483"/>
                <a:ext cx="471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2" name="حبر 111">
                <a:extLst>
                  <a:ext uri="{FF2B5EF4-FFF2-40B4-BE49-F238E27FC236}">
                    <a16:creationId xmlns:a16="http://schemas.microsoft.com/office/drawing/2014/main" id="{0B628A71-66FE-D8B0-5C24-D4E627E5A927}"/>
                  </a:ext>
                </a:extLst>
              </p14:cNvPr>
              <p14:cNvContentPartPr/>
              <p14:nvPr/>
            </p14:nvContentPartPr>
            <p14:xfrm>
              <a:off x="1735790" y="5737883"/>
              <a:ext cx="360" cy="360"/>
            </p14:xfrm>
          </p:contentPart>
        </mc:Choice>
        <mc:Fallback xmlns="">
          <p:pic>
            <p:nvPicPr>
              <p:cNvPr id="112" name="حبر 111">
                <a:extLst>
                  <a:ext uri="{FF2B5EF4-FFF2-40B4-BE49-F238E27FC236}">
                    <a16:creationId xmlns:a16="http://schemas.microsoft.com/office/drawing/2014/main" id="{0B628A71-66FE-D8B0-5C24-D4E627E5A9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81790" y="56302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3" name="حبر 112">
                <a:extLst>
                  <a:ext uri="{FF2B5EF4-FFF2-40B4-BE49-F238E27FC236}">
                    <a16:creationId xmlns:a16="http://schemas.microsoft.com/office/drawing/2014/main" id="{F73C0683-BC9D-EEA8-1D21-29DC5AB5EA57}"/>
                  </a:ext>
                </a:extLst>
              </p14:cNvPr>
              <p14:cNvContentPartPr/>
              <p14:nvPr/>
            </p14:nvContentPartPr>
            <p14:xfrm>
              <a:off x="3848990" y="4255763"/>
              <a:ext cx="360" cy="360"/>
            </p14:xfrm>
          </p:contentPart>
        </mc:Choice>
        <mc:Fallback xmlns="">
          <p:pic>
            <p:nvPicPr>
              <p:cNvPr id="113" name="حبر 112">
                <a:extLst>
                  <a:ext uri="{FF2B5EF4-FFF2-40B4-BE49-F238E27FC236}">
                    <a16:creationId xmlns:a16="http://schemas.microsoft.com/office/drawing/2014/main" id="{F73C0683-BC9D-EEA8-1D21-29DC5AB5EA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94990" y="41477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14" name="حبر 113">
                <a:extLst>
                  <a:ext uri="{FF2B5EF4-FFF2-40B4-BE49-F238E27FC236}">
                    <a16:creationId xmlns:a16="http://schemas.microsoft.com/office/drawing/2014/main" id="{27A548AB-9547-509C-B347-97D9F7AC9719}"/>
                  </a:ext>
                </a:extLst>
              </p14:cNvPr>
              <p14:cNvContentPartPr/>
              <p14:nvPr/>
            </p14:nvContentPartPr>
            <p14:xfrm>
              <a:off x="3123950" y="4287083"/>
              <a:ext cx="591480" cy="146520"/>
            </p14:xfrm>
          </p:contentPart>
        </mc:Choice>
        <mc:Fallback xmlns="">
          <p:pic>
            <p:nvPicPr>
              <p:cNvPr id="114" name="حبر 113">
                <a:extLst>
                  <a:ext uri="{FF2B5EF4-FFF2-40B4-BE49-F238E27FC236}">
                    <a16:creationId xmlns:a16="http://schemas.microsoft.com/office/drawing/2014/main" id="{27A548AB-9547-509C-B347-97D9F7AC971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70310" y="4179443"/>
                <a:ext cx="69912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15" name="حبر 114">
                <a:extLst>
                  <a:ext uri="{FF2B5EF4-FFF2-40B4-BE49-F238E27FC236}">
                    <a16:creationId xmlns:a16="http://schemas.microsoft.com/office/drawing/2014/main" id="{56FE1989-5A9D-1F8C-30EA-CA7A182675DE}"/>
                  </a:ext>
                </a:extLst>
              </p14:cNvPr>
              <p14:cNvContentPartPr/>
              <p14:nvPr/>
            </p14:nvContentPartPr>
            <p14:xfrm>
              <a:off x="3698150" y="4208963"/>
              <a:ext cx="114120" cy="34920"/>
            </p14:xfrm>
          </p:contentPart>
        </mc:Choice>
        <mc:Fallback xmlns="">
          <p:pic>
            <p:nvPicPr>
              <p:cNvPr id="115" name="حبر 114">
                <a:extLst>
                  <a:ext uri="{FF2B5EF4-FFF2-40B4-BE49-F238E27FC236}">
                    <a16:creationId xmlns:a16="http://schemas.microsoft.com/office/drawing/2014/main" id="{56FE1989-5A9D-1F8C-30EA-CA7A182675D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644510" y="4100963"/>
                <a:ext cx="2217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16" name="حبر 115">
                <a:extLst>
                  <a:ext uri="{FF2B5EF4-FFF2-40B4-BE49-F238E27FC236}">
                    <a16:creationId xmlns:a16="http://schemas.microsoft.com/office/drawing/2014/main" id="{A78331C3-6D04-CBC9-667A-863EE4462986}"/>
                  </a:ext>
                </a:extLst>
              </p14:cNvPr>
              <p14:cNvContentPartPr/>
              <p14:nvPr/>
            </p14:nvContentPartPr>
            <p14:xfrm>
              <a:off x="3024590" y="3957323"/>
              <a:ext cx="989280" cy="498960"/>
            </p14:xfrm>
          </p:contentPart>
        </mc:Choice>
        <mc:Fallback xmlns="">
          <p:pic>
            <p:nvPicPr>
              <p:cNvPr id="116" name="حبر 115">
                <a:extLst>
                  <a:ext uri="{FF2B5EF4-FFF2-40B4-BE49-F238E27FC236}">
                    <a16:creationId xmlns:a16="http://schemas.microsoft.com/office/drawing/2014/main" id="{A78331C3-6D04-CBC9-667A-863EE446298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970590" y="3849683"/>
                <a:ext cx="1096920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17" name="حبر 116">
                <a:extLst>
                  <a:ext uri="{FF2B5EF4-FFF2-40B4-BE49-F238E27FC236}">
                    <a16:creationId xmlns:a16="http://schemas.microsoft.com/office/drawing/2014/main" id="{7525429E-75F0-3B4D-9BA2-FA7494712FBF}"/>
                  </a:ext>
                </a:extLst>
              </p14:cNvPr>
              <p14:cNvContentPartPr/>
              <p14:nvPr/>
            </p14:nvContentPartPr>
            <p14:xfrm>
              <a:off x="2988590" y="3916643"/>
              <a:ext cx="1019880" cy="503640"/>
            </p14:xfrm>
          </p:contentPart>
        </mc:Choice>
        <mc:Fallback xmlns="">
          <p:pic>
            <p:nvPicPr>
              <p:cNvPr id="117" name="حبر 116">
                <a:extLst>
                  <a:ext uri="{FF2B5EF4-FFF2-40B4-BE49-F238E27FC236}">
                    <a16:creationId xmlns:a16="http://schemas.microsoft.com/office/drawing/2014/main" id="{7525429E-75F0-3B4D-9BA2-FA7494712FB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34950" y="3809003"/>
                <a:ext cx="1127520" cy="719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2570" y="1763395"/>
            <a:ext cx="569658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Arial"/>
                <a:cs typeface="Arial"/>
              </a:rPr>
              <a:t>Which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30" dirty="0">
                <a:latin typeface="Arial"/>
                <a:cs typeface="Arial"/>
              </a:rPr>
              <a:t>term</a:t>
            </a:r>
            <a:r>
              <a:rPr sz="2400" b="1" spc="-90" dirty="0">
                <a:latin typeface="Arial"/>
                <a:cs typeface="Arial"/>
              </a:rPr>
              <a:t> describe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65" dirty="0">
                <a:solidFill>
                  <a:srgbClr val="996F9A"/>
                </a:solidFill>
                <a:latin typeface="Arial"/>
                <a:cs typeface="Arial"/>
              </a:rPr>
              <a:t>what</a:t>
            </a:r>
            <a:r>
              <a:rPr sz="2400" b="1" spc="-120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996F9A"/>
                </a:solidFill>
                <a:latin typeface="Arial"/>
                <a:cs typeface="Arial"/>
              </a:rPr>
              <a:t>a</a:t>
            </a:r>
            <a:r>
              <a:rPr sz="2400" b="1" spc="-105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400" b="1" spc="-75" dirty="0">
                <a:solidFill>
                  <a:srgbClr val="996F9A"/>
                </a:solidFill>
                <a:latin typeface="Arial"/>
                <a:cs typeface="Arial"/>
              </a:rPr>
              <a:t>service</a:t>
            </a:r>
            <a:r>
              <a:rPr sz="2400" b="1" spc="-105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400" b="1" spc="-175" dirty="0">
                <a:solidFill>
                  <a:srgbClr val="996F9A"/>
                </a:solidFill>
                <a:latin typeface="Arial"/>
                <a:cs typeface="Arial"/>
              </a:rPr>
              <a:t>does</a:t>
            </a:r>
            <a:r>
              <a:rPr sz="2400" b="1" spc="-17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-35" dirty="0">
                <a:latin typeface="Tahoma"/>
                <a:cs typeface="Tahoma"/>
              </a:rPr>
              <a:t>Warranty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-35" dirty="0">
                <a:latin typeface="Tahoma"/>
                <a:cs typeface="Tahoma"/>
              </a:rPr>
              <a:t>Value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5" dirty="0">
                <a:latin typeface="Tahoma"/>
                <a:cs typeface="Tahoma"/>
              </a:rPr>
              <a:t>Utility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2570" y="4690109"/>
            <a:ext cx="320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ahoma"/>
                <a:cs typeface="Tahoma"/>
              </a:rPr>
              <a:t>d)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20" dirty="0">
                <a:latin typeface="Tahoma"/>
                <a:cs typeface="Tahoma"/>
              </a:rPr>
              <a:t>rvice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spc="-30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lationshi</a:t>
            </a:r>
            <a:r>
              <a:rPr sz="2400" spc="30" dirty="0">
                <a:latin typeface="Tahoma"/>
                <a:cs typeface="Tahoma"/>
              </a:rPr>
              <a:t>ps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068829" y="3925061"/>
            <a:ext cx="7480300" cy="495300"/>
          </a:xfrm>
          <a:custGeom>
            <a:avLst/>
            <a:gdLst/>
            <a:ahLst/>
            <a:cxnLst/>
            <a:rect l="l" t="t" r="r" b="b"/>
            <a:pathLst>
              <a:path w="7480300" h="495300">
                <a:moveTo>
                  <a:pt x="0" y="82550"/>
                </a:moveTo>
                <a:lnTo>
                  <a:pt x="6486" y="50417"/>
                </a:lnTo>
                <a:lnTo>
                  <a:pt x="24177" y="24177"/>
                </a:lnTo>
                <a:lnTo>
                  <a:pt x="50417" y="6486"/>
                </a:lnTo>
                <a:lnTo>
                  <a:pt x="82550" y="0"/>
                </a:lnTo>
                <a:lnTo>
                  <a:pt x="7397242" y="0"/>
                </a:lnTo>
                <a:lnTo>
                  <a:pt x="7429374" y="6486"/>
                </a:lnTo>
                <a:lnTo>
                  <a:pt x="7455614" y="24177"/>
                </a:lnTo>
                <a:lnTo>
                  <a:pt x="7473305" y="50417"/>
                </a:lnTo>
                <a:lnTo>
                  <a:pt x="7479792" y="82550"/>
                </a:lnTo>
                <a:lnTo>
                  <a:pt x="7479792" y="412750"/>
                </a:lnTo>
                <a:lnTo>
                  <a:pt x="7473305" y="444882"/>
                </a:lnTo>
                <a:lnTo>
                  <a:pt x="7455614" y="471122"/>
                </a:lnTo>
                <a:lnTo>
                  <a:pt x="7429374" y="488813"/>
                </a:lnTo>
                <a:lnTo>
                  <a:pt x="7397242" y="495300"/>
                </a:lnTo>
                <a:lnTo>
                  <a:pt x="82550" y="495300"/>
                </a:lnTo>
                <a:lnTo>
                  <a:pt x="50417" y="488813"/>
                </a:lnTo>
                <a:lnTo>
                  <a:pt x="24177" y="471122"/>
                </a:lnTo>
                <a:lnTo>
                  <a:pt x="6486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5" name="object 15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8334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ةمدخلا</a:t>
            </a:r>
            <a:r>
              <a:rPr spc="-204" dirty="0"/>
              <a:t> </a:t>
            </a:r>
            <a:r>
              <a:rPr spc="220" dirty="0"/>
              <a:t>ةرادإ</a:t>
            </a:r>
            <a:r>
              <a:rPr spc="-195" dirty="0"/>
              <a:t> </a:t>
            </a:r>
            <a:r>
              <a:rPr spc="240" dirty="0"/>
              <a:t>ميهافم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230" y="156413"/>
            <a:ext cx="4368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ITIL</a:t>
            </a:r>
            <a:r>
              <a:rPr spc="-150" dirty="0"/>
              <a:t> </a:t>
            </a:r>
            <a:r>
              <a:rPr spc="-340" dirty="0"/>
              <a:t>F</a:t>
            </a:r>
            <a:r>
              <a:rPr spc="-190" dirty="0"/>
              <a:t>ounda</a:t>
            </a:r>
            <a:r>
              <a:rPr spc="-120" dirty="0"/>
              <a:t>t</a:t>
            </a:r>
            <a:r>
              <a:rPr spc="-180" dirty="0"/>
              <a:t>ion</a:t>
            </a:r>
            <a:r>
              <a:rPr spc="-150" dirty="0"/>
              <a:t> </a:t>
            </a:r>
            <a:r>
              <a:rPr spc="-280" dirty="0"/>
              <a:t>E</a:t>
            </a:r>
            <a:r>
              <a:rPr spc="-229" dirty="0"/>
              <a:t>x</a:t>
            </a:r>
            <a:r>
              <a:rPr spc="-135" dirty="0"/>
              <a:t>am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81088" y="92964"/>
            <a:ext cx="5010150" cy="787400"/>
            <a:chOff x="7181088" y="92964"/>
            <a:chExt cx="5010150" cy="787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16411" y="92964"/>
              <a:ext cx="1274826" cy="7871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6623" y="92964"/>
              <a:ext cx="1058418" cy="7871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49867" y="92964"/>
              <a:ext cx="1858518" cy="7871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09076" y="92964"/>
              <a:ext cx="707898" cy="7871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81088" y="92964"/>
              <a:ext cx="1895094" cy="78714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118228" y="1819402"/>
            <a:ext cx="2885440" cy="2496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60</a:t>
            </a:r>
            <a:r>
              <a:rPr sz="2400" spc="-2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m</a:t>
            </a:r>
            <a:r>
              <a:rPr sz="2400" spc="1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400" spc="10" dirty="0">
                <a:solidFill>
                  <a:srgbClr val="671F5C"/>
                </a:solidFill>
                <a:latin typeface="Tahoma"/>
                <a:cs typeface="Tahoma"/>
              </a:rPr>
              <a:t>utes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880"/>
              </a:spcBef>
            </a:pP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40</a:t>
            </a:r>
            <a:r>
              <a:rPr sz="2400" spc="-2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questi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on</a:t>
            </a:r>
            <a:r>
              <a:rPr sz="2400" spc="12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26</a:t>
            </a:r>
            <a:r>
              <a:rPr sz="2400" spc="-2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71F5C"/>
                </a:solidFill>
                <a:latin typeface="Tahoma"/>
                <a:cs typeface="Tahoma"/>
              </a:rPr>
              <a:t>m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400" spc="8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400" spc="95" dirty="0">
                <a:solidFill>
                  <a:srgbClr val="671F5C"/>
                </a:solidFill>
                <a:latin typeface="Tahoma"/>
                <a:cs typeface="Tahoma"/>
              </a:rPr>
              <a:t>k</a:t>
            </a:r>
            <a:r>
              <a:rPr sz="2400" spc="12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400" spc="-2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671F5C"/>
                </a:solidFill>
                <a:latin typeface="Tahoma"/>
                <a:cs typeface="Tahoma"/>
              </a:rPr>
              <a:t>P</a:t>
            </a:r>
            <a:r>
              <a:rPr sz="2400" spc="5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400" spc="4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400" spc="7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210" dirty="0">
                <a:solidFill>
                  <a:srgbClr val="671F5C"/>
                </a:solidFill>
                <a:latin typeface="Tahoma"/>
                <a:cs typeface="Tahoma"/>
              </a:rPr>
              <a:t>(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65</a:t>
            </a:r>
            <a:r>
              <a:rPr sz="2400" spc="-350" dirty="0">
                <a:solidFill>
                  <a:srgbClr val="671F5C"/>
                </a:solidFill>
                <a:latin typeface="Tahoma"/>
                <a:cs typeface="Tahoma"/>
              </a:rPr>
              <a:t>%)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880"/>
              </a:spcBef>
            </a:pPr>
            <a:r>
              <a:rPr sz="2400" spc="-45" dirty="0">
                <a:solidFill>
                  <a:srgbClr val="671F5C"/>
                </a:solidFill>
                <a:latin typeface="Tahoma"/>
                <a:cs typeface="Tahoma"/>
              </a:rPr>
              <a:t>MCQs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(Mu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1800" spc="35" dirty="0">
                <a:solidFill>
                  <a:srgbClr val="671F5C"/>
                </a:solidFill>
                <a:latin typeface="Tahoma"/>
                <a:cs typeface="Tahoma"/>
              </a:rPr>
              <a:t>tip</a:t>
            </a:r>
            <a:r>
              <a:rPr sz="1800" spc="25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671F5C"/>
                </a:solidFill>
                <a:latin typeface="Tahoma"/>
                <a:cs typeface="Tahoma"/>
              </a:rPr>
              <a:t>Ch</a:t>
            </a:r>
            <a:r>
              <a:rPr sz="1800" spc="-5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1800" spc="20" dirty="0">
                <a:solidFill>
                  <a:srgbClr val="671F5C"/>
                </a:solidFill>
                <a:latin typeface="Tahoma"/>
                <a:cs typeface="Tahoma"/>
              </a:rPr>
              <a:t>ice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Ques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tio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1800" spc="-35" dirty="0">
                <a:solidFill>
                  <a:srgbClr val="671F5C"/>
                </a:solidFill>
                <a:latin typeface="Tahoma"/>
                <a:cs typeface="Tahoma"/>
              </a:rPr>
              <a:t>s)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03216" y="4654677"/>
            <a:ext cx="2315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671F5C"/>
                </a:solidFill>
                <a:latin typeface="Tahoma"/>
                <a:cs typeface="Tahoma"/>
              </a:rPr>
              <a:t>NO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671F5C"/>
                </a:solidFill>
                <a:latin typeface="Tahoma"/>
                <a:cs typeface="Tahoma"/>
              </a:rPr>
              <a:t>Pr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400" spc="50" dirty="0">
                <a:solidFill>
                  <a:srgbClr val="671F5C"/>
                </a:solidFill>
                <a:latin typeface="Tahoma"/>
                <a:cs typeface="Tahoma"/>
              </a:rPr>
              <a:t>-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Requests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143" y="2461260"/>
            <a:ext cx="2477599" cy="8610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552444"/>
            <a:ext cx="3264407" cy="279806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1021080"/>
            <a:ext cx="7923530" cy="1308735"/>
            <a:chOff x="0" y="1021080"/>
            <a:chExt cx="7923530" cy="1308735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021080"/>
              <a:ext cx="3264407" cy="75285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301014" y="1631581"/>
              <a:ext cx="622300" cy="698500"/>
            </a:xfrm>
            <a:custGeom>
              <a:avLst/>
              <a:gdLst/>
              <a:ahLst/>
              <a:cxnLst/>
              <a:rect l="l" t="t" r="r" b="b"/>
              <a:pathLst>
                <a:path w="622300" h="698500">
                  <a:moveTo>
                    <a:pt x="527723" y="376466"/>
                  </a:moveTo>
                  <a:lnTo>
                    <a:pt x="520382" y="329336"/>
                  </a:lnTo>
                  <a:lnTo>
                    <a:pt x="503389" y="285940"/>
                  </a:lnTo>
                  <a:lnTo>
                    <a:pt x="477812" y="247561"/>
                  </a:lnTo>
                  <a:lnTo>
                    <a:pt x="444703" y="215442"/>
                  </a:lnTo>
                  <a:lnTo>
                    <a:pt x="405117" y="190881"/>
                  </a:lnTo>
                  <a:lnTo>
                    <a:pt x="360121" y="175145"/>
                  </a:lnTo>
                  <a:lnTo>
                    <a:pt x="355879" y="193497"/>
                  </a:lnTo>
                  <a:lnTo>
                    <a:pt x="399148" y="208635"/>
                  </a:lnTo>
                  <a:lnTo>
                    <a:pt x="436651" y="232410"/>
                  </a:lnTo>
                  <a:lnTo>
                    <a:pt x="467487" y="263398"/>
                  </a:lnTo>
                  <a:lnTo>
                    <a:pt x="490728" y="300177"/>
                  </a:lnTo>
                  <a:lnTo>
                    <a:pt x="505510" y="341325"/>
                  </a:lnTo>
                  <a:lnTo>
                    <a:pt x="510895" y="385419"/>
                  </a:lnTo>
                  <a:lnTo>
                    <a:pt x="506018" y="431025"/>
                  </a:lnTo>
                  <a:lnTo>
                    <a:pt x="490893" y="474319"/>
                  </a:lnTo>
                  <a:lnTo>
                    <a:pt x="467131" y="511848"/>
                  </a:lnTo>
                  <a:lnTo>
                    <a:pt x="436156" y="542683"/>
                  </a:lnTo>
                  <a:lnTo>
                    <a:pt x="399389" y="565950"/>
                  </a:lnTo>
                  <a:lnTo>
                    <a:pt x="358267" y="580732"/>
                  </a:lnTo>
                  <a:lnTo>
                    <a:pt x="314198" y="586130"/>
                  </a:lnTo>
                  <a:lnTo>
                    <a:pt x="268617" y="581240"/>
                  </a:lnTo>
                  <a:lnTo>
                    <a:pt x="225348" y="566115"/>
                  </a:lnTo>
                  <a:lnTo>
                    <a:pt x="187845" y="542340"/>
                  </a:lnTo>
                  <a:lnTo>
                    <a:pt x="157022" y="511352"/>
                  </a:lnTo>
                  <a:lnTo>
                    <a:pt x="133769" y="474573"/>
                  </a:lnTo>
                  <a:lnTo>
                    <a:pt x="118999" y="433412"/>
                  </a:lnTo>
                  <a:lnTo>
                    <a:pt x="113601" y="389331"/>
                  </a:lnTo>
                  <a:lnTo>
                    <a:pt x="118491" y="343725"/>
                  </a:lnTo>
                  <a:lnTo>
                    <a:pt x="136525" y="294716"/>
                  </a:lnTo>
                  <a:lnTo>
                    <a:pt x="165874" y="253060"/>
                  </a:lnTo>
                  <a:lnTo>
                    <a:pt x="204533" y="220421"/>
                  </a:lnTo>
                  <a:lnTo>
                    <a:pt x="250507" y="198475"/>
                  </a:lnTo>
                  <a:lnTo>
                    <a:pt x="301828" y="188925"/>
                  </a:lnTo>
                  <a:lnTo>
                    <a:pt x="301929" y="330733"/>
                  </a:lnTo>
                  <a:lnTo>
                    <a:pt x="284708" y="338023"/>
                  </a:lnTo>
                  <a:lnTo>
                    <a:pt x="272059" y="350913"/>
                  </a:lnTo>
                  <a:lnTo>
                    <a:pt x="265214" y="367461"/>
                  </a:lnTo>
                  <a:lnTo>
                    <a:pt x="265201" y="386308"/>
                  </a:lnTo>
                  <a:lnTo>
                    <a:pt x="272491" y="403542"/>
                  </a:lnTo>
                  <a:lnTo>
                    <a:pt x="285381" y="416191"/>
                  </a:lnTo>
                  <a:lnTo>
                    <a:pt x="302056" y="423087"/>
                  </a:lnTo>
                  <a:lnTo>
                    <a:pt x="320763" y="423049"/>
                  </a:lnTo>
                  <a:lnTo>
                    <a:pt x="357466" y="386308"/>
                  </a:lnTo>
                  <a:lnTo>
                    <a:pt x="357479" y="367461"/>
                  </a:lnTo>
                  <a:lnTo>
                    <a:pt x="352755" y="354457"/>
                  </a:lnTo>
                  <a:lnTo>
                    <a:pt x="348411" y="348627"/>
                  </a:lnTo>
                  <a:lnTo>
                    <a:pt x="344639" y="343573"/>
                  </a:lnTo>
                  <a:lnTo>
                    <a:pt x="339598" y="339813"/>
                  </a:lnTo>
                  <a:lnTo>
                    <a:pt x="339598" y="376897"/>
                  </a:lnTo>
                  <a:lnTo>
                    <a:pt x="337375" y="387896"/>
                  </a:lnTo>
                  <a:lnTo>
                    <a:pt x="331317" y="396887"/>
                  </a:lnTo>
                  <a:lnTo>
                    <a:pt x="322338" y="402945"/>
                  </a:lnTo>
                  <a:lnTo>
                    <a:pt x="311340" y="405168"/>
                  </a:lnTo>
                  <a:lnTo>
                    <a:pt x="300342" y="402945"/>
                  </a:lnTo>
                  <a:lnTo>
                    <a:pt x="291363" y="396887"/>
                  </a:lnTo>
                  <a:lnTo>
                    <a:pt x="285305" y="387896"/>
                  </a:lnTo>
                  <a:lnTo>
                    <a:pt x="283095" y="376897"/>
                  </a:lnTo>
                  <a:lnTo>
                    <a:pt x="285305" y="365899"/>
                  </a:lnTo>
                  <a:lnTo>
                    <a:pt x="291363" y="356908"/>
                  </a:lnTo>
                  <a:lnTo>
                    <a:pt x="300342" y="350850"/>
                  </a:lnTo>
                  <a:lnTo>
                    <a:pt x="311340" y="348627"/>
                  </a:lnTo>
                  <a:lnTo>
                    <a:pt x="322338" y="350850"/>
                  </a:lnTo>
                  <a:lnTo>
                    <a:pt x="331317" y="356908"/>
                  </a:lnTo>
                  <a:lnTo>
                    <a:pt x="337375" y="365899"/>
                  </a:lnTo>
                  <a:lnTo>
                    <a:pt x="339598" y="376897"/>
                  </a:lnTo>
                  <a:lnTo>
                    <a:pt x="339598" y="339813"/>
                  </a:lnTo>
                  <a:lnTo>
                    <a:pt x="333768" y="335457"/>
                  </a:lnTo>
                  <a:lnTo>
                    <a:pt x="320763" y="330733"/>
                  </a:lnTo>
                  <a:lnTo>
                    <a:pt x="320763" y="188925"/>
                  </a:lnTo>
                  <a:lnTo>
                    <a:pt x="320763" y="131914"/>
                  </a:lnTo>
                  <a:lnTo>
                    <a:pt x="301929" y="131914"/>
                  </a:lnTo>
                  <a:lnTo>
                    <a:pt x="301929" y="169837"/>
                  </a:lnTo>
                  <a:lnTo>
                    <a:pt x="252615" y="177761"/>
                  </a:lnTo>
                  <a:lnTo>
                    <a:pt x="207848" y="196062"/>
                  </a:lnTo>
                  <a:lnTo>
                    <a:pt x="168846" y="223380"/>
                  </a:lnTo>
                  <a:lnTo>
                    <a:pt x="136867" y="258368"/>
                  </a:lnTo>
                  <a:lnTo>
                    <a:pt x="113131" y="299669"/>
                  </a:lnTo>
                  <a:lnTo>
                    <a:pt x="98907" y="345909"/>
                  </a:lnTo>
                  <a:lnTo>
                    <a:pt x="95402" y="395757"/>
                  </a:lnTo>
                  <a:lnTo>
                    <a:pt x="103327" y="445096"/>
                  </a:lnTo>
                  <a:lnTo>
                    <a:pt x="121615" y="489889"/>
                  </a:lnTo>
                  <a:lnTo>
                    <a:pt x="148920" y="528916"/>
                  </a:lnTo>
                  <a:lnTo>
                    <a:pt x="183896" y="560908"/>
                  </a:lnTo>
                  <a:lnTo>
                    <a:pt x="225171" y="584657"/>
                  </a:lnTo>
                  <a:lnTo>
                    <a:pt x="271386" y="598893"/>
                  </a:lnTo>
                  <a:lnTo>
                    <a:pt x="321208" y="602399"/>
                  </a:lnTo>
                  <a:lnTo>
                    <a:pt x="370509" y="594474"/>
                  </a:lnTo>
                  <a:lnTo>
                    <a:pt x="390918" y="586130"/>
                  </a:lnTo>
                  <a:lnTo>
                    <a:pt x="415290" y="576173"/>
                  </a:lnTo>
                  <a:lnTo>
                    <a:pt x="454279" y="548843"/>
                  </a:lnTo>
                  <a:lnTo>
                    <a:pt x="486270" y="513854"/>
                  </a:lnTo>
                  <a:lnTo>
                    <a:pt x="509993" y="472554"/>
                  </a:lnTo>
                  <a:lnTo>
                    <a:pt x="524230" y="426313"/>
                  </a:lnTo>
                  <a:lnTo>
                    <a:pt x="527723" y="376466"/>
                  </a:lnTo>
                  <a:close/>
                </a:path>
                <a:path w="622300" h="698500">
                  <a:moveTo>
                    <a:pt x="621982" y="377698"/>
                  </a:moveTo>
                  <a:lnTo>
                    <a:pt x="616102" y="325856"/>
                  </a:lnTo>
                  <a:lnTo>
                    <a:pt x="603275" y="281228"/>
                  </a:lnTo>
                  <a:lnTo>
                    <a:pt x="603275" y="386321"/>
                  </a:lnTo>
                  <a:lnTo>
                    <a:pt x="599414" y="433705"/>
                  </a:lnTo>
                  <a:lnTo>
                    <a:pt x="588302" y="478650"/>
                  </a:lnTo>
                  <a:lnTo>
                    <a:pt x="570560" y="520560"/>
                  </a:lnTo>
                  <a:lnTo>
                    <a:pt x="546849" y="558749"/>
                  </a:lnTo>
                  <a:lnTo>
                    <a:pt x="517677" y="592772"/>
                  </a:lnTo>
                  <a:lnTo>
                    <a:pt x="483666" y="621957"/>
                  </a:lnTo>
                  <a:lnTo>
                    <a:pt x="445439" y="645718"/>
                  </a:lnTo>
                  <a:lnTo>
                    <a:pt x="403567" y="663448"/>
                  </a:lnTo>
                  <a:lnTo>
                    <a:pt x="358673" y="674547"/>
                  </a:lnTo>
                  <a:lnTo>
                    <a:pt x="311340" y="678421"/>
                  </a:lnTo>
                  <a:lnTo>
                    <a:pt x="263982" y="674598"/>
                  </a:lnTo>
                  <a:lnTo>
                    <a:pt x="219062" y="663524"/>
                  </a:lnTo>
                  <a:lnTo>
                    <a:pt x="177177" y="645820"/>
                  </a:lnTo>
                  <a:lnTo>
                    <a:pt x="138925" y="622058"/>
                  </a:lnTo>
                  <a:lnTo>
                    <a:pt x="104914" y="592861"/>
                  </a:lnTo>
                  <a:lnTo>
                    <a:pt x="75730" y="558825"/>
                  </a:lnTo>
                  <a:lnTo>
                    <a:pt x="51955" y="520484"/>
                  </a:lnTo>
                  <a:lnTo>
                    <a:pt x="34277" y="478599"/>
                  </a:lnTo>
                  <a:lnTo>
                    <a:pt x="23215" y="433679"/>
                  </a:lnTo>
                  <a:lnTo>
                    <a:pt x="19405" y="386321"/>
                  </a:lnTo>
                  <a:lnTo>
                    <a:pt x="23228" y="338937"/>
                  </a:lnTo>
                  <a:lnTo>
                    <a:pt x="34290" y="293992"/>
                  </a:lnTo>
                  <a:lnTo>
                    <a:pt x="51993" y="252082"/>
                  </a:lnTo>
                  <a:lnTo>
                    <a:pt x="75730" y="213804"/>
                  </a:lnTo>
                  <a:lnTo>
                    <a:pt x="104914" y="179768"/>
                  </a:lnTo>
                  <a:lnTo>
                    <a:pt x="138925" y="150583"/>
                  </a:lnTo>
                  <a:lnTo>
                    <a:pt x="177177" y="126822"/>
                  </a:lnTo>
                  <a:lnTo>
                    <a:pt x="219062" y="109105"/>
                  </a:lnTo>
                  <a:lnTo>
                    <a:pt x="263982" y="98044"/>
                  </a:lnTo>
                  <a:lnTo>
                    <a:pt x="311340" y="94221"/>
                  </a:lnTo>
                  <a:lnTo>
                    <a:pt x="358698" y="98044"/>
                  </a:lnTo>
                  <a:lnTo>
                    <a:pt x="403618" y="109105"/>
                  </a:lnTo>
                  <a:lnTo>
                    <a:pt x="445503" y="126822"/>
                  </a:lnTo>
                  <a:lnTo>
                    <a:pt x="483755" y="150583"/>
                  </a:lnTo>
                  <a:lnTo>
                    <a:pt x="517779" y="179768"/>
                  </a:lnTo>
                  <a:lnTo>
                    <a:pt x="546950" y="213804"/>
                  </a:lnTo>
                  <a:lnTo>
                    <a:pt x="570699" y="252082"/>
                  </a:lnTo>
                  <a:lnTo>
                    <a:pt x="588403" y="293992"/>
                  </a:lnTo>
                  <a:lnTo>
                    <a:pt x="599465" y="338937"/>
                  </a:lnTo>
                  <a:lnTo>
                    <a:pt x="603275" y="386321"/>
                  </a:lnTo>
                  <a:lnTo>
                    <a:pt x="603275" y="281228"/>
                  </a:lnTo>
                  <a:lnTo>
                    <a:pt x="601840" y="276225"/>
                  </a:lnTo>
                  <a:lnTo>
                    <a:pt x="579653" y="229781"/>
                  </a:lnTo>
                  <a:lnTo>
                    <a:pt x="550024" y="187502"/>
                  </a:lnTo>
                  <a:lnTo>
                    <a:pt x="513397" y="150368"/>
                  </a:lnTo>
                  <a:lnTo>
                    <a:pt x="525310" y="138442"/>
                  </a:lnTo>
                  <a:lnTo>
                    <a:pt x="553427" y="110299"/>
                  </a:lnTo>
                  <a:lnTo>
                    <a:pt x="557047" y="106565"/>
                  </a:lnTo>
                  <a:lnTo>
                    <a:pt x="556945" y="100596"/>
                  </a:lnTo>
                  <a:lnTo>
                    <a:pt x="549554" y="93446"/>
                  </a:lnTo>
                  <a:lnTo>
                    <a:pt x="543775" y="93446"/>
                  </a:lnTo>
                  <a:lnTo>
                    <a:pt x="540118" y="96989"/>
                  </a:lnTo>
                  <a:lnTo>
                    <a:pt x="498690" y="138442"/>
                  </a:lnTo>
                  <a:lnTo>
                    <a:pt x="458292" y="112445"/>
                  </a:lnTo>
                  <a:lnTo>
                    <a:pt x="417131" y="94221"/>
                  </a:lnTo>
                  <a:lnTo>
                    <a:pt x="414629" y="93116"/>
                  </a:lnTo>
                  <a:lnTo>
                    <a:pt x="368515" y="80733"/>
                  </a:lnTo>
                  <a:lnTo>
                    <a:pt x="320763" y="75615"/>
                  </a:lnTo>
                  <a:lnTo>
                    <a:pt x="320763" y="18834"/>
                  </a:lnTo>
                  <a:lnTo>
                    <a:pt x="414934" y="18834"/>
                  </a:lnTo>
                  <a:lnTo>
                    <a:pt x="414934" y="0"/>
                  </a:lnTo>
                  <a:lnTo>
                    <a:pt x="207746" y="0"/>
                  </a:lnTo>
                  <a:lnTo>
                    <a:pt x="207746" y="18834"/>
                  </a:lnTo>
                  <a:lnTo>
                    <a:pt x="301929" y="18834"/>
                  </a:lnTo>
                  <a:lnTo>
                    <a:pt x="301929" y="75615"/>
                  </a:lnTo>
                  <a:lnTo>
                    <a:pt x="256070" y="80327"/>
                  </a:lnTo>
                  <a:lnTo>
                    <a:pt x="212483" y="91401"/>
                  </a:lnTo>
                  <a:lnTo>
                    <a:pt x="171665" y="108356"/>
                  </a:lnTo>
                  <a:lnTo>
                    <a:pt x="134048" y="130683"/>
                  </a:lnTo>
                  <a:lnTo>
                    <a:pt x="100114" y="157886"/>
                  </a:lnTo>
                  <a:lnTo>
                    <a:pt x="70332" y="189471"/>
                  </a:lnTo>
                  <a:lnTo>
                    <a:pt x="45161" y="224955"/>
                  </a:lnTo>
                  <a:lnTo>
                    <a:pt x="25082" y="263829"/>
                  </a:lnTo>
                  <a:lnTo>
                    <a:pt x="10553" y="305600"/>
                  </a:lnTo>
                  <a:lnTo>
                    <a:pt x="2032" y="349770"/>
                  </a:lnTo>
                  <a:lnTo>
                    <a:pt x="0" y="395846"/>
                  </a:lnTo>
                  <a:lnTo>
                    <a:pt x="4711" y="441731"/>
                  </a:lnTo>
                  <a:lnTo>
                    <a:pt x="15786" y="485330"/>
                  </a:lnTo>
                  <a:lnTo>
                    <a:pt x="32727" y="526186"/>
                  </a:lnTo>
                  <a:lnTo>
                    <a:pt x="55041" y="563816"/>
                  </a:lnTo>
                  <a:lnTo>
                    <a:pt x="82232" y="597763"/>
                  </a:lnTo>
                  <a:lnTo>
                    <a:pt x="113804" y="627557"/>
                  </a:lnTo>
                  <a:lnTo>
                    <a:pt x="149263" y="652741"/>
                  </a:lnTo>
                  <a:lnTo>
                    <a:pt x="188112" y="672833"/>
                  </a:lnTo>
                  <a:lnTo>
                    <a:pt x="229870" y="687374"/>
                  </a:lnTo>
                  <a:lnTo>
                    <a:pt x="274015" y="695896"/>
                  </a:lnTo>
                  <a:lnTo>
                    <a:pt x="320065" y="697928"/>
                  </a:lnTo>
                  <a:lnTo>
                    <a:pt x="365925" y="693216"/>
                  </a:lnTo>
                  <a:lnTo>
                    <a:pt x="409498" y="682142"/>
                  </a:lnTo>
                  <a:lnTo>
                    <a:pt x="450329" y="665187"/>
                  </a:lnTo>
                  <a:lnTo>
                    <a:pt x="487946" y="642861"/>
                  </a:lnTo>
                  <a:lnTo>
                    <a:pt x="521881" y="615657"/>
                  </a:lnTo>
                  <a:lnTo>
                    <a:pt x="551662" y="584073"/>
                  </a:lnTo>
                  <a:lnTo>
                    <a:pt x="576821" y="548589"/>
                  </a:lnTo>
                  <a:lnTo>
                    <a:pt x="596900" y="509714"/>
                  </a:lnTo>
                  <a:lnTo>
                    <a:pt x="611441" y="467944"/>
                  </a:lnTo>
                  <a:lnTo>
                    <a:pt x="619950" y="423773"/>
                  </a:lnTo>
                  <a:lnTo>
                    <a:pt x="621982" y="377698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376824" y="2476406"/>
            <a:ext cx="443230" cy="831215"/>
            <a:chOff x="7376824" y="2476406"/>
            <a:chExt cx="443230" cy="831215"/>
          </a:xfrm>
        </p:grpSpPr>
        <p:sp>
          <p:nvSpPr>
            <p:cNvPr id="18" name="object 18"/>
            <p:cNvSpPr/>
            <p:nvPr/>
          </p:nvSpPr>
          <p:spPr>
            <a:xfrm>
              <a:off x="7376820" y="2534996"/>
              <a:ext cx="443230" cy="772795"/>
            </a:xfrm>
            <a:custGeom>
              <a:avLst/>
              <a:gdLst/>
              <a:ahLst/>
              <a:cxnLst/>
              <a:rect l="l" t="t" r="r" b="b"/>
              <a:pathLst>
                <a:path w="443229" h="772795">
                  <a:moveTo>
                    <a:pt x="279628" y="30772"/>
                  </a:moveTo>
                  <a:lnTo>
                    <a:pt x="279476" y="29210"/>
                  </a:lnTo>
                  <a:lnTo>
                    <a:pt x="278384" y="28257"/>
                  </a:lnTo>
                  <a:lnTo>
                    <a:pt x="277926" y="27952"/>
                  </a:lnTo>
                  <a:lnTo>
                    <a:pt x="277342" y="27711"/>
                  </a:lnTo>
                  <a:lnTo>
                    <a:pt x="276326" y="27711"/>
                  </a:lnTo>
                  <a:lnTo>
                    <a:pt x="267792" y="29362"/>
                  </a:lnTo>
                  <a:lnTo>
                    <a:pt x="266725" y="29514"/>
                  </a:lnTo>
                  <a:lnTo>
                    <a:pt x="265684" y="29044"/>
                  </a:lnTo>
                  <a:lnTo>
                    <a:pt x="260223" y="19469"/>
                  </a:lnTo>
                  <a:lnTo>
                    <a:pt x="259308" y="18999"/>
                  </a:lnTo>
                  <a:lnTo>
                    <a:pt x="257035" y="18999"/>
                  </a:lnTo>
                  <a:lnTo>
                    <a:pt x="255943" y="19862"/>
                  </a:lnTo>
                  <a:lnTo>
                    <a:pt x="254584" y="29984"/>
                  </a:lnTo>
                  <a:lnTo>
                    <a:pt x="254482" y="31089"/>
                  </a:lnTo>
                  <a:lnTo>
                    <a:pt x="253669" y="31953"/>
                  </a:lnTo>
                  <a:lnTo>
                    <a:pt x="252590" y="32105"/>
                  </a:lnTo>
                  <a:lnTo>
                    <a:pt x="244068" y="33756"/>
                  </a:lnTo>
                  <a:lnTo>
                    <a:pt x="242989" y="33909"/>
                  </a:lnTo>
                  <a:lnTo>
                    <a:pt x="242163" y="34772"/>
                  </a:lnTo>
                  <a:lnTo>
                    <a:pt x="241960" y="36931"/>
                  </a:lnTo>
                  <a:lnTo>
                    <a:pt x="242468" y="37960"/>
                  </a:lnTo>
                  <a:lnTo>
                    <a:pt x="246837" y="40538"/>
                  </a:lnTo>
                  <a:lnTo>
                    <a:pt x="251625" y="43484"/>
                  </a:lnTo>
                  <a:lnTo>
                    <a:pt x="251980" y="43853"/>
                  </a:lnTo>
                  <a:lnTo>
                    <a:pt x="252476" y="44691"/>
                  </a:lnTo>
                  <a:lnTo>
                    <a:pt x="252564" y="45186"/>
                  </a:lnTo>
                  <a:lnTo>
                    <a:pt x="251409" y="56007"/>
                  </a:lnTo>
                  <a:lnTo>
                    <a:pt x="252006" y="57061"/>
                  </a:lnTo>
                  <a:lnTo>
                    <a:pt x="254025" y="57950"/>
                  </a:lnTo>
                  <a:lnTo>
                    <a:pt x="255206" y="57721"/>
                  </a:lnTo>
                  <a:lnTo>
                    <a:pt x="263169" y="49555"/>
                  </a:lnTo>
                  <a:lnTo>
                    <a:pt x="264337" y="49339"/>
                  </a:lnTo>
                  <a:lnTo>
                    <a:pt x="274828" y="53987"/>
                  </a:lnTo>
                  <a:lnTo>
                    <a:pt x="275996" y="53771"/>
                  </a:lnTo>
                  <a:lnTo>
                    <a:pt x="277520" y="52197"/>
                  </a:lnTo>
                  <a:lnTo>
                    <a:pt x="277672" y="51003"/>
                  </a:lnTo>
                  <a:lnTo>
                    <a:pt x="272326" y="40906"/>
                  </a:lnTo>
                  <a:lnTo>
                    <a:pt x="272427" y="39814"/>
                  </a:lnTo>
                  <a:lnTo>
                    <a:pt x="279628" y="30772"/>
                  </a:lnTo>
                  <a:close/>
                </a:path>
                <a:path w="443229" h="772795">
                  <a:moveTo>
                    <a:pt x="374789" y="584669"/>
                  </a:moveTo>
                  <a:lnTo>
                    <a:pt x="356336" y="546862"/>
                  </a:lnTo>
                  <a:lnTo>
                    <a:pt x="356336" y="578777"/>
                  </a:lnTo>
                  <a:lnTo>
                    <a:pt x="344474" y="746887"/>
                  </a:lnTo>
                  <a:lnTo>
                    <a:pt x="336804" y="753770"/>
                  </a:lnTo>
                  <a:lnTo>
                    <a:pt x="326529" y="753376"/>
                  </a:lnTo>
                  <a:lnTo>
                    <a:pt x="319862" y="751522"/>
                  </a:lnTo>
                  <a:lnTo>
                    <a:pt x="314604" y="747407"/>
                  </a:lnTo>
                  <a:lnTo>
                    <a:pt x="311251" y="741616"/>
                  </a:lnTo>
                  <a:lnTo>
                    <a:pt x="310349" y="734758"/>
                  </a:lnTo>
                  <a:lnTo>
                    <a:pt x="320598" y="589356"/>
                  </a:lnTo>
                  <a:lnTo>
                    <a:pt x="319811" y="586930"/>
                  </a:lnTo>
                  <a:lnTo>
                    <a:pt x="272072" y="530466"/>
                  </a:lnTo>
                  <a:lnTo>
                    <a:pt x="249085" y="503288"/>
                  </a:lnTo>
                  <a:lnTo>
                    <a:pt x="243141" y="502793"/>
                  </a:lnTo>
                  <a:lnTo>
                    <a:pt x="238201" y="506996"/>
                  </a:lnTo>
                  <a:lnTo>
                    <a:pt x="237388" y="508025"/>
                  </a:lnTo>
                  <a:lnTo>
                    <a:pt x="180594" y="622985"/>
                  </a:lnTo>
                  <a:lnTo>
                    <a:pt x="174574" y="626630"/>
                  </a:lnTo>
                  <a:lnTo>
                    <a:pt x="35115" y="617766"/>
                  </a:lnTo>
                  <a:lnTo>
                    <a:pt x="18923" y="599135"/>
                  </a:lnTo>
                  <a:lnTo>
                    <a:pt x="19596" y="589610"/>
                  </a:lnTo>
                  <a:lnTo>
                    <a:pt x="27787" y="582383"/>
                  </a:lnTo>
                  <a:lnTo>
                    <a:pt x="155092" y="590651"/>
                  </a:lnTo>
                  <a:lnTo>
                    <a:pt x="158661" y="588581"/>
                  </a:lnTo>
                  <a:lnTo>
                    <a:pt x="161721" y="582383"/>
                  </a:lnTo>
                  <a:lnTo>
                    <a:pt x="167259" y="571169"/>
                  </a:lnTo>
                  <a:lnTo>
                    <a:pt x="187401" y="530339"/>
                  </a:lnTo>
                  <a:lnTo>
                    <a:pt x="187731" y="528916"/>
                  </a:lnTo>
                  <a:lnTo>
                    <a:pt x="187731" y="378396"/>
                  </a:lnTo>
                  <a:lnTo>
                    <a:pt x="187731" y="354342"/>
                  </a:lnTo>
                  <a:lnTo>
                    <a:pt x="183515" y="350113"/>
                  </a:lnTo>
                  <a:lnTo>
                    <a:pt x="176415" y="350113"/>
                  </a:lnTo>
                  <a:lnTo>
                    <a:pt x="144513" y="374726"/>
                  </a:lnTo>
                  <a:lnTo>
                    <a:pt x="96786" y="434594"/>
                  </a:lnTo>
                  <a:lnTo>
                    <a:pt x="77165" y="471957"/>
                  </a:lnTo>
                  <a:lnTo>
                    <a:pt x="73088" y="477570"/>
                  </a:lnTo>
                  <a:lnTo>
                    <a:pt x="67373" y="481050"/>
                  </a:lnTo>
                  <a:lnTo>
                    <a:pt x="60769" y="482142"/>
                  </a:lnTo>
                  <a:lnTo>
                    <a:pt x="54025" y="480555"/>
                  </a:lnTo>
                  <a:lnTo>
                    <a:pt x="44119" y="462775"/>
                  </a:lnTo>
                  <a:lnTo>
                    <a:pt x="45872" y="456425"/>
                  </a:lnTo>
                  <a:lnTo>
                    <a:pt x="71526" y="408901"/>
                  </a:lnTo>
                  <a:lnTo>
                    <a:pt x="101473" y="368706"/>
                  </a:lnTo>
                  <a:lnTo>
                    <a:pt x="136118" y="335470"/>
                  </a:lnTo>
                  <a:lnTo>
                    <a:pt x="175831" y="308813"/>
                  </a:lnTo>
                  <a:lnTo>
                    <a:pt x="221005" y="288353"/>
                  </a:lnTo>
                  <a:lnTo>
                    <a:pt x="226847" y="286600"/>
                  </a:lnTo>
                  <a:lnTo>
                    <a:pt x="234340" y="284378"/>
                  </a:lnTo>
                  <a:lnTo>
                    <a:pt x="242074" y="283121"/>
                  </a:lnTo>
                  <a:lnTo>
                    <a:pt x="249885" y="282854"/>
                  </a:lnTo>
                  <a:lnTo>
                    <a:pt x="264553" y="282854"/>
                  </a:lnTo>
                  <a:lnTo>
                    <a:pt x="267373" y="281419"/>
                  </a:lnTo>
                  <a:lnTo>
                    <a:pt x="293382" y="237959"/>
                  </a:lnTo>
                  <a:lnTo>
                    <a:pt x="310108" y="193700"/>
                  </a:lnTo>
                  <a:lnTo>
                    <a:pt x="319024" y="147243"/>
                  </a:lnTo>
                  <a:lnTo>
                    <a:pt x="319849" y="99593"/>
                  </a:lnTo>
                  <a:lnTo>
                    <a:pt x="320776" y="92722"/>
                  </a:lnTo>
                  <a:lnTo>
                    <a:pt x="324167" y="86944"/>
                  </a:lnTo>
                  <a:lnTo>
                    <a:pt x="329463" y="82854"/>
                  </a:lnTo>
                  <a:lnTo>
                    <a:pt x="336156" y="81064"/>
                  </a:lnTo>
                  <a:lnTo>
                    <a:pt x="343027" y="82003"/>
                  </a:lnTo>
                  <a:lnTo>
                    <a:pt x="348805" y="85382"/>
                  </a:lnTo>
                  <a:lnTo>
                    <a:pt x="352894" y="90690"/>
                  </a:lnTo>
                  <a:lnTo>
                    <a:pt x="354698" y="97459"/>
                  </a:lnTo>
                  <a:lnTo>
                    <a:pt x="353580" y="151739"/>
                  </a:lnTo>
                  <a:lnTo>
                    <a:pt x="343242" y="204495"/>
                  </a:lnTo>
                  <a:lnTo>
                    <a:pt x="324027" y="254711"/>
                  </a:lnTo>
                  <a:lnTo>
                    <a:pt x="296291" y="301218"/>
                  </a:lnTo>
                  <a:lnTo>
                    <a:pt x="295109" y="302831"/>
                  </a:lnTo>
                  <a:lnTo>
                    <a:pt x="294474" y="304774"/>
                  </a:lnTo>
                  <a:lnTo>
                    <a:pt x="294474" y="501675"/>
                  </a:lnTo>
                  <a:lnTo>
                    <a:pt x="295262" y="503834"/>
                  </a:lnTo>
                  <a:lnTo>
                    <a:pt x="354876" y="574281"/>
                  </a:lnTo>
                  <a:lnTo>
                    <a:pt x="356336" y="578777"/>
                  </a:lnTo>
                  <a:lnTo>
                    <a:pt x="356336" y="546862"/>
                  </a:lnTo>
                  <a:lnTo>
                    <a:pt x="313309" y="495985"/>
                  </a:lnTo>
                  <a:lnTo>
                    <a:pt x="313309" y="309803"/>
                  </a:lnTo>
                  <a:lnTo>
                    <a:pt x="336918" y="271043"/>
                  </a:lnTo>
                  <a:lnTo>
                    <a:pt x="354914" y="229717"/>
                  </a:lnTo>
                  <a:lnTo>
                    <a:pt x="367118" y="186436"/>
                  </a:lnTo>
                  <a:lnTo>
                    <a:pt x="373367" y="141795"/>
                  </a:lnTo>
                  <a:lnTo>
                    <a:pt x="373494" y="96405"/>
                  </a:lnTo>
                  <a:lnTo>
                    <a:pt x="369862" y="82448"/>
                  </a:lnTo>
                  <a:lnTo>
                    <a:pt x="368808" y="81064"/>
                  </a:lnTo>
                  <a:lnTo>
                    <a:pt x="361454" y="71361"/>
                  </a:lnTo>
                  <a:lnTo>
                    <a:pt x="349504" y="64236"/>
                  </a:lnTo>
                  <a:lnTo>
                    <a:pt x="335241" y="62166"/>
                  </a:lnTo>
                  <a:lnTo>
                    <a:pt x="321297" y="65811"/>
                  </a:lnTo>
                  <a:lnTo>
                    <a:pt x="301155" y="99593"/>
                  </a:lnTo>
                  <a:lnTo>
                    <a:pt x="300418" y="144005"/>
                  </a:lnTo>
                  <a:lnTo>
                    <a:pt x="292646" y="186182"/>
                  </a:lnTo>
                  <a:lnTo>
                    <a:pt x="277964" y="226466"/>
                  </a:lnTo>
                  <a:lnTo>
                    <a:pt x="256628" y="264007"/>
                  </a:lnTo>
                  <a:lnTo>
                    <a:pt x="249580" y="264007"/>
                  </a:lnTo>
                  <a:lnTo>
                    <a:pt x="242531" y="264452"/>
                  </a:lnTo>
                  <a:lnTo>
                    <a:pt x="166763" y="292252"/>
                  </a:lnTo>
                  <a:lnTo>
                    <a:pt x="124739" y="320332"/>
                  </a:lnTo>
                  <a:lnTo>
                    <a:pt x="88087" y="355282"/>
                  </a:lnTo>
                  <a:lnTo>
                    <a:pt x="56426" y="397497"/>
                  </a:lnTo>
                  <a:lnTo>
                    <a:pt x="29311" y="447357"/>
                  </a:lnTo>
                  <a:lnTo>
                    <a:pt x="25768" y="461149"/>
                  </a:lnTo>
                  <a:lnTo>
                    <a:pt x="27330" y="474853"/>
                  </a:lnTo>
                  <a:lnTo>
                    <a:pt x="33591" y="487146"/>
                  </a:lnTo>
                  <a:lnTo>
                    <a:pt x="44170" y="496684"/>
                  </a:lnTo>
                  <a:lnTo>
                    <a:pt x="53174" y="500075"/>
                  </a:lnTo>
                  <a:lnTo>
                    <a:pt x="62598" y="500976"/>
                  </a:lnTo>
                  <a:lnTo>
                    <a:pt x="71932" y="499427"/>
                  </a:lnTo>
                  <a:lnTo>
                    <a:pt x="80683" y="495414"/>
                  </a:lnTo>
                  <a:lnTo>
                    <a:pt x="86944" y="491324"/>
                  </a:lnTo>
                  <a:lnTo>
                    <a:pt x="91859" y="485482"/>
                  </a:lnTo>
                  <a:lnTo>
                    <a:pt x="93306" y="482142"/>
                  </a:lnTo>
                  <a:lnTo>
                    <a:pt x="94843" y="478612"/>
                  </a:lnTo>
                  <a:lnTo>
                    <a:pt x="108953" y="450481"/>
                  </a:lnTo>
                  <a:lnTo>
                    <a:pt x="126111" y="424243"/>
                  </a:lnTo>
                  <a:lnTo>
                    <a:pt x="146164" y="400126"/>
                  </a:lnTo>
                  <a:lnTo>
                    <a:pt x="168897" y="378396"/>
                  </a:lnTo>
                  <a:lnTo>
                    <a:pt x="168897" y="525259"/>
                  </a:lnTo>
                  <a:lnTo>
                    <a:pt x="146240" y="571169"/>
                  </a:lnTo>
                  <a:lnTo>
                    <a:pt x="38481" y="564108"/>
                  </a:lnTo>
                  <a:lnTo>
                    <a:pt x="24206" y="566077"/>
                  </a:lnTo>
                  <a:lnTo>
                    <a:pt x="12204" y="573112"/>
                  </a:lnTo>
                  <a:lnTo>
                    <a:pt x="3721" y="584149"/>
                  </a:lnTo>
                  <a:lnTo>
                    <a:pt x="0" y="598081"/>
                  </a:lnTo>
                  <a:lnTo>
                    <a:pt x="1955" y="612330"/>
                  </a:lnTo>
                  <a:lnTo>
                    <a:pt x="33807" y="636562"/>
                  </a:lnTo>
                  <a:lnTo>
                    <a:pt x="165658" y="645223"/>
                  </a:lnTo>
                  <a:lnTo>
                    <a:pt x="167932" y="645287"/>
                  </a:lnTo>
                  <a:lnTo>
                    <a:pt x="168071" y="645287"/>
                  </a:lnTo>
                  <a:lnTo>
                    <a:pt x="200583" y="625068"/>
                  </a:lnTo>
                  <a:lnTo>
                    <a:pt x="247294" y="530517"/>
                  </a:lnTo>
                  <a:lnTo>
                    <a:pt x="247446" y="530517"/>
                  </a:lnTo>
                  <a:lnTo>
                    <a:pt x="301358" y="594296"/>
                  </a:lnTo>
                  <a:lnTo>
                    <a:pt x="291553" y="733450"/>
                  </a:lnTo>
                  <a:lnTo>
                    <a:pt x="293420" y="747699"/>
                  </a:lnTo>
                  <a:lnTo>
                    <a:pt x="325081" y="772160"/>
                  </a:lnTo>
                  <a:lnTo>
                    <a:pt x="326885" y="772261"/>
                  </a:lnTo>
                  <a:lnTo>
                    <a:pt x="327787" y="772261"/>
                  </a:lnTo>
                  <a:lnTo>
                    <a:pt x="360375" y="751776"/>
                  </a:lnTo>
                  <a:lnTo>
                    <a:pt x="363943" y="738517"/>
                  </a:lnTo>
                  <a:lnTo>
                    <a:pt x="374789" y="584669"/>
                  </a:lnTo>
                  <a:close/>
                </a:path>
                <a:path w="443229" h="772795">
                  <a:moveTo>
                    <a:pt x="442874" y="20650"/>
                  </a:moveTo>
                  <a:lnTo>
                    <a:pt x="442391" y="19621"/>
                  </a:lnTo>
                  <a:lnTo>
                    <a:pt x="441502" y="19075"/>
                  </a:lnTo>
                  <a:lnTo>
                    <a:pt x="433044" y="14211"/>
                  </a:lnTo>
                  <a:lnTo>
                    <a:pt x="432587" y="13106"/>
                  </a:lnTo>
                  <a:lnTo>
                    <a:pt x="434898" y="2197"/>
                  </a:lnTo>
                  <a:lnTo>
                    <a:pt x="434416" y="1092"/>
                  </a:lnTo>
                  <a:lnTo>
                    <a:pt x="433463" y="469"/>
                  </a:lnTo>
                  <a:lnTo>
                    <a:pt x="432473" y="0"/>
                  </a:lnTo>
                  <a:lnTo>
                    <a:pt x="431304" y="76"/>
                  </a:lnTo>
                  <a:lnTo>
                    <a:pt x="430403" y="698"/>
                  </a:lnTo>
                  <a:lnTo>
                    <a:pt x="422859" y="7302"/>
                  </a:lnTo>
                  <a:lnTo>
                    <a:pt x="421652" y="7454"/>
                  </a:lnTo>
                  <a:lnTo>
                    <a:pt x="412267" y="1955"/>
                  </a:lnTo>
                  <a:lnTo>
                    <a:pt x="411060" y="2108"/>
                  </a:lnTo>
                  <a:lnTo>
                    <a:pt x="409486" y="3530"/>
                  </a:lnTo>
                  <a:lnTo>
                    <a:pt x="409194" y="4622"/>
                  </a:lnTo>
                  <a:lnTo>
                    <a:pt x="412394" y="14757"/>
                  </a:lnTo>
                  <a:lnTo>
                    <a:pt x="412394" y="15303"/>
                  </a:lnTo>
                  <a:lnTo>
                    <a:pt x="412178" y="16243"/>
                  </a:lnTo>
                  <a:lnTo>
                    <a:pt x="411937" y="16637"/>
                  </a:lnTo>
                  <a:lnTo>
                    <a:pt x="403885" y="24104"/>
                  </a:lnTo>
                  <a:lnTo>
                    <a:pt x="403618" y="25273"/>
                  </a:lnTo>
                  <a:lnTo>
                    <a:pt x="404533" y="27165"/>
                  </a:lnTo>
                  <a:lnTo>
                    <a:pt x="405460" y="27787"/>
                  </a:lnTo>
                  <a:lnTo>
                    <a:pt x="406476" y="27787"/>
                  </a:lnTo>
                  <a:lnTo>
                    <a:pt x="406692" y="27711"/>
                  </a:lnTo>
                  <a:lnTo>
                    <a:pt x="416166" y="26924"/>
                  </a:lnTo>
                  <a:lnTo>
                    <a:pt x="417182" y="26924"/>
                  </a:lnTo>
                  <a:lnTo>
                    <a:pt x="418109" y="27470"/>
                  </a:lnTo>
                  <a:lnTo>
                    <a:pt x="422808" y="37731"/>
                  </a:lnTo>
                  <a:lnTo>
                    <a:pt x="423735" y="38315"/>
                  </a:lnTo>
                  <a:lnTo>
                    <a:pt x="424967" y="38315"/>
                  </a:lnTo>
                  <a:lnTo>
                    <a:pt x="426059" y="38214"/>
                  </a:lnTo>
                  <a:lnTo>
                    <a:pt x="426974" y="37426"/>
                  </a:lnTo>
                  <a:lnTo>
                    <a:pt x="429653" y="26301"/>
                  </a:lnTo>
                  <a:lnTo>
                    <a:pt x="430466" y="25590"/>
                  </a:lnTo>
                  <a:lnTo>
                    <a:pt x="441566" y="23545"/>
                  </a:lnTo>
                  <a:lnTo>
                    <a:pt x="442429" y="22771"/>
                  </a:lnTo>
                  <a:lnTo>
                    <a:pt x="442722" y="21742"/>
                  </a:lnTo>
                  <a:lnTo>
                    <a:pt x="442874" y="2065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5541" y="2673982"/>
              <a:ext cx="113008" cy="113071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674556" y="2476406"/>
              <a:ext cx="88265" cy="86360"/>
            </a:xfrm>
            <a:custGeom>
              <a:avLst/>
              <a:gdLst/>
              <a:ahLst/>
              <a:cxnLst/>
              <a:rect l="l" t="t" r="r" b="b"/>
              <a:pathLst>
                <a:path w="88265" h="86360">
                  <a:moveTo>
                    <a:pt x="43885" y="0"/>
                  </a:moveTo>
                  <a:lnTo>
                    <a:pt x="30881" y="25676"/>
                  </a:lnTo>
                  <a:lnTo>
                    <a:pt x="28746" y="27325"/>
                  </a:lnTo>
                  <a:lnTo>
                    <a:pt x="3515" y="27325"/>
                  </a:lnTo>
                  <a:lnTo>
                    <a:pt x="1381" y="28895"/>
                  </a:lnTo>
                  <a:lnTo>
                    <a:pt x="714" y="31251"/>
                  </a:lnTo>
                  <a:lnTo>
                    <a:pt x="0" y="33607"/>
                  </a:lnTo>
                  <a:lnTo>
                    <a:pt x="706" y="36119"/>
                  </a:lnTo>
                  <a:lnTo>
                    <a:pt x="2519" y="37768"/>
                  </a:lnTo>
                  <a:lnTo>
                    <a:pt x="9417" y="43815"/>
                  </a:lnTo>
                  <a:lnTo>
                    <a:pt x="18128" y="51745"/>
                  </a:lnTo>
                  <a:lnTo>
                    <a:pt x="18928" y="52530"/>
                  </a:lnTo>
                  <a:lnTo>
                    <a:pt x="19548" y="53551"/>
                  </a:lnTo>
                  <a:lnTo>
                    <a:pt x="19941" y="54572"/>
                  </a:lnTo>
                  <a:lnTo>
                    <a:pt x="20302" y="55593"/>
                  </a:lnTo>
                  <a:lnTo>
                    <a:pt x="20302" y="56771"/>
                  </a:lnTo>
                  <a:lnTo>
                    <a:pt x="19917" y="57870"/>
                  </a:lnTo>
                  <a:lnTo>
                    <a:pt x="13746" y="78364"/>
                  </a:lnTo>
                  <a:lnTo>
                    <a:pt x="12941" y="80720"/>
                  </a:lnTo>
                  <a:lnTo>
                    <a:pt x="13843" y="83389"/>
                  </a:lnTo>
                  <a:lnTo>
                    <a:pt x="15970" y="84803"/>
                  </a:lnTo>
                  <a:lnTo>
                    <a:pt x="18042" y="86216"/>
                  </a:lnTo>
                  <a:lnTo>
                    <a:pt x="20788" y="86216"/>
                  </a:lnTo>
                  <a:lnTo>
                    <a:pt x="22860" y="84803"/>
                  </a:lnTo>
                  <a:lnTo>
                    <a:pt x="40275" y="72553"/>
                  </a:lnTo>
                  <a:lnTo>
                    <a:pt x="42354" y="71140"/>
                  </a:lnTo>
                  <a:lnTo>
                    <a:pt x="71461" y="71140"/>
                  </a:lnTo>
                  <a:lnTo>
                    <a:pt x="67443" y="57791"/>
                  </a:lnTo>
                  <a:lnTo>
                    <a:pt x="66761" y="55593"/>
                  </a:lnTo>
                  <a:lnTo>
                    <a:pt x="67483" y="53237"/>
                  </a:lnTo>
                  <a:lnTo>
                    <a:pt x="67672" y="53080"/>
                  </a:lnTo>
                  <a:lnTo>
                    <a:pt x="38846" y="53080"/>
                  </a:lnTo>
                  <a:lnTo>
                    <a:pt x="38642" y="51510"/>
                  </a:lnTo>
                  <a:lnTo>
                    <a:pt x="38254" y="49939"/>
                  </a:lnTo>
                  <a:lnTo>
                    <a:pt x="37771" y="48526"/>
                  </a:lnTo>
                  <a:lnTo>
                    <a:pt x="37685" y="48212"/>
                  </a:lnTo>
                  <a:lnTo>
                    <a:pt x="37104" y="46720"/>
                  </a:lnTo>
                  <a:lnTo>
                    <a:pt x="36515" y="45385"/>
                  </a:lnTo>
                  <a:lnTo>
                    <a:pt x="35833" y="44207"/>
                  </a:lnTo>
                  <a:lnTo>
                    <a:pt x="38823" y="42951"/>
                  </a:lnTo>
                  <a:lnTo>
                    <a:pt x="41522" y="41066"/>
                  </a:lnTo>
                  <a:lnTo>
                    <a:pt x="43790" y="38711"/>
                  </a:lnTo>
                  <a:lnTo>
                    <a:pt x="84554" y="38711"/>
                  </a:lnTo>
                  <a:lnTo>
                    <a:pt x="85290" y="38082"/>
                  </a:lnTo>
                  <a:lnTo>
                    <a:pt x="87793" y="36041"/>
                  </a:lnTo>
                  <a:lnTo>
                    <a:pt x="88162" y="32350"/>
                  </a:lnTo>
                  <a:lnTo>
                    <a:pt x="84999" y="28503"/>
                  </a:lnTo>
                  <a:lnTo>
                    <a:pt x="83359" y="27718"/>
                  </a:lnTo>
                  <a:lnTo>
                    <a:pt x="81617" y="27639"/>
                  </a:lnTo>
                  <a:lnTo>
                    <a:pt x="59204" y="27639"/>
                  </a:lnTo>
                  <a:lnTo>
                    <a:pt x="57030" y="26069"/>
                  </a:lnTo>
                  <a:lnTo>
                    <a:pt x="56221" y="23713"/>
                  </a:lnTo>
                  <a:lnTo>
                    <a:pt x="49692" y="4318"/>
                  </a:lnTo>
                  <a:lnTo>
                    <a:pt x="48790" y="1884"/>
                  </a:lnTo>
                  <a:lnTo>
                    <a:pt x="46506" y="157"/>
                  </a:lnTo>
                  <a:lnTo>
                    <a:pt x="43885" y="0"/>
                  </a:lnTo>
                  <a:close/>
                </a:path>
                <a:path w="88265" h="86360">
                  <a:moveTo>
                    <a:pt x="71461" y="71140"/>
                  </a:moveTo>
                  <a:lnTo>
                    <a:pt x="45093" y="71140"/>
                  </a:lnTo>
                  <a:lnTo>
                    <a:pt x="47173" y="72553"/>
                  </a:lnTo>
                  <a:lnTo>
                    <a:pt x="64564" y="84803"/>
                  </a:lnTo>
                  <a:lnTo>
                    <a:pt x="66635" y="86216"/>
                  </a:lnTo>
                  <a:lnTo>
                    <a:pt x="69382" y="86216"/>
                  </a:lnTo>
                  <a:lnTo>
                    <a:pt x="73518" y="83389"/>
                  </a:lnTo>
                  <a:lnTo>
                    <a:pt x="74397" y="80720"/>
                  </a:lnTo>
                  <a:lnTo>
                    <a:pt x="73612" y="78285"/>
                  </a:lnTo>
                  <a:lnTo>
                    <a:pt x="71461" y="71140"/>
                  </a:lnTo>
                  <a:close/>
                </a:path>
                <a:path w="88265" h="86360">
                  <a:moveTo>
                    <a:pt x="45305" y="52452"/>
                  </a:moveTo>
                  <a:lnTo>
                    <a:pt x="42025" y="52452"/>
                  </a:lnTo>
                  <a:lnTo>
                    <a:pt x="38846" y="53080"/>
                  </a:lnTo>
                  <a:lnTo>
                    <a:pt x="48491" y="53080"/>
                  </a:lnTo>
                  <a:lnTo>
                    <a:pt x="45305" y="52452"/>
                  </a:lnTo>
                  <a:close/>
                </a:path>
                <a:path w="88265" h="86360">
                  <a:moveTo>
                    <a:pt x="84554" y="38711"/>
                  </a:moveTo>
                  <a:lnTo>
                    <a:pt x="43790" y="38711"/>
                  </a:lnTo>
                  <a:lnTo>
                    <a:pt x="45964" y="40988"/>
                  </a:lnTo>
                  <a:lnTo>
                    <a:pt x="48562" y="42872"/>
                  </a:lnTo>
                  <a:lnTo>
                    <a:pt x="51434" y="44207"/>
                  </a:lnTo>
                  <a:lnTo>
                    <a:pt x="49888" y="46955"/>
                  </a:lnTo>
                  <a:lnTo>
                    <a:pt x="48884" y="49939"/>
                  </a:lnTo>
                  <a:lnTo>
                    <a:pt x="48491" y="53080"/>
                  </a:lnTo>
                  <a:lnTo>
                    <a:pt x="67672" y="53080"/>
                  </a:lnTo>
                  <a:lnTo>
                    <a:pt x="69280" y="51745"/>
                  </a:lnTo>
                  <a:lnTo>
                    <a:pt x="84554" y="38711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329840" y="3580939"/>
            <a:ext cx="565150" cy="754380"/>
            <a:chOff x="7329840" y="3580939"/>
            <a:chExt cx="565150" cy="754380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79401" y="3628288"/>
              <a:ext cx="65921" cy="6595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602944" y="3854424"/>
              <a:ext cx="198120" cy="358140"/>
            </a:xfrm>
            <a:custGeom>
              <a:avLst/>
              <a:gdLst/>
              <a:ahLst/>
              <a:cxnLst/>
              <a:rect l="l" t="t" r="r" b="b"/>
              <a:pathLst>
                <a:path w="198120" h="358139">
                  <a:moveTo>
                    <a:pt x="197764" y="339204"/>
                  </a:moveTo>
                  <a:lnTo>
                    <a:pt x="0" y="339204"/>
                  </a:lnTo>
                  <a:lnTo>
                    <a:pt x="0" y="358051"/>
                  </a:lnTo>
                  <a:lnTo>
                    <a:pt x="197764" y="358051"/>
                  </a:lnTo>
                  <a:lnTo>
                    <a:pt x="197764" y="339204"/>
                  </a:lnTo>
                  <a:close/>
                </a:path>
                <a:path w="198120" h="358139">
                  <a:moveTo>
                    <a:pt x="197764" y="226136"/>
                  </a:moveTo>
                  <a:lnTo>
                    <a:pt x="0" y="226136"/>
                  </a:lnTo>
                  <a:lnTo>
                    <a:pt x="0" y="244983"/>
                  </a:lnTo>
                  <a:lnTo>
                    <a:pt x="197764" y="244983"/>
                  </a:lnTo>
                  <a:lnTo>
                    <a:pt x="197764" y="226136"/>
                  </a:lnTo>
                  <a:close/>
                </a:path>
                <a:path w="198120" h="358139">
                  <a:moveTo>
                    <a:pt x="197764" y="113068"/>
                  </a:moveTo>
                  <a:lnTo>
                    <a:pt x="0" y="113068"/>
                  </a:lnTo>
                  <a:lnTo>
                    <a:pt x="0" y="131914"/>
                  </a:lnTo>
                  <a:lnTo>
                    <a:pt x="197764" y="131914"/>
                  </a:lnTo>
                  <a:lnTo>
                    <a:pt x="197764" y="113068"/>
                  </a:lnTo>
                  <a:close/>
                </a:path>
                <a:path w="198120" h="358139">
                  <a:moveTo>
                    <a:pt x="197764" y="0"/>
                  </a:moveTo>
                  <a:lnTo>
                    <a:pt x="0" y="0"/>
                  </a:lnTo>
                  <a:lnTo>
                    <a:pt x="0" y="18846"/>
                  </a:lnTo>
                  <a:lnTo>
                    <a:pt x="197764" y="18846"/>
                  </a:lnTo>
                  <a:lnTo>
                    <a:pt x="197764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31493" y="3819504"/>
              <a:ext cx="88657" cy="8869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31493" y="3932575"/>
              <a:ext cx="88657" cy="8869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31493" y="4045646"/>
              <a:ext cx="88657" cy="8869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31493" y="4158717"/>
              <a:ext cx="88657" cy="8869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29840" y="3580939"/>
              <a:ext cx="565150" cy="754380"/>
            </a:xfrm>
            <a:custGeom>
              <a:avLst/>
              <a:gdLst/>
              <a:ahLst/>
              <a:cxnLst/>
              <a:rect l="l" t="t" r="r" b="b"/>
              <a:pathLst>
                <a:path w="565150" h="754379">
                  <a:moveTo>
                    <a:pt x="339026" y="0"/>
                  </a:moveTo>
                  <a:lnTo>
                    <a:pt x="226017" y="0"/>
                  </a:lnTo>
                  <a:lnTo>
                    <a:pt x="207699" y="3739"/>
                  </a:lnTo>
                  <a:lnTo>
                    <a:pt x="192738" y="13839"/>
                  </a:lnTo>
                  <a:lnTo>
                    <a:pt x="182646" y="28797"/>
                  </a:lnTo>
                  <a:lnTo>
                    <a:pt x="178930" y="47112"/>
                  </a:lnTo>
                  <a:lnTo>
                    <a:pt x="178930" y="65997"/>
                  </a:lnTo>
                  <a:lnTo>
                    <a:pt x="37669" y="65997"/>
                  </a:lnTo>
                  <a:lnTo>
                    <a:pt x="23006" y="68959"/>
                  </a:lnTo>
                  <a:lnTo>
                    <a:pt x="11033" y="77036"/>
                  </a:lnTo>
                  <a:lnTo>
                    <a:pt x="2960" y="89016"/>
                  </a:lnTo>
                  <a:lnTo>
                    <a:pt x="0" y="103687"/>
                  </a:lnTo>
                  <a:lnTo>
                    <a:pt x="0" y="716352"/>
                  </a:lnTo>
                  <a:lnTo>
                    <a:pt x="2960" y="731023"/>
                  </a:lnTo>
                  <a:lnTo>
                    <a:pt x="11033" y="743003"/>
                  </a:lnTo>
                  <a:lnTo>
                    <a:pt x="23006" y="751080"/>
                  </a:lnTo>
                  <a:lnTo>
                    <a:pt x="37669" y="754042"/>
                  </a:lnTo>
                  <a:lnTo>
                    <a:pt x="527374" y="754042"/>
                  </a:lnTo>
                  <a:lnTo>
                    <a:pt x="542037" y="751080"/>
                  </a:lnTo>
                  <a:lnTo>
                    <a:pt x="554011" y="743003"/>
                  </a:lnTo>
                  <a:lnTo>
                    <a:pt x="559271" y="735197"/>
                  </a:lnTo>
                  <a:lnTo>
                    <a:pt x="37669" y="735197"/>
                  </a:lnTo>
                  <a:lnTo>
                    <a:pt x="30336" y="733716"/>
                  </a:lnTo>
                  <a:lnTo>
                    <a:pt x="24349" y="729679"/>
                  </a:lnTo>
                  <a:lnTo>
                    <a:pt x="20314" y="723689"/>
                  </a:lnTo>
                  <a:lnTo>
                    <a:pt x="18834" y="716352"/>
                  </a:lnTo>
                  <a:lnTo>
                    <a:pt x="18834" y="103687"/>
                  </a:lnTo>
                  <a:lnTo>
                    <a:pt x="20314" y="96350"/>
                  </a:lnTo>
                  <a:lnTo>
                    <a:pt x="24349" y="90360"/>
                  </a:lnTo>
                  <a:lnTo>
                    <a:pt x="30336" y="86322"/>
                  </a:lnTo>
                  <a:lnTo>
                    <a:pt x="37669" y="84842"/>
                  </a:lnTo>
                  <a:lnTo>
                    <a:pt x="197765" y="84842"/>
                  </a:lnTo>
                  <a:lnTo>
                    <a:pt x="197765" y="47112"/>
                  </a:lnTo>
                  <a:lnTo>
                    <a:pt x="199985" y="36137"/>
                  </a:lnTo>
                  <a:lnTo>
                    <a:pt x="206041" y="27148"/>
                  </a:lnTo>
                  <a:lnTo>
                    <a:pt x="215021" y="21075"/>
                  </a:lnTo>
                  <a:lnTo>
                    <a:pt x="226017" y="18845"/>
                  </a:lnTo>
                  <a:lnTo>
                    <a:pt x="375682" y="18845"/>
                  </a:lnTo>
                  <a:lnTo>
                    <a:pt x="372305" y="13839"/>
                  </a:lnTo>
                  <a:lnTo>
                    <a:pt x="357344" y="3739"/>
                  </a:lnTo>
                  <a:lnTo>
                    <a:pt x="339026" y="0"/>
                  </a:lnTo>
                  <a:close/>
                </a:path>
                <a:path w="565150" h="754379">
                  <a:moveTo>
                    <a:pt x="375682" y="18845"/>
                  </a:moveTo>
                  <a:lnTo>
                    <a:pt x="339026" y="18845"/>
                  </a:lnTo>
                  <a:lnTo>
                    <a:pt x="350022" y="21075"/>
                  </a:lnTo>
                  <a:lnTo>
                    <a:pt x="359003" y="27148"/>
                  </a:lnTo>
                  <a:lnTo>
                    <a:pt x="365058" y="36137"/>
                  </a:lnTo>
                  <a:lnTo>
                    <a:pt x="367278" y="47112"/>
                  </a:lnTo>
                  <a:lnTo>
                    <a:pt x="367278" y="84842"/>
                  </a:lnTo>
                  <a:lnTo>
                    <a:pt x="527374" y="84842"/>
                  </a:lnTo>
                  <a:lnTo>
                    <a:pt x="534707" y="86322"/>
                  </a:lnTo>
                  <a:lnTo>
                    <a:pt x="540694" y="90360"/>
                  </a:lnTo>
                  <a:lnTo>
                    <a:pt x="544729" y="96350"/>
                  </a:lnTo>
                  <a:lnTo>
                    <a:pt x="546209" y="103687"/>
                  </a:lnTo>
                  <a:lnTo>
                    <a:pt x="546209" y="716352"/>
                  </a:lnTo>
                  <a:lnTo>
                    <a:pt x="544729" y="723689"/>
                  </a:lnTo>
                  <a:lnTo>
                    <a:pt x="540694" y="729679"/>
                  </a:lnTo>
                  <a:lnTo>
                    <a:pt x="534707" y="733716"/>
                  </a:lnTo>
                  <a:lnTo>
                    <a:pt x="527374" y="735197"/>
                  </a:lnTo>
                  <a:lnTo>
                    <a:pt x="559271" y="735197"/>
                  </a:lnTo>
                  <a:lnTo>
                    <a:pt x="562084" y="731023"/>
                  </a:lnTo>
                  <a:lnTo>
                    <a:pt x="565044" y="716352"/>
                  </a:lnTo>
                  <a:lnTo>
                    <a:pt x="565044" y="103687"/>
                  </a:lnTo>
                  <a:lnTo>
                    <a:pt x="562084" y="89016"/>
                  </a:lnTo>
                  <a:lnTo>
                    <a:pt x="554011" y="77036"/>
                  </a:lnTo>
                  <a:lnTo>
                    <a:pt x="542037" y="68959"/>
                  </a:lnTo>
                  <a:lnTo>
                    <a:pt x="527374" y="65997"/>
                  </a:lnTo>
                  <a:lnTo>
                    <a:pt x="386113" y="65997"/>
                  </a:lnTo>
                  <a:lnTo>
                    <a:pt x="386113" y="47112"/>
                  </a:lnTo>
                  <a:lnTo>
                    <a:pt x="382398" y="28797"/>
                  </a:lnTo>
                  <a:lnTo>
                    <a:pt x="375682" y="18845"/>
                  </a:lnTo>
                  <a:close/>
                </a:path>
                <a:path w="565150" h="754379">
                  <a:moveTo>
                    <a:pt x="160095" y="84842"/>
                  </a:moveTo>
                  <a:lnTo>
                    <a:pt x="141261" y="84842"/>
                  </a:lnTo>
                  <a:lnTo>
                    <a:pt x="141261" y="179264"/>
                  </a:lnTo>
                  <a:lnTo>
                    <a:pt x="423783" y="179264"/>
                  </a:lnTo>
                  <a:lnTo>
                    <a:pt x="423783" y="160419"/>
                  </a:lnTo>
                  <a:lnTo>
                    <a:pt x="160095" y="160419"/>
                  </a:lnTo>
                  <a:lnTo>
                    <a:pt x="160095" y="84842"/>
                  </a:lnTo>
                  <a:close/>
                </a:path>
                <a:path w="565150" h="754379">
                  <a:moveTo>
                    <a:pt x="423783" y="84842"/>
                  </a:moveTo>
                  <a:lnTo>
                    <a:pt x="404948" y="84842"/>
                  </a:lnTo>
                  <a:lnTo>
                    <a:pt x="404948" y="160419"/>
                  </a:lnTo>
                  <a:lnTo>
                    <a:pt x="423783" y="160419"/>
                  </a:lnTo>
                  <a:lnTo>
                    <a:pt x="423783" y="84842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7292162" y="4648961"/>
            <a:ext cx="645795" cy="659765"/>
          </a:xfrm>
          <a:custGeom>
            <a:avLst/>
            <a:gdLst/>
            <a:ahLst/>
            <a:cxnLst/>
            <a:rect l="l" t="t" r="r" b="b"/>
            <a:pathLst>
              <a:path w="645795" h="659764">
                <a:moveTo>
                  <a:pt x="574459" y="94234"/>
                </a:moveTo>
                <a:lnTo>
                  <a:pt x="546214" y="65963"/>
                </a:lnTo>
                <a:lnTo>
                  <a:pt x="303301" y="65455"/>
                </a:lnTo>
                <a:lnTo>
                  <a:pt x="202920" y="1536"/>
                </a:lnTo>
                <a:lnTo>
                  <a:pt x="197662" y="0"/>
                </a:lnTo>
                <a:lnTo>
                  <a:pt x="28257" y="0"/>
                </a:lnTo>
                <a:lnTo>
                  <a:pt x="17259" y="2222"/>
                </a:lnTo>
                <a:lnTo>
                  <a:pt x="8280" y="8280"/>
                </a:lnTo>
                <a:lnTo>
                  <a:pt x="2222" y="17272"/>
                </a:lnTo>
                <a:lnTo>
                  <a:pt x="0" y="28270"/>
                </a:lnTo>
                <a:lnTo>
                  <a:pt x="0" y="461708"/>
                </a:lnTo>
                <a:lnTo>
                  <a:pt x="18834" y="461708"/>
                </a:lnTo>
                <a:lnTo>
                  <a:pt x="18834" y="23063"/>
                </a:lnTo>
                <a:lnTo>
                  <a:pt x="23050" y="18846"/>
                </a:lnTo>
                <a:lnTo>
                  <a:pt x="192290" y="18846"/>
                </a:lnTo>
                <a:lnTo>
                  <a:pt x="197332" y="20320"/>
                </a:lnTo>
                <a:lnTo>
                  <a:pt x="296202" y="83286"/>
                </a:lnTo>
                <a:lnTo>
                  <a:pt x="301472" y="84810"/>
                </a:lnTo>
                <a:lnTo>
                  <a:pt x="551408" y="84810"/>
                </a:lnTo>
                <a:lnTo>
                  <a:pt x="555625" y="89027"/>
                </a:lnTo>
                <a:lnTo>
                  <a:pt x="555625" y="150761"/>
                </a:lnTo>
                <a:lnTo>
                  <a:pt x="574459" y="150761"/>
                </a:lnTo>
                <a:lnTo>
                  <a:pt x="574459" y="94234"/>
                </a:lnTo>
                <a:close/>
              </a:path>
              <a:path w="645795" h="659764">
                <a:moveTo>
                  <a:pt x="640956" y="197891"/>
                </a:moveTo>
                <a:lnTo>
                  <a:pt x="638886" y="187261"/>
                </a:lnTo>
                <a:lnTo>
                  <a:pt x="632968" y="178181"/>
                </a:lnTo>
                <a:lnTo>
                  <a:pt x="620229" y="170370"/>
                </a:lnTo>
                <a:lnTo>
                  <a:pt x="612711" y="169608"/>
                </a:lnTo>
                <a:lnTo>
                  <a:pt x="163271" y="169608"/>
                </a:lnTo>
                <a:lnTo>
                  <a:pt x="23545" y="461708"/>
                </a:lnTo>
                <a:lnTo>
                  <a:pt x="357860" y="461708"/>
                </a:lnTo>
                <a:lnTo>
                  <a:pt x="357860" y="442861"/>
                </a:lnTo>
                <a:lnTo>
                  <a:pt x="51803" y="442861"/>
                </a:lnTo>
                <a:lnTo>
                  <a:pt x="156019" y="190741"/>
                </a:lnTo>
                <a:lnTo>
                  <a:pt x="159461" y="188442"/>
                </a:lnTo>
                <a:lnTo>
                  <a:pt x="617905" y="188468"/>
                </a:lnTo>
                <a:lnTo>
                  <a:pt x="622122" y="192684"/>
                </a:lnTo>
                <a:lnTo>
                  <a:pt x="621372" y="201549"/>
                </a:lnTo>
                <a:lnTo>
                  <a:pt x="584644" y="288429"/>
                </a:lnTo>
                <a:lnTo>
                  <a:pt x="601992" y="295783"/>
                </a:lnTo>
                <a:lnTo>
                  <a:pt x="638721" y="208889"/>
                </a:lnTo>
                <a:lnTo>
                  <a:pt x="640956" y="197891"/>
                </a:lnTo>
                <a:close/>
              </a:path>
              <a:path w="645795" h="659764">
                <a:moveTo>
                  <a:pt x="645248" y="428853"/>
                </a:moveTo>
                <a:lnTo>
                  <a:pt x="635012" y="383298"/>
                </a:lnTo>
                <a:lnTo>
                  <a:pt x="624738" y="368198"/>
                </a:lnTo>
                <a:lnTo>
                  <a:pt x="624738" y="452285"/>
                </a:lnTo>
                <a:lnTo>
                  <a:pt x="608965" y="492264"/>
                </a:lnTo>
                <a:lnTo>
                  <a:pt x="558876" y="533844"/>
                </a:lnTo>
                <a:lnTo>
                  <a:pt x="518210" y="541832"/>
                </a:lnTo>
                <a:lnTo>
                  <a:pt x="477507" y="533984"/>
                </a:lnTo>
                <a:lnTo>
                  <a:pt x="470966" y="529653"/>
                </a:lnTo>
                <a:lnTo>
                  <a:pt x="441706" y="510286"/>
                </a:lnTo>
                <a:lnTo>
                  <a:pt x="432320" y="499605"/>
                </a:lnTo>
                <a:lnTo>
                  <a:pt x="424446" y="487857"/>
                </a:lnTo>
                <a:lnTo>
                  <a:pt x="418185" y="475170"/>
                </a:lnTo>
                <a:lnTo>
                  <a:pt x="413600" y="461708"/>
                </a:lnTo>
                <a:lnTo>
                  <a:pt x="524078" y="461708"/>
                </a:lnTo>
                <a:lnTo>
                  <a:pt x="532447" y="442861"/>
                </a:lnTo>
                <a:lnTo>
                  <a:pt x="577011" y="342544"/>
                </a:lnTo>
                <a:lnTo>
                  <a:pt x="607733" y="372605"/>
                </a:lnTo>
                <a:lnTo>
                  <a:pt x="623976" y="410781"/>
                </a:lnTo>
                <a:lnTo>
                  <a:pt x="624738" y="452285"/>
                </a:lnTo>
                <a:lnTo>
                  <a:pt x="624738" y="368198"/>
                </a:lnTo>
                <a:lnTo>
                  <a:pt x="581266" y="325640"/>
                </a:lnTo>
                <a:lnTo>
                  <a:pt x="560336" y="314312"/>
                </a:lnTo>
                <a:lnTo>
                  <a:pt x="560336" y="333705"/>
                </a:lnTo>
                <a:lnTo>
                  <a:pt x="511848" y="442861"/>
                </a:lnTo>
                <a:lnTo>
                  <a:pt x="410222" y="442861"/>
                </a:lnTo>
                <a:lnTo>
                  <a:pt x="410718" y="419138"/>
                </a:lnTo>
                <a:lnTo>
                  <a:pt x="426605" y="375285"/>
                </a:lnTo>
                <a:lnTo>
                  <a:pt x="467487" y="337566"/>
                </a:lnTo>
                <a:lnTo>
                  <a:pt x="529018" y="325640"/>
                </a:lnTo>
                <a:lnTo>
                  <a:pt x="560336" y="333705"/>
                </a:lnTo>
                <a:lnTo>
                  <a:pt x="560336" y="314312"/>
                </a:lnTo>
                <a:lnTo>
                  <a:pt x="518147" y="305981"/>
                </a:lnTo>
                <a:lnTo>
                  <a:pt x="470306" y="315175"/>
                </a:lnTo>
                <a:lnTo>
                  <a:pt x="428205" y="343014"/>
                </a:lnTo>
                <a:lnTo>
                  <a:pt x="401104" y="382866"/>
                </a:lnTo>
                <a:lnTo>
                  <a:pt x="390867" y="428421"/>
                </a:lnTo>
                <a:lnTo>
                  <a:pt x="397700" y="474599"/>
                </a:lnTo>
                <a:lnTo>
                  <a:pt x="421805" y="516356"/>
                </a:lnTo>
                <a:lnTo>
                  <a:pt x="406031" y="532130"/>
                </a:lnTo>
                <a:lnTo>
                  <a:pt x="405980" y="556526"/>
                </a:lnTo>
                <a:lnTo>
                  <a:pt x="405980" y="565480"/>
                </a:lnTo>
                <a:lnTo>
                  <a:pt x="329374" y="642137"/>
                </a:lnTo>
                <a:lnTo>
                  <a:pt x="320433" y="642137"/>
                </a:lnTo>
                <a:lnTo>
                  <a:pt x="309397" y="631088"/>
                </a:lnTo>
                <a:lnTo>
                  <a:pt x="309397" y="622134"/>
                </a:lnTo>
                <a:lnTo>
                  <a:pt x="385991" y="545490"/>
                </a:lnTo>
                <a:lnTo>
                  <a:pt x="394931" y="545490"/>
                </a:lnTo>
                <a:lnTo>
                  <a:pt x="405980" y="556526"/>
                </a:lnTo>
                <a:lnTo>
                  <a:pt x="405980" y="532117"/>
                </a:lnTo>
                <a:lnTo>
                  <a:pt x="396024" y="528650"/>
                </a:lnTo>
                <a:lnTo>
                  <a:pt x="385673" y="528497"/>
                </a:lnTo>
                <a:lnTo>
                  <a:pt x="375793" y="531558"/>
                </a:lnTo>
                <a:lnTo>
                  <a:pt x="367157" y="537705"/>
                </a:lnTo>
                <a:lnTo>
                  <a:pt x="301599" y="603313"/>
                </a:lnTo>
                <a:lnTo>
                  <a:pt x="294360" y="614222"/>
                </a:lnTo>
                <a:lnTo>
                  <a:pt x="291947" y="626630"/>
                </a:lnTo>
                <a:lnTo>
                  <a:pt x="294360" y="639038"/>
                </a:lnTo>
                <a:lnTo>
                  <a:pt x="301599" y="649960"/>
                </a:lnTo>
                <a:lnTo>
                  <a:pt x="312496" y="657199"/>
                </a:lnTo>
                <a:lnTo>
                  <a:pt x="324904" y="659612"/>
                </a:lnTo>
                <a:lnTo>
                  <a:pt x="337312" y="657199"/>
                </a:lnTo>
                <a:lnTo>
                  <a:pt x="413791" y="584352"/>
                </a:lnTo>
                <a:lnTo>
                  <a:pt x="422986" y="565823"/>
                </a:lnTo>
                <a:lnTo>
                  <a:pt x="422833" y="555472"/>
                </a:lnTo>
                <a:lnTo>
                  <a:pt x="419354" y="545490"/>
                </a:lnTo>
                <a:lnTo>
                  <a:pt x="432612" y="532130"/>
                </a:lnTo>
                <a:lnTo>
                  <a:pt x="435089" y="529653"/>
                </a:lnTo>
                <a:lnTo>
                  <a:pt x="479005" y="554507"/>
                </a:lnTo>
                <a:lnTo>
                  <a:pt x="527367" y="560362"/>
                </a:lnTo>
                <a:lnTo>
                  <a:pt x="574395" y="547662"/>
                </a:lnTo>
                <a:lnTo>
                  <a:pt x="581926" y="541832"/>
                </a:lnTo>
                <a:lnTo>
                  <a:pt x="614324" y="516788"/>
                </a:lnTo>
                <a:lnTo>
                  <a:pt x="638416" y="475030"/>
                </a:lnTo>
                <a:lnTo>
                  <a:pt x="645248" y="428853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4E7195B-2B99-75CC-C3B1-369E8A7A1DCA}"/>
              </a:ext>
            </a:extLst>
          </p:cNvPr>
          <p:cNvSpPr txBox="1"/>
          <p:nvPr/>
        </p:nvSpPr>
        <p:spPr>
          <a:xfrm>
            <a:off x="4531401" y="17746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2800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60 دقيقة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7906B73D-5A31-AFB7-AA6E-880100C40067}"/>
              </a:ext>
            </a:extLst>
          </p:cNvPr>
          <p:cNvSpPr txBox="1"/>
          <p:nvPr/>
        </p:nvSpPr>
        <p:spPr>
          <a:xfrm>
            <a:off x="8144551" y="2375314"/>
            <a:ext cx="373757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ar-SA" sz="2800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40 سؤال</a:t>
            </a:r>
          </a:p>
          <a:p>
            <a:pPr algn="l" rtl="0"/>
            <a:r>
              <a:rPr lang="ar-SA" sz="2800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26 درجة للنجاح (65%)</a:t>
            </a:r>
          </a:p>
          <a:p>
            <a:endParaRPr lang="ar-SA" sz="2800" dirty="0">
              <a:solidFill>
                <a:srgbClr val="33B79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BB17A828-B0AF-E4EA-6AA4-75628820A7AE}"/>
              </a:ext>
            </a:extLst>
          </p:cNvPr>
          <p:cNvSpPr txBox="1"/>
          <p:nvPr/>
        </p:nvSpPr>
        <p:spPr>
          <a:xfrm>
            <a:off x="7967774" y="3566774"/>
            <a:ext cx="3737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ar-SA" sz="2800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أسئلة اختيار متعدد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17C0004-8772-6DAB-ED42-6C6DC1362F68}"/>
              </a:ext>
            </a:extLst>
          </p:cNvPr>
          <p:cNvSpPr txBox="1"/>
          <p:nvPr/>
        </p:nvSpPr>
        <p:spPr>
          <a:xfrm>
            <a:off x="7977646" y="4552154"/>
            <a:ext cx="373757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ar-SA" sz="2800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لا  يوجد متطلبات</a:t>
            </a:r>
          </a:p>
          <a:p>
            <a:pPr algn="ctr" rtl="0"/>
            <a:r>
              <a:rPr lang="ar-SA" sz="2400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لدخول الاختبار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77002" y="1523550"/>
            <a:ext cx="10463504" cy="48295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Arial"/>
                <a:cs typeface="Arial"/>
              </a:rPr>
              <a:t>Which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joint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act</a:t>
            </a:r>
            <a:r>
              <a:rPr sz="2400" b="1" spc="-60" dirty="0">
                <a:latin typeface="Arial"/>
                <a:cs typeface="Arial"/>
              </a:rPr>
              <a:t>i</a:t>
            </a:r>
            <a:r>
              <a:rPr sz="2400" b="1" spc="-70" dirty="0">
                <a:latin typeface="Arial"/>
                <a:cs typeface="Arial"/>
              </a:rPr>
              <a:t>vity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performed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175" dirty="0">
                <a:latin typeface="Arial"/>
                <a:cs typeface="Arial"/>
              </a:rPr>
              <a:t>b</a:t>
            </a:r>
            <a:r>
              <a:rPr sz="2400" b="1" spc="-120" dirty="0">
                <a:latin typeface="Arial"/>
                <a:cs typeface="Arial"/>
              </a:rPr>
              <a:t>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ser</a:t>
            </a:r>
            <a:r>
              <a:rPr sz="2400" b="1" spc="-100" dirty="0">
                <a:latin typeface="Arial"/>
                <a:cs typeface="Arial"/>
              </a:rPr>
              <a:t>vice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pr</a:t>
            </a:r>
            <a:r>
              <a:rPr sz="2400" b="1" spc="-120" dirty="0">
                <a:latin typeface="Arial"/>
                <a:cs typeface="Arial"/>
              </a:rPr>
              <a:t>o</a:t>
            </a:r>
            <a:r>
              <a:rPr sz="2400" b="1" spc="-55" dirty="0">
                <a:latin typeface="Arial"/>
                <a:cs typeface="Arial"/>
              </a:rPr>
              <a:t>vider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spc="-100" dirty="0">
                <a:latin typeface="Arial"/>
                <a:cs typeface="Arial"/>
              </a:rPr>
              <a:t>a</a:t>
            </a:r>
            <a:r>
              <a:rPr sz="2400" b="1" spc="-105" dirty="0">
                <a:latin typeface="Arial"/>
                <a:cs typeface="Arial"/>
              </a:rPr>
              <a:t>n</a:t>
            </a:r>
            <a:r>
              <a:rPr sz="2400" b="1" spc="-145" dirty="0">
                <a:latin typeface="Arial"/>
                <a:cs typeface="Arial"/>
              </a:rPr>
              <a:t>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40" dirty="0">
                <a:latin typeface="Arial"/>
                <a:cs typeface="Arial"/>
              </a:rPr>
              <a:t>ser</a:t>
            </a:r>
            <a:r>
              <a:rPr sz="2400" b="1" spc="-100" dirty="0">
                <a:latin typeface="Arial"/>
                <a:cs typeface="Arial"/>
              </a:rPr>
              <a:t>vice</a:t>
            </a:r>
            <a:endParaRPr sz="24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2880"/>
              </a:spcBef>
            </a:pPr>
            <a:r>
              <a:rPr sz="2400" b="1" spc="-110" dirty="0">
                <a:latin typeface="Arial"/>
                <a:cs typeface="Arial"/>
              </a:rPr>
              <a:t>consumer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ensur</a:t>
            </a:r>
            <a:r>
              <a:rPr sz="2400" b="1" spc="-95" dirty="0">
                <a:latin typeface="Arial"/>
                <a:cs typeface="Arial"/>
              </a:rPr>
              <a:t>e</a:t>
            </a:r>
            <a:r>
              <a:rPr sz="2400" b="1" spc="-125" dirty="0">
                <a:latin typeface="Arial"/>
                <a:cs typeface="Arial"/>
              </a:rPr>
              <a:t>s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90" dirty="0">
                <a:latin typeface="Arial"/>
                <a:cs typeface="Arial"/>
              </a:rPr>
              <a:t>c</a:t>
            </a:r>
            <a:r>
              <a:rPr sz="2400" b="1" spc="-85" dirty="0">
                <a:latin typeface="Arial"/>
                <a:cs typeface="Arial"/>
              </a:rPr>
              <a:t>ontinual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va</a:t>
            </a:r>
            <a:r>
              <a:rPr sz="2400" b="1" spc="-20" dirty="0">
                <a:latin typeface="Arial"/>
                <a:cs typeface="Arial"/>
              </a:rPr>
              <a:t>l</a:t>
            </a:r>
            <a:r>
              <a:rPr sz="2400" b="1" spc="-110" dirty="0">
                <a:latin typeface="Arial"/>
                <a:cs typeface="Arial"/>
              </a:rPr>
              <a:t>ue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c</a:t>
            </a:r>
            <a:r>
              <a:rPr sz="2400" b="1" spc="-200" dirty="0">
                <a:latin typeface="Arial"/>
                <a:cs typeface="Arial"/>
              </a:rPr>
              <a:t>o</a:t>
            </a:r>
            <a:r>
              <a:rPr sz="2400" b="1" spc="130" dirty="0">
                <a:latin typeface="Arial"/>
                <a:cs typeface="Arial"/>
              </a:rPr>
              <a:t>-</a:t>
            </a:r>
            <a:r>
              <a:rPr sz="2400" b="1" spc="-50" dirty="0">
                <a:latin typeface="Arial"/>
                <a:cs typeface="Arial"/>
              </a:rPr>
              <a:t>cr</a:t>
            </a:r>
            <a:r>
              <a:rPr sz="2400" b="1" spc="-75" dirty="0">
                <a:latin typeface="Arial"/>
                <a:cs typeface="Arial"/>
              </a:rPr>
              <a:t>e</a:t>
            </a:r>
            <a:r>
              <a:rPr sz="2400" b="1" spc="-130" dirty="0">
                <a:latin typeface="Arial"/>
                <a:cs typeface="Arial"/>
              </a:rPr>
              <a:t>ation?</a:t>
            </a:r>
            <a:endParaRPr sz="2400" dirty="0">
              <a:latin typeface="Arial"/>
              <a:cs typeface="Arial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2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20" dirty="0">
                <a:latin typeface="Tahoma"/>
                <a:cs typeface="Tahoma"/>
              </a:rPr>
              <a:t>rvice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25" dirty="0">
                <a:latin typeface="Tahoma"/>
                <a:cs typeface="Tahoma"/>
              </a:rPr>
              <a:t>Pro</a:t>
            </a:r>
            <a:r>
              <a:rPr sz="2400" spc="10" dirty="0">
                <a:latin typeface="Tahoma"/>
                <a:cs typeface="Tahoma"/>
              </a:rPr>
              <a:t>v</a:t>
            </a:r>
            <a:r>
              <a:rPr sz="2400" spc="70" dirty="0">
                <a:latin typeface="Tahoma"/>
                <a:cs typeface="Tahoma"/>
              </a:rPr>
              <a:t>is</a:t>
            </a:r>
            <a:r>
              <a:rPr sz="2400" spc="55" dirty="0">
                <a:latin typeface="Tahoma"/>
                <a:cs typeface="Tahoma"/>
              </a:rPr>
              <a:t>i</a:t>
            </a:r>
            <a:r>
              <a:rPr sz="2400" spc="-50" dirty="0">
                <a:latin typeface="Tahoma"/>
                <a:cs typeface="Tahoma"/>
              </a:rPr>
              <a:t>on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20" dirty="0">
                <a:latin typeface="Tahoma"/>
                <a:cs typeface="Tahoma"/>
              </a:rPr>
              <a:t>Service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consumption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5"/>
              </a:spcBef>
              <a:buAutoNum type="alphaLcParenR"/>
              <a:tabLst>
                <a:tab pos="355600" algn="l"/>
              </a:tabLst>
            </a:pPr>
            <a:r>
              <a:rPr sz="2400" spc="2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20" dirty="0">
                <a:latin typeface="Tahoma"/>
                <a:cs typeface="Tahoma"/>
              </a:rPr>
              <a:t>rvice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off</a:t>
            </a:r>
            <a:r>
              <a:rPr sz="2400" spc="5" dirty="0">
                <a:latin typeface="Tahoma"/>
                <a:cs typeface="Tahoma"/>
              </a:rPr>
              <a:t>ering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2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20" dirty="0">
                <a:latin typeface="Tahoma"/>
                <a:cs typeface="Tahoma"/>
              </a:rPr>
              <a:t>rvice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spc="-30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lationshi</a:t>
            </a:r>
            <a:r>
              <a:rPr sz="2400" spc="30" dirty="0">
                <a:latin typeface="Tahoma"/>
                <a:cs typeface="Tahoma"/>
              </a:rPr>
              <a:t>ps</a:t>
            </a:r>
            <a:r>
              <a:rPr sz="2400" spc="-195" dirty="0">
                <a:latin typeface="Tahoma"/>
                <a:cs typeface="Tahoma"/>
              </a:rPr>
              <a:t> </a:t>
            </a:r>
            <a:endParaRPr lang="ar-SA" sz="2400" spc="-195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880"/>
              </a:spcBef>
              <a:tabLst>
                <a:tab pos="355600" algn="l"/>
              </a:tabLst>
            </a:pPr>
            <a:r>
              <a:rPr sz="2400" spc="-15" dirty="0">
                <a:latin typeface="Tahoma"/>
                <a:cs typeface="Tahoma"/>
              </a:rPr>
              <a:t>mana</a:t>
            </a:r>
            <a:r>
              <a:rPr sz="2400" spc="-30" dirty="0">
                <a:latin typeface="Tahoma"/>
                <a:cs typeface="Tahoma"/>
              </a:rPr>
              <a:t>gem</a:t>
            </a:r>
            <a:r>
              <a:rPr sz="2400" spc="-35" dirty="0">
                <a:latin typeface="Tahoma"/>
                <a:cs typeface="Tahoma"/>
              </a:rPr>
              <a:t>e</a:t>
            </a:r>
            <a:r>
              <a:rPr sz="2400" spc="-40" dirty="0">
                <a:latin typeface="Tahoma"/>
                <a:cs typeface="Tahoma"/>
              </a:rPr>
              <a:t>nt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3" name="object 13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2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735E49DB-C795-4F8E-F084-F1C795C3B966}"/>
              </a:ext>
            </a:extLst>
          </p:cNvPr>
          <p:cNvSpPr txBox="1"/>
          <p:nvPr/>
        </p:nvSpPr>
        <p:spPr>
          <a:xfrm>
            <a:off x="2380920" y="941309"/>
            <a:ext cx="97403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1600" dirty="0"/>
              <a:t>ما هو النشاط المشترك الذي يقوم به مقدم الخدمة والخدمة المستهلك يضمن استمرار خلق القيمة المشتركة؟</a:t>
            </a:r>
          </a:p>
          <a:p>
            <a:r>
              <a:rPr lang="ar-SA" sz="1600" dirty="0"/>
              <a:t>تقديم الخدمات</a:t>
            </a:r>
          </a:p>
          <a:p>
            <a:r>
              <a:rPr lang="ar-SA" sz="1600" dirty="0"/>
              <a:t>استهلاك الخدمة</a:t>
            </a:r>
          </a:p>
          <a:p>
            <a:r>
              <a:rPr lang="ar-SA" sz="1600" dirty="0"/>
              <a:t>تقديم الخدمة</a:t>
            </a:r>
          </a:p>
          <a:p>
            <a:r>
              <a:rPr lang="ar-SA" sz="1600" dirty="0"/>
              <a:t>إدارة علاقات الخدمة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حبر 21">
                <a:extLst>
                  <a:ext uri="{FF2B5EF4-FFF2-40B4-BE49-F238E27FC236}">
                    <a16:creationId xmlns:a16="http://schemas.microsoft.com/office/drawing/2014/main" id="{9CA5B28B-AF2F-480F-CED8-0C950453FD8B}"/>
                  </a:ext>
                </a:extLst>
              </p14:cNvPr>
              <p14:cNvContentPartPr/>
              <p14:nvPr/>
            </p14:nvContentPartPr>
            <p14:xfrm>
              <a:off x="2643777" y="1860710"/>
              <a:ext cx="2680920" cy="165960"/>
            </p14:xfrm>
          </p:contentPart>
        </mc:Choice>
        <mc:Fallback xmlns="">
          <p:pic>
            <p:nvPicPr>
              <p:cNvPr id="22" name="حبر 21">
                <a:extLst>
                  <a:ext uri="{FF2B5EF4-FFF2-40B4-BE49-F238E27FC236}">
                    <a16:creationId xmlns:a16="http://schemas.microsoft.com/office/drawing/2014/main" id="{9CA5B28B-AF2F-480F-CED8-0C950453FD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26137" y="1843070"/>
                <a:ext cx="271656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حبر 22">
                <a:extLst>
                  <a:ext uri="{FF2B5EF4-FFF2-40B4-BE49-F238E27FC236}">
                    <a16:creationId xmlns:a16="http://schemas.microsoft.com/office/drawing/2014/main" id="{34FC8917-F4DF-D56E-B130-62692D1A101C}"/>
                  </a:ext>
                </a:extLst>
              </p14:cNvPr>
              <p14:cNvContentPartPr/>
              <p14:nvPr/>
            </p14:nvContentPartPr>
            <p14:xfrm>
              <a:off x="7181217" y="1893830"/>
              <a:ext cx="2148480" cy="127800"/>
            </p14:xfrm>
          </p:contentPart>
        </mc:Choice>
        <mc:Fallback xmlns="">
          <p:pic>
            <p:nvPicPr>
              <p:cNvPr id="23" name="حبر 22">
                <a:extLst>
                  <a:ext uri="{FF2B5EF4-FFF2-40B4-BE49-F238E27FC236}">
                    <a16:creationId xmlns:a16="http://schemas.microsoft.com/office/drawing/2014/main" id="{34FC8917-F4DF-D56E-B130-62692D1A101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3217" y="1876190"/>
                <a:ext cx="218412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مجموعة 25">
            <a:extLst>
              <a:ext uri="{FF2B5EF4-FFF2-40B4-BE49-F238E27FC236}">
                <a16:creationId xmlns:a16="http://schemas.microsoft.com/office/drawing/2014/main" id="{1F723E9F-5A75-AB97-04E4-39F1E1170CBB}"/>
              </a:ext>
            </a:extLst>
          </p:cNvPr>
          <p:cNvGrpSpPr/>
          <p:nvPr/>
        </p:nvGrpSpPr>
        <p:grpSpPr>
          <a:xfrm>
            <a:off x="9916857" y="1845590"/>
            <a:ext cx="1154160" cy="81720"/>
            <a:chOff x="9916857" y="1845590"/>
            <a:chExt cx="1154160" cy="8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حبر 23">
                  <a:extLst>
                    <a:ext uri="{FF2B5EF4-FFF2-40B4-BE49-F238E27FC236}">
                      <a16:creationId xmlns:a16="http://schemas.microsoft.com/office/drawing/2014/main" id="{385D0C86-5AE1-633C-EBBE-7C2C4C4DD6C0}"/>
                    </a:ext>
                  </a:extLst>
                </p14:cNvPr>
                <p14:cNvContentPartPr/>
                <p14:nvPr/>
              </p14:nvContentPartPr>
              <p14:xfrm>
                <a:off x="11058417" y="1872950"/>
                <a:ext cx="360" cy="360"/>
              </p14:xfrm>
            </p:contentPart>
          </mc:Choice>
          <mc:Fallback xmlns="">
            <p:pic>
              <p:nvPicPr>
                <p:cNvPr id="24" name="حبر 23">
                  <a:extLst>
                    <a:ext uri="{FF2B5EF4-FFF2-40B4-BE49-F238E27FC236}">
                      <a16:creationId xmlns:a16="http://schemas.microsoft.com/office/drawing/2014/main" id="{385D0C86-5AE1-633C-EBBE-7C2C4C4DD6C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040417" y="18549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حبر 24">
                  <a:extLst>
                    <a:ext uri="{FF2B5EF4-FFF2-40B4-BE49-F238E27FC236}">
                      <a16:creationId xmlns:a16="http://schemas.microsoft.com/office/drawing/2014/main" id="{815947E9-E3DF-5BFB-7ECF-9878D341100A}"/>
                    </a:ext>
                  </a:extLst>
                </p14:cNvPr>
                <p14:cNvContentPartPr/>
                <p14:nvPr/>
              </p14:nvContentPartPr>
              <p14:xfrm>
                <a:off x="9916857" y="1845590"/>
                <a:ext cx="1154160" cy="81720"/>
              </p14:xfrm>
            </p:contentPart>
          </mc:Choice>
          <mc:Fallback xmlns="">
            <p:pic>
              <p:nvPicPr>
                <p:cNvPr id="25" name="حبر 24">
                  <a:extLst>
                    <a:ext uri="{FF2B5EF4-FFF2-40B4-BE49-F238E27FC236}">
                      <a16:creationId xmlns:a16="http://schemas.microsoft.com/office/drawing/2014/main" id="{815947E9-E3DF-5BFB-7ECF-9878D34110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898857" y="1827590"/>
                  <a:ext cx="118980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حبر 26">
                <a:extLst>
                  <a:ext uri="{FF2B5EF4-FFF2-40B4-BE49-F238E27FC236}">
                    <a16:creationId xmlns:a16="http://schemas.microsoft.com/office/drawing/2014/main" id="{FBCB8BF9-846E-475C-076D-9A5C177E930D}"/>
                  </a:ext>
                </a:extLst>
              </p14:cNvPr>
              <p14:cNvContentPartPr/>
              <p14:nvPr/>
            </p14:nvContentPartPr>
            <p14:xfrm>
              <a:off x="2457297" y="2651270"/>
              <a:ext cx="1377360" cy="112680"/>
            </p14:xfrm>
          </p:contentPart>
        </mc:Choice>
        <mc:Fallback xmlns="">
          <p:pic>
            <p:nvPicPr>
              <p:cNvPr id="27" name="حبر 26">
                <a:extLst>
                  <a:ext uri="{FF2B5EF4-FFF2-40B4-BE49-F238E27FC236}">
                    <a16:creationId xmlns:a16="http://schemas.microsoft.com/office/drawing/2014/main" id="{FBCB8BF9-846E-475C-076D-9A5C177E93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39297" y="2633270"/>
                <a:ext cx="1413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حبر 27">
                <a:extLst>
                  <a:ext uri="{FF2B5EF4-FFF2-40B4-BE49-F238E27FC236}">
                    <a16:creationId xmlns:a16="http://schemas.microsoft.com/office/drawing/2014/main" id="{795D6ACF-9C37-1695-D422-1B97B45E6EDC}"/>
                  </a:ext>
                </a:extLst>
              </p14:cNvPr>
              <p14:cNvContentPartPr/>
              <p14:nvPr/>
            </p14:nvContentPartPr>
            <p14:xfrm>
              <a:off x="8708337" y="2595830"/>
              <a:ext cx="360" cy="360"/>
            </p14:xfrm>
          </p:contentPart>
        </mc:Choice>
        <mc:Fallback xmlns="">
          <p:pic>
            <p:nvPicPr>
              <p:cNvPr id="28" name="حبر 27">
                <a:extLst>
                  <a:ext uri="{FF2B5EF4-FFF2-40B4-BE49-F238E27FC236}">
                    <a16:creationId xmlns:a16="http://schemas.microsoft.com/office/drawing/2014/main" id="{795D6ACF-9C37-1695-D422-1B97B45E6E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90337" y="2578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حبر 28">
                <a:extLst>
                  <a:ext uri="{FF2B5EF4-FFF2-40B4-BE49-F238E27FC236}">
                    <a16:creationId xmlns:a16="http://schemas.microsoft.com/office/drawing/2014/main" id="{3674964E-7B67-89A7-D507-492E9BAE36EF}"/>
                  </a:ext>
                </a:extLst>
              </p14:cNvPr>
              <p14:cNvContentPartPr/>
              <p14:nvPr/>
            </p14:nvContentPartPr>
            <p14:xfrm>
              <a:off x="6569217" y="2581070"/>
              <a:ext cx="2183400" cy="107280"/>
            </p14:xfrm>
          </p:contentPart>
        </mc:Choice>
        <mc:Fallback xmlns="">
          <p:pic>
            <p:nvPicPr>
              <p:cNvPr id="29" name="حبر 28">
                <a:extLst>
                  <a:ext uri="{FF2B5EF4-FFF2-40B4-BE49-F238E27FC236}">
                    <a16:creationId xmlns:a16="http://schemas.microsoft.com/office/drawing/2014/main" id="{3674964E-7B67-89A7-D507-492E9BAE36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1217" y="2563070"/>
                <a:ext cx="22190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6" name="حبر 45">
                <a:extLst>
                  <a:ext uri="{FF2B5EF4-FFF2-40B4-BE49-F238E27FC236}">
                    <a16:creationId xmlns:a16="http://schemas.microsoft.com/office/drawing/2014/main" id="{EE206EB5-BBF9-B3C6-C676-1E829447A657}"/>
                  </a:ext>
                </a:extLst>
              </p14:cNvPr>
              <p14:cNvContentPartPr/>
              <p14:nvPr/>
            </p14:nvContentPartPr>
            <p14:xfrm>
              <a:off x="5306972" y="3202913"/>
              <a:ext cx="514254" cy="115899"/>
            </p14:xfrm>
          </p:contentPart>
        </mc:Choice>
        <mc:Fallback xmlns="">
          <p:pic>
            <p:nvPicPr>
              <p:cNvPr id="46" name="حبر 45">
                <a:extLst>
                  <a:ext uri="{FF2B5EF4-FFF2-40B4-BE49-F238E27FC236}">
                    <a16:creationId xmlns:a16="http://schemas.microsoft.com/office/drawing/2014/main" id="{EE206EB5-BBF9-B3C6-C676-1E829447A65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89326" y="3184972"/>
                <a:ext cx="549906" cy="15142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مربع نص 31">
            <a:extLst>
              <a:ext uri="{FF2B5EF4-FFF2-40B4-BE49-F238E27FC236}">
                <a16:creationId xmlns:a16="http://schemas.microsoft.com/office/drawing/2014/main" id="{67E204B9-2CA8-B16D-9434-26279EC2E34C}"/>
              </a:ext>
            </a:extLst>
          </p:cNvPr>
          <p:cNvSpPr txBox="1"/>
          <p:nvPr/>
        </p:nvSpPr>
        <p:spPr>
          <a:xfrm>
            <a:off x="5867400" y="3027102"/>
            <a:ext cx="6520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dirty="0"/>
              <a:t>Activities performed by an organization to provide services.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EEF7A19-7E46-F304-2100-9DC0D6E01C5A}"/>
              </a:ext>
            </a:extLst>
          </p:cNvPr>
          <p:cNvSpPr txBox="1"/>
          <p:nvPr/>
        </p:nvSpPr>
        <p:spPr>
          <a:xfrm>
            <a:off x="5486400" y="3725984"/>
            <a:ext cx="6520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/>
              <a:t>Activities performed by an organization to consume services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حبر 43">
                <a:extLst>
                  <a:ext uri="{FF2B5EF4-FFF2-40B4-BE49-F238E27FC236}">
                    <a16:creationId xmlns:a16="http://schemas.microsoft.com/office/drawing/2014/main" id="{A17C4542-8123-F8A7-D93A-4EB94905AC20}"/>
                  </a:ext>
                </a:extLst>
              </p14:cNvPr>
              <p14:cNvContentPartPr/>
              <p14:nvPr/>
            </p14:nvContentPartPr>
            <p14:xfrm>
              <a:off x="5678000" y="3886895"/>
              <a:ext cx="540894" cy="115899"/>
            </p14:xfrm>
          </p:contentPart>
        </mc:Choice>
        <mc:Fallback xmlns="">
          <p:pic>
            <p:nvPicPr>
              <p:cNvPr id="44" name="حبر 43">
                <a:extLst>
                  <a:ext uri="{FF2B5EF4-FFF2-40B4-BE49-F238E27FC236}">
                    <a16:creationId xmlns:a16="http://schemas.microsoft.com/office/drawing/2014/main" id="{A17C4542-8123-F8A7-D93A-4EB94905AC2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60354" y="3868954"/>
                <a:ext cx="576545" cy="151422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65EC337-B3B5-616C-A2A2-A224B532D641}"/>
              </a:ext>
            </a:extLst>
          </p:cNvPr>
          <p:cNvSpPr txBox="1"/>
          <p:nvPr/>
        </p:nvSpPr>
        <p:spPr>
          <a:xfrm>
            <a:off x="5638800" y="4382869"/>
            <a:ext cx="6520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dirty="0"/>
              <a:t>A formal description of one or more services,  designed to address the needs of a target consumer group.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9" name="حبر 38">
                <a:extLst>
                  <a:ext uri="{FF2B5EF4-FFF2-40B4-BE49-F238E27FC236}">
                    <a16:creationId xmlns:a16="http://schemas.microsoft.com/office/drawing/2014/main" id="{29CB608E-1F4B-896D-8CB4-79076DE972E8}"/>
                  </a:ext>
                </a:extLst>
              </p14:cNvPr>
              <p14:cNvContentPartPr/>
              <p14:nvPr/>
            </p14:nvContentPartPr>
            <p14:xfrm>
              <a:off x="503577" y="5777843"/>
              <a:ext cx="360" cy="360"/>
            </p14:xfrm>
          </p:contentPart>
        </mc:Choice>
        <mc:Fallback xmlns="">
          <p:pic>
            <p:nvPicPr>
              <p:cNvPr id="39" name="حبر 38">
                <a:extLst>
                  <a:ext uri="{FF2B5EF4-FFF2-40B4-BE49-F238E27FC236}">
                    <a16:creationId xmlns:a16="http://schemas.microsoft.com/office/drawing/2014/main" id="{29CB608E-1F4B-896D-8CB4-79076DE972E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5577" y="57602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حبر 46">
                <a:extLst>
                  <a:ext uri="{FF2B5EF4-FFF2-40B4-BE49-F238E27FC236}">
                    <a16:creationId xmlns:a16="http://schemas.microsoft.com/office/drawing/2014/main" id="{A2F52905-C655-3217-9F05-D823566D892F}"/>
                  </a:ext>
                </a:extLst>
              </p14:cNvPr>
              <p14:cNvContentPartPr/>
              <p14:nvPr/>
            </p14:nvContentPartPr>
            <p14:xfrm>
              <a:off x="5090792" y="4640592"/>
              <a:ext cx="514254" cy="115899"/>
            </p14:xfrm>
          </p:contentPart>
        </mc:Choice>
        <mc:Fallback xmlns="">
          <p:pic>
            <p:nvPicPr>
              <p:cNvPr id="47" name="حبر 46">
                <a:extLst>
                  <a:ext uri="{FF2B5EF4-FFF2-40B4-BE49-F238E27FC236}">
                    <a16:creationId xmlns:a16="http://schemas.microsoft.com/office/drawing/2014/main" id="{A2F52905-C655-3217-9F05-D823566D892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73146" y="4622651"/>
                <a:ext cx="549906" cy="151422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مربع نص 48">
            <a:extLst>
              <a:ext uri="{FF2B5EF4-FFF2-40B4-BE49-F238E27FC236}">
                <a16:creationId xmlns:a16="http://schemas.microsoft.com/office/drawing/2014/main" id="{03587EC4-53AB-21EC-1B31-03A3045BDB2B}"/>
              </a:ext>
            </a:extLst>
          </p:cNvPr>
          <p:cNvSpPr txBox="1"/>
          <p:nvPr/>
        </p:nvSpPr>
        <p:spPr>
          <a:xfrm>
            <a:off x="6019800" y="5276671"/>
            <a:ext cx="63676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dirty="0"/>
              <a:t>Joint activities performed by a service provider and a service consumer to ensure continual value co-creation based </a:t>
            </a:r>
            <a:r>
              <a:rPr lang="ar-SA" dirty="0" err="1"/>
              <a:t>on</a:t>
            </a:r>
            <a:r>
              <a:rPr lang="ar-SA" dirty="0"/>
              <a:t> agreed and available service offerings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0" name="حبر 49">
                <a:extLst>
                  <a:ext uri="{FF2B5EF4-FFF2-40B4-BE49-F238E27FC236}">
                    <a16:creationId xmlns:a16="http://schemas.microsoft.com/office/drawing/2014/main" id="{BEE82051-4AF6-6D87-9676-136B36FE554D}"/>
                  </a:ext>
                </a:extLst>
              </p14:cNvPr>
              <p14:cNvContentPartPr/>
              <p14:nvPr/>
            </p14:nvContentPartPr>
            <p14:xfrm>
              <a:off x="5406583" y="5711593"/>
              <a:ext cx="540894" cy="115899"/>
            </p14:xfrm>
          </p:contentPart>
        </mc:Choice>
        <mc:Fallback xmlns="">
          <p:pic>
            <p:nvPicPr>
              <p:cNvPr id="50" name="حبر 49">
                <a:extLst>
                  <a:ext uri="{FF2B5EF4-FFF2-40B4-BE49-F238E27FC236}">
                    <a16:creationId xmlns:a16="http://schemas.microsoft.com/office/drawing/2014/main" id="{BEE82051-4AF6-6D87-9676-136B36FE554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88937" y="5693652"/>
                <a:ext cx="576545" cy="15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حبر 51">
                <a:extLst>
                  <a:ext uri="{FF2B5EF4-FFF2-40B4-BE49-F238E27FC236}">
                    <a16:creationId xmlns:a16="http://schemas.microsoft.com/office/drawing/2014/main" id="{72D8988B-CC59-C73E-0D6D-5255812B6D23}"/>
                  </a:ext>
                </a:extLst>
              </p14:cNvPr>
              <p14:cNvContentPartPr/>
              <p14:nvPr/>
            </p14:nvContentPartPr>
            <p14:xfrm>
              <a:off x="7470287" y="5468243"/>
              <a:ext cx="360" cy="360"/>
            </p14:xfrm>
          </p:contentPart>
        </mc:Choice>
        <mc:Fallback xmlns="">
          <p:pic>
            <p:nvPicPr>
              <p:cNvPr id="52" name="حبر 51">
                <a:extLst>
                  <a:ext uri="{FF2B5EF4-FFF2-40B4-BE49-F238E27FC236}">
                    <a16:creationId xmlns:a16="http://schemas.microsoft.com/office/drawing/2014/main" id="{72D8988B-CC59-C73E-0D6D-5255812B6D2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452287" y="545060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حبر 56">
                <a:extLst>
                  <a:ext uri="{FF2B5EF4-FFF2-40B4-BE49-F238E27FC236}">
                    <a16:creationId xmlns:a16="http://schemas.microsoft.com/office/drawing/2014/main" id="{369C3D37-AF3A-D449-2507-65F69B45EEEA}"/>
                  </a:ext>
                </a:extLst>
              </p14:cNvPr>
              <p14:cNvContentPartPr/>
              <p14:nvPr/>
            </p14:nvContentPartPr>
            <p14:xfrm>
              <a:off x="8019287" y="1227803"/>
              <a:ext cx="551160" cy="21600"/>
            </p14:xfrm>
          </p:contentPart>
        </mc:Choice>
        <mc:Fallback xmlns="">
          <p:pic>
            <p:nvPicPr>
              <p:cNvPr id="57" name="حبر 56">
                <a:extLst>
                  <a:ext uri="{FF2B5EF4-FFF2-40B4-BE49-F238E27FC236}">
                    <a16:creationId xmlns:a16="http://schemas.microsoft.com/office/drawing/2014/main" id="{369C3D37-AF3A-D449-2507-65F69B45EE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001287" y="1209803"/>
                <a:ext cx="58680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مجموعة 60">
            <a:extLst>
              <a:ext uri="{FF2B5EF4-FFF2-40B4-BE49-F238E27FC236}">
                <a16:creationId xmlns:a16="http://schemas.microsoft.com/office/drawing/2014/main" id="{6F1EEA2E-9EBD-A324-FD99-A8D616451020}"/>
              </a:ext>
            </a:extLst>
          </p:cNvPr>
          <p:cNvGrpSpPr/>
          <p:nvPr/>
        </p:nvGrpSpPr>
        <p:grpSpPr>
          <a:xfrm>
            <a:off x="8961767" y="5572283"/>
            <a:ext cx="2876040" cy="59040"/>
            <a:chOff x="8961767" y="5572283"/>
            <a:chExt cx="2876040" cy="5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9" name="حبر 58">
                  <a:extLst>
                    <a:ext uri="{FF2B5EF4-FFF2-40B4-BE49-F238E27FC236}">
                      <a16:creationId xmlns:a16="http://schemas.microsoft.com/office/drawing/2014/main" id="{F6B51A7D-846C-9FB4-0CD1-07DB832D3C23}"/>
                    </a:ext>
                  </a:extLst>
                </p14:cNvPr>
                <p14:cNvContentPartPr/>
                <p14:nvPr/>
              </p14:nvContentPartPr>
              <p14:xfrm>
                <a:off x="8961767" y="5576603"/>
                <a:ext cx="1476720" cy="54720"/>
              </p14:xfrm>
            </p:contentPart>
          </mc:Choice>
          <mc:Fallback xmlns="">
            <p:pic>
              <p:nvPicPr>
                <p:cNvPr id="59" name="حبر 58">
                  <a:extLst>
                    <a:ext uri="{FF2B5EF4-FFF2-40B4-BE49-F238E27FC236}">
                      <a16:creationId xmlns:a16="http://schemas.microsoft.com/office/drawing/2014/main" id="{F6B51A7D-846C-9FB4-0CD1-07DB832D3C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43767" y="5558963"/>
                  <a:ext cx="1512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0" name="حبر 59">
                  <a:extLst>
                    <a:ext uri="{FF2B5EF4-FFF2-40B4-BE49-F238E27FC236}">
                      <a16:creationId xmlns:a16="http://schemas.microsoft.com/office/drawing/2014/main" id="{6179650C-FDCD-0F41-6F9B-F176DE1CBB67}"/>
                    </a:ext>
                  </a:extLst>
                </p14:cNvPr>
                <p14:cNvContentPartPr/>
                <p14:nvPr/>
              </p14:nvContentPartPr>
              <p14:xfrm>
                <a:off x="11018807" y="5572283"/>
                <a:ext cx="819000" cy="24480"/>
              </p14:xfrm>
            </p:contentPart>
          </mc:Choice>
          <mc:Fallback xmlns="">
            <p:pic>
              <p:nvPicPr>
                <p:cNvPr id="60" name="حبر 59">
                  <a:extLst>
                    <a:ext uri="{FF2B5EF4-FFF2-40B4-BE49-F238E27FC236}">
                      <a16:creationId xmlns:a16="http://schemas.microsoft.com/office/drawing/2014/main" id="{6179650C-FDCD-0F41-6F9B-F176DE1CBB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00807" y="5554283"/>
                  <a:ext cx="854640" cy="6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2" name="حبر 61">
                <a:extLst>
                  <a:ext uri="{FF2B5EF4-FFF2-40B4-BE49-F238E27FC236}">
                    <a16:creationId xmlns:a16="http://schemas.microsoft.com/office/drawing/2014/main" id="{FDAEDAE3-6A7A-69FD-D002-BA82CDA2375B}"/>
                  </a:ext>
                </a:extLst>
              </p14:cNvPr>
              <p14:cNvContentPartPr/>
              <p14:nvPr/>
            </p14:nvContentPartPr>
            <p14:xfrm>
              <a:off x="7003367" y="5870363"/>
              <a:ext cx="360" cy="360"/>
            </p14:xfrm>
          </p:contentPart>
        </mc:Choice>
        <mc:Fallback xmlns="">
          <p:pic>
            <p:nvPicPr>
              <p:cNvPr id="62" name="حبر 61">
                <a:extLst>
                  <a:ext uri="{FF2B5EF4-FFF2-40B4-BE49-F238E27FC236}">
                    <a16:creationId xmlns:a16="http://schemas.microsoft.com/office/drawing/2014/main" id="{FDAEDAE3-6A7A-69FD-D002-BA82CDA237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85367" y="585272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4" name="حبر 63">
                <a:extLst>
                  <a:ext uri="{FF2B5EF4-FFF2-40B4-BE49-F238E27FC236}">
                    <a16:creationId xmlns:a16="http://schemas.microsoft.com/office/drawing/2014/main" id="{7776EDA1-BD9A-0D4A-19F6-1AE0E075D37D}"/>
                  </a:ext>
                </a:extLst>
              </p14:cNvPr>
              <p14:cNvContentPartPr/>
              <p14:nvPr/>
            </p14:nvContentPartPr>
            <p14:xfrm>
              <a:off x="9039887" y="5834363"/>
              <a:ext cx="1492200" cy="66600"/>
            </p14:xfrm>
          </p:contentPart>
        </mc:Choice>
        <mc:Fallback xmlns="">
          <p:pic>
            <p:nvPicPr>
              <p:cNvPr id="64" name="حبر 63">
                <a:extLst>
                  <a:ext uri="{FF2B5EF4-FFF2-40B4-BE49-F238E27FC236}">
                    <a16:creationId xmlns:a16="http://schemas.microsoft.com/office/drawing/2014/main" id="{7776EDA1-BD9A-0D4A-19F6-1AE0E075D37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21887" y="5816363"/>
                <a:ext cx="152784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5" name="حبر 64">
                <a:extLst>
                  <a:ext uri="{FF2B5EF4-FFF2-40B4-BE49-F238E27FC236}">
                    <a16:creationId xmlns:a16="http://schemas.microsoft.com/office/drawing/2014/main" id="{A3347139-D2ED-A30E-C61E-E469D2261E64}"/>
                  </a:ext>
                </a:extLst>
              </p14:cNvPr>
              <p14:cNvContentPartPr/>
              <p14:nvPr/>
            </p14:nvContentPartPr>
            <p14:xfrm>
              <a:off x="6167807" y="5611441"/>
              <a:ext cx="835560" cy="66960"/>
            </p14:xfrm>
          </p:contentPart>
        </mc:Choice>
        <mc:Fallback xmlns="">
          <p:pic>
            <p:nvPicPr>
              <p:cNvPr id="65" name="حبر 64">
                <a:extLst>
                  <a:ext uri="{FF2B5EF4-FFF2-40B4-BE49-F238E27FC236}">
                    <a16:creationId xmlns:a16="http://schemas.microsoft.com/office/drawing/2014/main" id="{A3347139-D2ED-A30E-C61E-E469D2261E6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50167" y="5593801"/>
                <a:ext cx="8712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8" name="حبر 67">
                <a:extLst>
                  <a:ext uri="{FF2B5EF4-FFF2-40B4-BE49-F238E27FC236}">
                    <a16:creationId xmlns:a16="http://schemas.microsoft.com/office/drawing/2014/main" id="{210457BC-E020-1002-96EC-205903D77763}"/>
                  </a:ext>
                </a:extLst>
              </p14:cNvPr>
              <p14:cNvContentPartPr/>
              <p14:nvPr/>
            </p14:nvContentPartPr>
            <p14:xfrm>
              <a:off x="6069105" y="5857651"/>
              <a:ext cx="819000" cy="24480"/>
            </p14:xfrm>
          </p:contentPart>
        </mc:Choice>
        <mc:Fallback xmlns="">
          <p:pic>
            <p:nvPicPr>
              <p:cNvPr id="68" name="حبر 67">
                <a:extLst>
                  <a:ext uri="{FF2B5EF4-FFF2-40B4-BE49-F238E27FC236}">
                    <a16:creationId xmlns:a16="http://schemas.microsoft.com/office/drawing/2014/main" id="{210457BC-E020-1002-96EC-205903D7776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051105" y="5839651"/>
                <a:ext cx="8546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حبر 68">
                <a:extLst>
                  <a:ext uri="{FF2B5EF4-FFF2-40B4-BE49-F238E27FC236}">
                    <a16:creationId xmlns:a16="http://schemas.microsoft.com/office/drawing/2014/main" id="{CE3DBF52-E45E-B183-ADC2-8E8EC7B400AC}"/>
                  </a:ext>
                </a:extLst>
              </p14:cNvPr>
              <p14:cNvContentPartPr/>
              <p14:nvPr/>
            </p14:nvContentPartPr>
            <p14:xfrm>
              <a:off x="5498567" y="5409563"/>
              <a:ext cx="360" cy="360"/>
            </p14:xfrm>
          </p:contentPart>
        </mc:Choice>
        <mc:Fallback xmlns="">
          <p:pic>
            <p:nvPicPr>
              <p:cNvPr id="69" name="حبر 68">
                <a:extLst>
                  <a:ext uri="{FF2B5EF4-FFF2-40B4-BE49-F238E27FC236}">
                    <a16:creationId xmlns:a16="http://schemas.microsoft.com/office/drawing/2014/main" id="{CE3DBF52-E45E-B183-ADC2-8E8EC7B400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44567" y="53015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حبر 69">
                <a:extLst>
                  <a:ext uri="{FF2B5EF4-FFF2-40B4-BE49-F238E27FC236}">
                    <a16:creationId xmlns:a16="http://schemas.microsoft.com/office/drawing/2014/main" id="{BD406F02-711C-9600-E0CA-3F1937C44DA3}"/>
                  </a:ext>
                </a:extLst>
              </p14:cNvPr>
              <p14:cNvContentPartPr/>
              <p14:nvPr/>
            </p14:nvContentPartPr>
            <p14:xfrm>
              <a:off x="2726567" y="5215523"/>
              <a:ext cx="3023280" cy="372240"/>
            </p14:xfrm>
          </p:contentPart>
        </mc:Choice>
        <mc:Fallback xmlns="">
          <p:pic>
            <p:nvPicPr>
              <p:cNvPr id="70" name="حبر 69">
                <a:extLst>
                  <a:ext uri="{FF2B5EF4-FFF2-40B4-BE49-F238E27FC236}">
                    <a16:creationId xmlns:a16="http://schemas.microsoft.com/office/drawing/2014/main" id="{BD406F02-711C-9600-E0CA-3F1937C44DA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72567" y="5107523"/>
                <a:ext cx="3130920" cy="58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حبر 70">
                <a:extLst>
                  <a:ext uri="{FF2B5EF4-FFF2-40B4-BE49-F238E27FC236}">
                    <a16:creationId xmlns:a16="http://schemas.microsoft.com/office/drawing/2014/main" id="{54ED20F8-C00D-4092-8891-125E7EB5B2C1}"/>
                  </a:ext>
                </a:extLst>
              </p14:cNvPr>
              <p14:cNvContentPartPr/>
              <p14:nvPr/>
            </p14:nvContentPartPr>
            <p14:xfrm>
              <a:off x="2919167" y="5585603"/>
              <a:ext cx="852480" cy="32040"/>
            </p14:xfrm>
          </p:contentPart>
        </mc:Choice>
        <mc:Fallback xmlns="">
          <p:pic>
            <p:nvPicPr>
              <p:cNvPr id="71" name="حبر 70">
                <a:extLst>
                  <a:ext uri="{FF2B5EF4-FFF2-40B4-BE49-F238E27FC236}">
                    <a16:creationId xmlns:a16="http://schemas.microsoft.com/office/drawing/2014/main" id="{54ED20F8-C00D-4092-8891-125E7EB5B2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65167" y="5477963"/>
                <a:ext cx="960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حبر 71">
                <a:extLst>
                  <a:ext uri="{FF2B5EF4-FFF2-40B4-BE49-F238E27FC236}">
                    <a16:creationId xmlns:a16="http://schemas.microsoft.com/office/drawing/2014/main" id="{2039D80A-33E0-2BD3-A08B-9276CEE57B37}"/>
                  </a:ext>
                </a:extLst>
              </p14:cNvPr>
              <p14:cNvContentPartPr/>
              <p14:nvPr/>
            </p14:nvContentPartPr>
            <p14:xfrm>
              <a:off x="2855087" y="5569043"/>
              <a:ext cx="1010160" cy="33120"/>
            </p14:xfrm>
          </p:contentPart>
        </mc:Choice>
        <mc:Fallback xmlns="">
          <p:pic>
            <p:nvPicPr>
              <p:cNvPr id="72" name="حبر 71">
                <a:extLst>
                  <a:ext uri="{FF2B5EF4-FFF2-40B4-BE49-F238E27FC236}">
                    <a16:creationId xmlns:a16="http://schemas.microsoft.com/office/drawing/2014/main" id="{2039D80A-33E0-2BD3-A08B-9276CEE57B3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1087" y="5461403"/>
                <a:ext cx="11178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حبر 72">
                <a:extLst>
                  <a:ext uri="{FF2B5EF4-FFF2-40B4-BE49-F238E27FC236}">
                    <a16:creationId xmlns:a16="http://schemas.microsoft.com/office/drawing/2014/main" id="{5CB1E289-DDDA-DCC1-66A8-D34122C86031}"/>
                  </a:ext>
                </a:extLst>
              </p14:cNvPr>
              <p14:cNvContentPartPr/>
              <p14:nvPr/>
            </p14:nvContentPartPr>
            <p14:xfrm>
              <a:off x="2454407" y="5414243"/>
              <a:ext cx="1153440" cy="167400"/>
            </p14:xfrm>
          </p:contentPart>
        </mc:Choice>
        <mc:Fallback xmlns="">
          <p:pic>
            <p:nvPicPr>
              <p:cNvPr id="73" name="حبر 72">
                <a:extLst>
                  <a:ext uri="{FF2B5EF4-FFF2-40B4-BE49-F238E27FC236}">
                    <a16:creationId xmlns:a16="http://schemas.microsoft.com/office/drawing/2014/main" id="{5CB1E289-DDDA-DCC1-66A8-D34122C8603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00407" y="5306603"/>
                <a:ext cx="126108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4" name="حبر 73">
                <a:extLst>
                  <a:ext uri="{FF2B5EF4-FFF2-40B4-BE49-F238E27FC236}">
                    <a16:creationId xmlns:a16="http://schemas.microsoft.com/office/drawing/2014/main" id="{38674504-F964-59AC-6849-42BFE5ACCE2D}"/>
                  </a:ext>
                </a:extLst>
              </p14:cNvPr>
              <p14:cNvContentPartPr/>
              <p14:nvPr/>
            </p14:nvContentPartPr>
            <p14:xfrm>
              <a:off x="2640167" y="5516483"/>
              <a:ext cx="453240" cy="21600"/>
            </p14:xfrm>
          </p:contentPart>
        </mc:Choice>
        <mc:Fallback xmlns="">
          <p:pic>
            <p:nvPicPr>
              <p:cNvPr id="74" name="حبر 73">
                <a:extLst>
                  <a:ext uri="{FF2B5EF4-FFF2-40B4-BE49-F238E27FC236}">
                    <a16:creationId xmlns:a16="http://schemas.microsoft.com/office/drawing/2014/main" id="{38674504-F964-59AC-6849-42BFE5ACCE2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86167" y="5408483"/>
                <a:ext cx="560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5" name="حبر 74">
                <a:extLst>
                  <a:ext uri="{FF2B5EF4-FFF2-40B4-BE49-F238E27FC236}">
                    <a16:creationId xmlns:a16="http://schemas.microsoft.com/office/drawing/2014/main" id="{2C74CBB6-3475-6C25-84D4-E886B93D0590}"/>
                  </a:ext>
                </a:extLst>
              </p14:cNvPr>
              <p14:cNvContentPartPr/>
              <p14:nvPr/>
            </p14:nvContentPartPr>
            <p14:xfrm>
              <a:off x="2532887" y="5506403"/>
              <a:ext cx="495000" cy="52560"/>
            </p14:xfrm>
          </p:contentPart>
        </mc:Choice>
        <mc:Fallback xmlns="">
          <p:pic>
            <p:nvPicPr>
              <p:cNvPr id="75" name="حبر 74">
                <a:extLst>
                  <a:ext uri="{FF2B5EF4-FFF2-40B4-BE49-F238E27FC236}">
                    <a16:creationId xmlns:a16="http://schemas.microsoft.com/office/drawing/2014/main" id="{2C74CBB6-3475-6C25-84D4-E886B93D05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479247" y="5398763"/>
                <a:ext cx="6026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6" name="حبر 75">
                <a:extLst>
                  <a:ext uri="{FF2B5EF4-FFF2-40B4-BE49-F238E27FC236}">
                    <a16:creationId xmlns:a16="http://schemas.microsoft.com/office/drawing/2014/main" id="{BB5A0041-A637-B831-1824-CF8A7CF7CB3A}"/>
                  </a:ext>
                </a:extLst>
              </p14:cNvPr>
              <p14:cNvContentPartPr/>
              <p14:nvPr/>
            </p14:nvContentPartPr>
            <p14:xfrm>
              <a:off x="2440007" y="5517203"/>
              <a:ext cx="687960" cy="76320"/>
            </p14:xfrm>
          </p:contentPart>
        </mc:Choice>
        <mc:Fallback xmlns="">
          <p:pic>
            <p:nvPicPr>
              <p:cNvPr id="76" name="حبر 75">
                <a:extLst>
                  <a:ext uri="{FF2B5EF4-FFF2-40B4-BE49-F238E27FC236}">
                    <a16:creationId xmlns:a16="http://schemas.microsoft.com/office/drawing/2014/main" id="{BB5A0041-A637-B831-1824-CF8A7CF7CB3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386367" y="5409563"/>
                <a:ext cx="79560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7" name="حبر 76">
                <a:extLst>
                  <a:ext uri="{FF2B5EF4-FFF2-40B4-BE49-F238E27FC236}">
                    <a16:creationId xmlns:a16="http://schemas.microsoft.com/office/drawing/2014/main" id="{D7B284F8-3DF8-1EAE-FFC8-25E84D4DCFDD}"/>
                  </a:ext>
                </a:extLst>
              </p14:cNvPr>
              <p14:cNvContentPartPr/>
              <p14:nvPr/>
            </p14:nvContentPartPr>
            <p14:xfrm>
              <a:off x="2569247" y="5495243"/>
              <a:ext cx="1458360" cy="101160"/>
            </p14:xfrm>
          </p:contentPart>
        </mc:Choice>
        <mc:Fallback xmlns="">
          <p:pic>
            <p:nvPicPr>
              <p:cNvPr id="77" name="حبر 76">
                <a:extLst>
                  <a:ext uri="{FF2B5EF4-FFF2-40B4-BE49-F238E27FC236}">
                    <a16:creationId xmlns:a16="http://schemas.microsoft.com/office/drawing/2014/main" id="{D7B284F8-3DF8-1EAE-FFC8-25E84D4DCF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15247" y="5387603"/>
                <a:ext cx="15660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8" name="حبر 77">
                <a:extLst>
                  <a:ext uri="{FF2B5EF4-FFF2-40B4-BE49-F238E27FC236}">
                    <a16:creationId xmlns:a16="http://schemas.microsoft.com/office/drawing/2014/main" id="{925F6EAB-83BF-EF96-5BDC-87A7BBFB66EC}"/>
                  </a:ext>
                </a:extLst>
              </p14:cNvPr>
              <p14:cNvContentPartPr/>
              <p14:nvPr/>
            </p14:nvContentPartPr>
            <p14:xfrm>
              <a:off x="3373847" y="5326763"/>
              <a:ext cx="2406240" cy="272880"/>
            </p14:xfrm>
          </p:contentPart>
        </mc:Choice>
        <mc:Fallback xmlns="">
          <p:pic>
            <p:nvPicPr>
              <p:cNvPr id="78" name="حبر 77">
                <a:extLst>
                  <a:ext uri="{FF2B5EF4-FFF2-40B4-BE49-F238E27FC236}">
                    <a16:creationId xmlns:a16="http://schemas.microsoft.com/office/drawing/2014/main" id="{925F6EAB-83BF-EF96-5BDC-87A7BBFB66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320207" y="5218763"/>
                <a:ext cx="251388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9" name="حبر 78">
                <a:extLst>
                  <a:ext uri="{FF2B5EF4-FFF2-40B4-BE49-F238E27FC236}">
                    <a16:creationId xmlns:a16="http://schemas.microsoft.com/office/drawing/2014/main" id="{35D2F10F-DBA0-8F28-297F-1D2B01D3E96A}"/>
                  </a:ext>
                </a:extLst>
              </p14:cNvPr>
              <p14:cNvContentPartPr/>
              <p14:nvPr/>
            </p14:nvContentPartPr>
            <p14:xfrm>
              <a:off x="3644567" y="5427563"/>
              <a:ext cx="1207080" cy="173520"/>
            </p14:xfrm>
          </p:contentPart>
        </mc:Choice>
        <mc:Fallback xmlns="">
          <p:pic>
            <p:nvPicPr>
              <p:cNvPr id="79" name="حبر 78">
                <a:extLst>
                  <a:ext uri="{FF2B5EF4-FFF2-40B4-BE49-F238E27FC236}">
                    <a16:creationId xmlns:a16="http://schemas.microsoft.com/office/drawing/2014/main" id="{35D2F10F-DBA0-8F28-297F-1D2B01D3E9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590927" y="5319923"/>
                <a:ext cx="13147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0" name="حبر 79">
                <a:extLst>
                  <a:ext uri="{FF2B5EF4-FFF2-40B4-BE49-F238E27FC236}">
                    <a16:creationId xmlns:a16="http://schemas.microsoft.com/office/drawing/2014/main" id="{B5A4EF02-7341-CFC3-B901-C8080E8611B2}"/>
                  </a:ext>
                </a:extLst>
              </p14:cNvPr>
              <p14:cNvContentPartPr/>
              <p14:nvPr/>
            </p14:nvContentPartPr>
            <p14:xfrm>
              <a:off x="3711887" y="5370683"/>
              <a:ext cx="1875600" cy="82800"/>
            </p14:xfrm>
          </p:contentPart>
        </mc:Choice>
        <mc:Fallback xmlns="">
          <p:pic>
            <p:nvPicPr>
              <p:cNvPr id="80" name="حبر 79">
                <a:extLst>
                  <a:ext uri="{FF2B5EF4-FFF2-40B4-BE49-F238E27FC236}">
                    <a16:creationId xmlns:a16="http://schemas.microsoft.com/office/drawing/2014/main" id="{B5A4EF02-7341-CFC3-B901-C8080E8611B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658247" y="5262683"/>
                <a:ext cx="19832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1" name="حبر 80">
                <a:extLst>
                  <a:ext uri="{FF2B5EF4-FFF2-40B4-BE49-F238E27FC236}">
                    <a16:creationId xmlns:a16="http://schemas.microsoft.com/office/drawing/2014/main" id="{4264097F-152B-318C-48FC-AA1661DA2924}"/>
                  </a:ext>
                </a:extLst>
              </p14:cNvPr>
              <p14:cNvContentPartPr/>
              <p14:nvPr/>
            </p14:nvContentPartPr>
            <p14:xfrm>
              <a:off x="3966767" y="5279243"/>
              <a:ext cx="1781280" cy="115560"/>
            </p14:xfrm>
          </p:contentPart>
        </mc:Choice>
        <mc:Fallback xmlns="">
          <p:pic>
            <p:nvPicPr>
              <p:cNvPr id="81" name="حبر 80">
                <a:extLst>
                  <a:ext uri="{FF2B5EF4-FFF2-40B4-BE49-F238E27FC236}">
                    <a16:creationId xmlns:a16="http://schemas.microsoft.com/office/drawing/2014/main" id="{4264097F-152B-318C-48FC-AA1661DA292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13127" y="5171603"/>
                <a:ext cx="18889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2" name="حبر 81">
                <a:extLst>
                  <a:ext uri="{FF2B5EF4-FFF2-40B4-BE49-F238E27FC236}">
                    <a16:creationId xmlns:a16="http://schemas.microsoft.com/office/drawing/2014/main" id="{D42A7E9B-2554-0504-BF2F-1E22DE118BDB}"/>
                  </a:ext>
                </a:extLst>
              </p14:cNvPr>
              <p14:cNvContentPartPr/>
              <p14:nvPr/>
            </p14:nvContentPartPr>
            <p14:xfrm>
              <a:off x="3161807" y="5376443"/>
              <a:ext cx="1024920" cy="29160"/>
            </p14:xfrm>
          </p:contentPart>
        </mc:Choice>
        <mc:Fallback xmlns="">
          <p:pic>
            <p:nvPicPr>
              <p:cNvPr id="82" name="حبر 81">
                <a:extLst>
                  <a:ext uri="{FF2B5EF4-FFF2-40B4-BE49-F238E27FC236}">
                    <a16:creationId xmlns:a16="http://schemas.microsoft.com/office/drawing/2014/main" id="{D42A7E9B-2554-0504-BF2F-1E22DE118BD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107807" y="5268443"/>
                <a:ext cx="11325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3" name="حبر 82">
                <a:extLst>
                  <a:ext uri="{FF2B5EF4-FFF2-40B4-BE49-F238E27FC236}">
                    <a16:creationId xmlns:a16="http://schemas.microsoft.com/office/drawing/2014/main" id="{9BB8685C-C75B-8163-00CE-585321C563BE}"/>
                  </a:ext>
                </a:extLst>
              </p14:cNvPr>
              <p14:cNvContentPartPr/>
              <p14:nvPr/>
            </p14:nvContentPartPr>
            <p14:xfrm>
              <a:off x="2830247" y="5442683"/>
              <a:ext cx="159480" cy="21600"/>
            </p14:xfrm>
          </p:contentPart>
        </mc:Choice>
        <mc:Fallback xmlns="">
          <p:pic>
            <p:nvPicPr>
              <p:cNvPr id="83" name="حبر 82">
                <a:extLst>
                  <a:ext uri="{FF2B5EF4-FFF2-40B4-BE49-F238E27FC236}">
                    <a16:creationId xmlns:a16="http://schemas.microsoft.com/office/drawing/2014/main" id="{9BB8685C-C75B-8163-00CE-585321C563B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776607" y="5334683"/>
                <a:ext cx="2671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4" name="حبر 83">
                <a:extLst>
                  <a:ext uri="{FF2B5EF4-FFF2-40B4-BE49-F238E27FC236}">
                    <a16:creationId xmlns:a16="http://schemas.microsoft.com/office/drawing/2014/main" id="{8FA7373F-D18B-90FF-99E1-BA4122785969}"/>
                  </a:ext>
                </a:extLst>
              </p14:cNvPr>
              <p14:cNvContentPartPr/>
              <p14:nvPr/>
            </p14:nvContentPartPr>
            <p14:xfrm>
              <a:off x="2483927" y="5487323"/>
              <a:ext cx="573480" cy="24840"/>
            </p14:xfrm>
          </p:contentPart>
        </mc:Choice>
        <mc:Fallback xmlns="">
          <p:pic>
            <p:nvPicPr>
              <p:cNvPr id="84" name="حبر 83">
                <a:extLst>
                  <a:ext uri="{FF2B5EF4-FFF2-40B4-BE49-F238E27FC236}">
                    <a16:creationId xmlns:a16="http://schemas.microsoft.com/office/drawing/2014/main" id="{8FA7373F-D18B-90FF-99E1-BA412278596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429927" y="5379683"/>
                <a:ext cx="68112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حبر 84">
                <a:extLst>
                  <a:ext uri="{FF2B5EF4-FFF2-40B4-BE49-F238E27FC236}">
                    <a16:creationId xmlns:a16="http://schemas.microsoft.com/office/drawing/2014/main" id="{8781A86D-E37F-FA8D-D755-08F8DA533B3A}"/>
                  </a:ext>
                </a:extLst>
              </p14:cNvPr>
              <p14:cNvContentPartPr/>
              <p14:nvPr/>
            </p14:nvContentPartPr>
            <p14:xfrm>
              <a:off x="2405087" y="5385443"/>
              <a:ext cx="733680" cy="131400"/>
            </p14:xfrm>
          </p:contentPart>
        </mc:Choice>
        <mc:Fallback xmlns="">
          <p:pic>
            <p:nvPicPr>
              <p:cNvPr id="85" name="حبر 84">
                <a:extLst>
                  <a:ext uri="{FF2B5EF4-FFF2-40B4-BE49-F238E27FC236}">
                    <a16:creationId xmlns:a16="http://schemas.microsoft.com/office/drawing/2014/main" id="{8781A86D-E37F-FA8D-D755-08F8DA533B3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51447" y="5277443"/>
                <a:ext cx="84132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6" name="حبر 85">
                <a:extLst>
                  <a:ext uri="{FF2B5EF4-FFF2-40B4-BE49-F238E27FC236}">
                    <a16:creationId xmlns:a16="http://schemas.microsoft.com/office/drawing/2014/main" id="{5550E964-36BA-CFB2-8758-3CE977C09439}"/>
                  </a:ext>
                </a:extLst>
              </p14:cNvPr>
              <p14:cNvContentPartPr/>
              <p14:nvPr/>
            </p14:nvContentPartPr>
            <p14:xfrm>
              <a:off x="2544047" y="5335763"/>
              <a:ext cx="603000" cy="45720"/>
            </p14:xfrm>
          </p:contentPart>
        </mc:Choice>
        <mc:Fallback xmlns="">
          <p:pic>
            <p:nvPicPr>
              <p:cNvPr id="86" name="حبر 85">
                <a:extLst>
                  <a:ext uri="{FF2B5EF4-FFF2-40B4-BE49-F238E27FC236}">
                    <a16:creationId xmlns:a16="http://schemas.microsoft.com/office/drawing/2014/main" id="{5550E964-36BA-CFB2-8758-3CE977C0943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490407" y="5227763"/>
                <a:ext cx="710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7" name="حبر 86">
                <a:extLst>
                  <a:ext uri="{FF2B5EF4-FFF2-40B4-BE49-F238E27FC236}">
                    <a16:creationId xmlns:a16="http://schemas.microsoft.com/office/drawing/2014/main" id="{8EDB99E2-14EC-2CFB-0733-C7CD8592F269}"/>
                  </a:ext>
                </a:extLst>
              </p14:cNvPr>
              <p14:cNvContentPartPr/>
              <p14:nvPr/>
            </p14:nvContentPartPr>
            <p14:xfrm>
              <a:off x="2453687" y="5305523"/>
              <a:ext cx="630720" cy="47160"/>
            </p14:xfrm>
          </p:contentPart>
        </mc:Choice>
        <mc:Fallback xmlns="">
          <p:pic>
            <p:nvPicPr>
              <p:cNvPr id="87" name="حبر 86">
                <a:extLst>
                  <a:ext uri="{FF2B5EF4-FFF2-40B4-BE49-F238E27FC236}">
                    <a16:creationId xmlns:a16="http://schemas.microsoft.com/office/drawing/2014/main" id="{8EDB99E2-14EC-2CFB-0733-C7CD8592F26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99687" y="5197883"/>
                <a:ext cx="73836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8" name="حبر 87">
                <a:extLst>
                  <a:ext uri="{FF2B5EF4-FFF2-40B4-BE49-F238E27FC236}">
                    <a16:creationId xmlns:a16="http://schemas.microsoft.com/office/drawing/2014/main" id="{A17DDE95-0DF6-64CD-C1E9-3B7BDEF8DFF6}"/>
                  </a:ext>
                </a:extLst>
              </p14:cNvPr>
              <p14:cNvContentPartPr/>
              <p14:nvPr/>
            </p14:nvContentPartPr>
            <p14:xfrm>
              <a:off x="2801807" y="5267723"/>
              <a:ext cx="224640" cy="42480"/>
            </p14:xfrm>
          </p:contentPart>
        </mc:Choice>
        <mc:Fallback xmlns="">
          <p:pic>
            <p:nvPicPr>
              <p:cNvPr id="88" name="حبر 87">
                <a:extLst>
                  <a:ext uri="{FF2B5EF4-FFF2-40B4-BE49-F238E27FC236}">
                    <a16:creationId xmlns:a16="http://schemas.microsoft.com/office/drawing/2014/main" id="{A17DDE95-0DF6-64CD-C1E9-3B7BDEF8DF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748167" y="5160083"/>
                <a:ext cx="3322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9" name="حبر 88">
                <a:extLst>
                  <a:ext uri="{FF2B5EF4-FFF2-40B4-BE49-F238E27FC236}">
                    <a16:creationId xmlns:a16="http://schemas.microsoft.com/office/drawing/2014/main" id="{0E6A0826-162C-6EC5-0C10-789DB3536BB2}"/>
                  </a:ext>
                </a:extLst>
              </p14:cNvPr>
              <p14:cNvContentPartPr/>
              <p14:nvPr/>
            </p14:nvContentPartPr>
            <p14:xfrm>
              <a:off x="2589407" y="5291843"/>
              <a:ext cx="179640" cy="21600"/>
            </p14:xfrm>
          </p:contentPart>
        </mc:Choice>
        <mc:Fallback xmlns="">
          <p:pic>
            <p:nvPicPr>
              <p:cNvPr id="89" name="حبر 88">
                <a:extLst>
                  <a:ext uri="{FF2B5EF4-FFF2-40B4-BE49-F238E27FC236}">
                    <a16:creationId xmlns:a16="http://schemas.microsoft.com/office/drawing/2014/main" id="{0E6A0826-162C-6EC5-0C10-789DB3536BB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35407" y="5184203"/>
                <a:ext cx="2872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0" name="حبر 89">
                <a:extLst>
                  <a:ext uri="{FF2B5EF4-FFF2-40B4-BE49-F238E27FC236}">
                    <a16:creationId xmlns:a16="http://schemas.microsoft.com/office/drawing/2014/main" id="{0D82BCDF-A352-1185-5ED3-B19994FECB45}"/>
                  </a:ext>
                </a:extLst>
              </p14:cNvPr>
              <p14:cNvContentPartPr/>
              <p14:nvPr/>
            </p14:nvContentPartPr>
            <p14:xfrm>
              <a:off x="2518847" y="5313083"/>
              <a:ext cx="70560" cy="21600"/>
            </p14:xfrm>
          </p:contentPart>
        </mc:Choice>
        <mc:Fallback xmlns="">
          <p:pic>
            <p:nvPicPr>
              <p:cNvPr id="90" name="حبر 89">
                <a:extLst>
                  <a:ext uri="{FF2B5EF4-FFF2-40B4-BE49-F238E27FC236}">
                    <a16:creationId xmlns:a16="http://schemas.microsoft.com/office/drawing/2014/main" id="{0D82BCDF-A352-1185-5ED3-B19994FECB45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65207" y="5205443"/>
                <a:ext cx="178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1" name="حبر 90">
                <a:extLst>
                  <a:ext uri="{FF2B5EF4-FFF2-40B4-BE49-F238E27FC236}">
                    <a16:creationId xmlns:a16="http://schemas.microsoft.com/office/drawing/2014/main" id="{07110824-770F-F382-7E91-8511B9B5ADB4}"/>
                  </a:ext>
                </a:extLst>
              </p14:cNvPr>
              <p14:cNvContentPartPr/>
              <p14:nvPr/>
            </p14:nvContentPartPr>
            <p14:xfrm>
              <a:off x="2354687" y="5980163"/>
              <a:ext cx="1873080" cy="338040"/>
            </p14:xfrm>
          </p:contentPart>
        </mc:Choice>
        <mc:Fallback xmlns="">
          <p:pic>
            <p:nvPicPr>
              <p:cNvPr id="91" name="حبر 90">
                <a:extLst>
                  <a:ext uri="{FF2B5EF4-FFF2-40B4-BE49-F238E27FC236}">
                    <a16:creationId xmlns:a16="http://schemas.microsoft.com/office/drawing/2014/main" id="{07110824-770F-F382-7E91-8511B9B5ADB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300687" y="5872523"/>
                <a:ext cx="1980720" cy="5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2" name="حبر 91">
                <a:extLst>
                  <a:ext uri="{FF2B5EF4-FFF2-40B4-BE49-F238E27FC236}">
                    <a16:creationId xmlns:a16="http://schemas.microsoft.com/office/drawing/2014/main" id="{2DEC1D1A-EB6D-4D83-4F68-9B9099C401C6}"/>
                  </a:ext>
                </a:extLst>
              </p14:cNvPr>
              <p14:cNvContentPartPr/>
              <p14:nvPr/>
            </p14:nvContentPartPr>
            <p14:xfrm>
              <a:off x="2460527" y="5958563"/>
              <a:ext cx="1847160" cy="283680"/>
            </p14:xfrm>
          </p:contentPart>
        </mc:Choice>
        <mc:Fallback xmlns="">
          <p:pic>
            <p:nvPicPr>
              <p:cNvPr id="92" name="حبر 91">
                <a:extLst>
                  <a:ext uri="{FF2B5EF4-FFF2-40B4-BE49-F238E27FC236}">
                    <a16:creationId xmlns:a16="http://schemas.microsoft.com/office/drawing/2014/main" id="{2DEC1D1A-EB6D-4D83-4F68-9B9099C401C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406527" y="5850923"/>
                <a:ext cx="195480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حبر 93">
                <a:extLst>
                  <a:ext uri="{FF2B5EF4-FFF2-40B4-BE49-F238E27FC236}">
                    <a16:creationId xmlns:a16="http://schemas.microsoft.com/office/drawing/2014/main" id="{894C75C0-290B-BC44-E2CB-DBC4F04DE44F}"/>
                  </a:ext>
                </a:extLst>
              </p14:cNvPr>
              <p14:cNvContentPartPr/>
              <p14:nvPr/>
            </p14:nvContentPartPr>
            <p14:xfrm>
              <a:off x="9879407" y="3159563"/>
              <a:ext cx="1495080" cy="122760"/>
            </p14:xfrm>
          </p:contentPart>
        </mc:Choice>
        <mc:Fallback xmlns="">
          <p:pic>
            <p:nvPicPr>
              <p:cNvPr id="94" name="حبر 93">
                <a:extLst>
                  <a:ext uri="{FF2B5EF4-FFF2-40B4-BE49-F238E27FC236}">
                    <a16:creationId xmlns:a16="http://schemas.microsoft.com/office/drawing/2014/main" id="{894C75C0-290B-BC44-E2CB-DBC4F04DE44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825767" y="3051923"/>
                <a:ext cx="1602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5" name="حبر 94">
                <a:extLst>
                  <a:ext uri="{FF2B5EF4-FFF2-40B4-BE49-F238E27FC236}">
                    <a16:creationId xmlns:a16="http://schemas.microsoft.com/office/drawing/2014/main" id="{F8CF83EA-EFBF-125F-6B91-91415F57E3E6}"/>
                  </a:ext>
                </a:extLst>
              </p14:cNvPr>
              <p14:cNvContentPartPr/>
              <p14:nvPr/>
            </p14:nvContentPartPr>
            <p14:xfrm>
              <a:off x="10459727" y="3934643"/>
              <a:ext cx="360" cy="360"/>
            </p14:xfrm>
          </p:contentPart>
        </mc:Choice>
        <mc:Fallback xmlns="">
          <p:pic>
            <p:nvPicPr>
              <p:cNvPr id="95" name="حبر 94">
                <a:extLst>
                  <a:ext uri="{FF2B5EF4-FFF2-40B4-BE49-F238E27FC236}">
                    <a16:creationId xmlns:a16="http://schemas.microsoft.com/office/drawing/2014/main" id="{F8CF83EA-EFBF-125F-6B91-91415F57E3E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05727" y="382700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7" name="حبر 96">
                <a:extLst>
                  <a:ext uri="{FF2B5EF4-FFF2-40B4-BE49-F238E27FC236}">
                    <a16:creationId xmlns:a16="http://schemas.microsoft.com/office/drawing/2014/main" id="{44D9BCF1-DF8A-B59A-41D3-F677B131FEED}"/>
                  </a:ext>
                </a:extLst>
              </p14:cNvPr>
              <p14:cNvContentPartPr/>
              <p14:nvPr/>
            </p14:nvContentPartPr>
            <p14:xfrm>
              <a:off x="9847007" y="3143363"/>
              <a:ext cx="1634040" cy="133560"/>
            </p14:xfrm>
          </p:contentPart>
        </mc:Choice>
        <mc:Fallback xmlns="">
          <p:pic>
            <p:nvPicPr>
              <p:cNvPr id="97" name="حبر 96">
                <a:extLst>
                  <a:ext uri="{FF2B5EF4-FFF2-40B4-BE49-F238E27FC236}">
                    <a16:creationId xmlns:a16="http://schemas.microsoft.com/office/drawing/2014/main" id="{44D9BCF1-DF8A-B59A-41D3-F677B131FEE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793367" y="3035363"/>
                <a:ext cx="174168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8" name="حبر 97">
                <a:extLst>
                  <a:ext uri="{FF2B5EF4-FFF2-40B4-BE49-F238E27FC236}">
                    <a16:creationId xmlns:a16="http://schemas.microsoft.com/office/drawing/2014/main" id="{40A1AF01-802B-6E24-6163-05B192170C3E}"/>
                  </a:ext>
                </a:extLst>
              </p14:cNvPr>
              <p14:cNvContentPartPr/>
              <p14:nvPr/>
            </p14:nvContentPartPr>
            <p14:xfrm>
              <a:off x="10253160" y="3886200"/>
              <a:ext cx="1634040" cy="133560"/>
            </p14:xfrm>
          </p:contentPart>
        </mc:Choice>
        <mc:Fallback xmlns="">
          <p:pic>
            <p:nvPicPr>
              <p:cNvPr id="98" name="حبر 97">
                <a:extLst>
                  <a:ext uri="{FF2B5EF4-FFF2-40B4-BE49-F238E27FC236}">
                    <a16:creationId xmlns:a16="http://schemas.microsoft.com/office/drawing/2014/main" id="{40A1AF01-802B-6E24-6163-05B192170C3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99520" y="3778200"/>
                <a:ext cx="1741680" cy="349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2570" y="1763395"/>
            <a:ext cx="86131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b="1" spc="-140" dirty="0">
                <a:latin typeface="Arial"/>
                <a:cs typeface="Arial"/>
              </a:rPr>
              <a:t>Which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80" dirty="0">
                <a:solidFill>
                  <a:srgbClr val="996F9A"/>
                </a:solidFill>
                <a:latin typeface="Arial"/>
                <a:cs typeface="Arial"/>
              </a:rPr>
              <a:t>joint</a:t>
            </a:r>
            <a:r>
              <a:rPr sz="2400" b="1" spc="-100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400" b="1" spc="-70" dirty="0">
                <a:solidFill>
                  <a:srgbClr val="996F9A"/>
                </a:solidFill>
                <a:latin typeface="Arial"/>
                <a:cs typeface="Arial"/>
              </a:rPr>
              <a:t>activity</a:t>
            </a:r>
            <a:r>
              <a:rPr sz="2400" b="1" spc="-95" dirty="0">
                <a:solidFill>
                  <a:srgbClr val="996F9A"/>
                </a:solidFill>
                <a:latin typeface="Arial"/>
                <a:cs typeface="Arial"/>
              </a:rPr>
              <a:t> </a:t>
            </a:r>
            <a:r>
              <a:rPr sz="2400" b="1" spc="-65" dirty="0">
                <a:latin typeface="Arial"/>
                <a:cs typeface="Arial"/>
              </a:rPr>
              <a:t>performed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50" dirty="0">
                <a:latin typeface="Arial"/>
                <a:cs typeface="Arial"/>
              </a:rPr>
              <a:t>by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service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provider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114" dirty="0">
                <a:latin typeface="Arial"/>
                <a:cs typeface="Arial"/>
              </a:rPr>
              <a:t>and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service</a:t>
            </a:r>
            <a:endParaRPr sz="24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2880"/>
              </a:spcBef>
            </a:pPr>
            <a:r>
              <a:rPr sz="2400" b="1" spc="-110" dirty="0">
                <a:latin typeface="Arial"/>
                <a:cs typeface="Arial"/>
              </a:rPr>
              <a:t>consumer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ensur</a:t>
            </a:r>
            <a:r>
              <a:rPr sz="2400" b="1" spc="-95" dirty="0">
                <a:latin typeface="Arial"/>
                <a:cs typeface="Arial"/>
              </a:rPr>
              <a:t>e</a:t>
            </a:r>
            <a:r>
              <a:rPr sz="2400" b="1" spc="-125" dirty="0">
                <a:latin typeface="Arial"/>
                <a:cs typeface="Arial"/>
              </a:rPr>
              <a:t>s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190" dirty="0">
                <a:latin typeface="Arial"/>
                <a:cs typeface="Arial"/>
              </a:rPr>
              <a:t>c</a:t>
            </a:r>
            <a:r>
              <a:rPr sz="2400" b="1" spc="-85" dirty="0">
                <a:latin typeface="Arial"/>
                <a:cs typeface="Arial"/>
              </a:rPr>
              <a:t>ontinual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va</a:t>
            </a:r>
            <a:r>
              <a:rPr sz="2400" b="1" spc="-20" dirty="0">
                <a:latin typeface="Arial"/>
                <a:cs typeface="Arial"/>
              </a:rPr>
              <a:t>l</a:t>
            </a:r>
            <a:r>
              <a:rPr sz="2400" b="1" spc="-110" dirty="0">
                <a:latin typeface="Arial"/>
                <a:cs typeface="Arial"/>
              </a:rPr>
              <a:t>ue</a:t>
            </a:r>
            <a:r>
              <a:rPr sz="2400" b="1" spc="-120" dirty="0">
                <a:latin typeface="Arial"/>
                <a:cs typeface="Arial"/>
              </a:rPr>
              <a:t> </a:t>
            </a:r>
            <a:r>
              <a:rPr sz="2400" b="1" spc="-180" dirty="0">
                <a:latin typeface="Arial"/>
                <a:cs typeface="Arial"/>
              </a:rPr>
              <a:t>c</a:t>
            </a:r>
            <a:r>
              <a:rPr sz="2400" b="1" spc="-200" dirty="0">
                <a:latin typeface="Arial"/>
                <a:cs typeface="Arial"/>
              </a:rPr>
              <a:t>o</a:t>
            </a:r>
            <a:r>
              <a:rPr sz="2400" b="1" spc="130" dirty="0">
                <a:latin typeface="Arial"/>
                <a:cs typeface="Arial"/>
              </a:rPr>
              <a:t>-</a:t>
            </a:r>
            <a:r>
              <a:rPr sz="2400" b="1" spc="-50" dirty="0">
                <a:latin typeface="Arial"/>
                <a:cs typeface="Arial"/>
              </a:rPr>
              <a:t>cr</a:t>
            </a:r>
            <a:r>
              <a:rPr sz="2400" b="1" spc="-75" dirty="0">
                <a:latin typeface="Arial"/>
                <a:cs typeface="Arial"/>
              </a:rPr>
              <a:t>e</a:t>
            </a:r>
            <a:r>
              <a:rPr sz="2400" b="1" spc="-130" dirty="0">
                <a:latin typeface="Arial"/>
                <a:cs typeface="Arial"/>
              </a:rPr>
              <a:t>ation?</a:t>
            </a:r>
            <a:endParaRPr sz="2400" dirty="0">
              <a:latin typeface="Arial"/>
              <a:cs typeface="Arial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2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20" dirty="0">
                <a:latin typeface="Tahoma"/>
                <a:cs typeface="Tahoma"/>
              </a:rPr>
              <a:t>rvice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25" dirty="0">
                <a:latin typeface="Tahoma"/>
                <a:cs typeface="Tahoma"/>
              </a:rPr>
              <a:t>Pro</a:t>
            </a:r>
            <a:r>
              <a:rPr sz="2400" spc="10" dirty="0">
                <a:latin typeface="Tahoma"/>
                <a:cs typeface="Tahoma"/>
              </a:rPr>
              <a:t>v</a:t>
            </a:r>
            <a:r>
              <a:rPr sz="2400" spc="70" dirty="0">
                <a:latin typeface="Tahoma"/>
                <a:cs typeface="Tahoma"/>
              </a:rPr>
              <a:t>is</a:t>
            </a:r>
            <a:r>
              <a:rPr sz="2400" spc="55" dirty="0">
                <a:latin typeface="Tahoma"/>
                <a:cs typeface="Tahoma"/>
              </a:rPr>
              <a:t>i</a:t>
            </a:r>
            <a:r>
              <a:rPr sz="2400" spc="-50" dirty="0">
                <a:latin typeface="Tahoma"/>
                <a:cs typeface="Tahoma"/>
              </a:rPr>
              <a:t>on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355600" algn="l"/>
              </a:tabLst>
            </a:pPr>
            <a:r>
              <a:rPr sz="2400" spc="20" dirty="0">
                <a:latin typeface="Tahoma"/>
                <a:cs typeface="Tahoma"/>
              </a:rPr>
              <a:t>Service</a:t>
            </a:r>
            <a:r>
              <a:rPr sz="2400" spc="-190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consumption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5"/>
              </a:spcBef>
              <a:buAutoNum type="alphaLcParenR"/>
              <a:tabLst>
                <a:tab pos="355600" algn="l"/>
              </a:tabLst>
            </a:pPr>
            <a:r>
              <a:rPr sz="2400" spc="2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20" dirty="0">
                <a:latin typeface="Tahoma"/>
                <a:cs typeface="Tahoma"/>
              </a:rPr>
              <a:t>rvice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off</a:t>
            </a:r>
            <a:r>
              <a:rPr sz="2400" spc="5" dirty="0">
                <a:latin typeface="Tahoma"/>
                <a:cs typeface="Tahoma"/>
              </a:rPr>
              <a:t>ering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82570" y="5421579"/>
            <a:ext cx="5012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ahoma"/>
                <a:cs typeface="Tahoma"/>
              </a:rPr>
              <a:t>d)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20" dirty="0">
                <a:latin typeface="Tahoma"/>
                <a:cs typeface="Tahoma"/>
              </a:rPr>
              <a:t>S</a:t>
            </a:r>
            <a:r>
              <a:rPr sz="2400" spc="10" dirty="0">
                <a:latin typeface="Tahoma"/>
                <a:cs typeface="Tahoma"/>
              </a:rPr>
              <a:t>e</a:t>
            </a:r>
            <a:r>
              <a:rPr sz="2400" spc="20" dirty="0">
                <a:latin typeface="Tahoma"/>
                <a:cs typeface="Tahoma"/>
              </a:rPr>
              <a:t>rvice</a:t>
            </a:r>
            <a:r>
              <a:rPr sz="2400" spc="-16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R</a:t>
            </a:r>
            <a:r>
              <a:rPr sz="2400" spc="-30" dirty="0">
                <a:latin typeface="Tahoma"/>
                <a:cs typeface="Tahoma"/>
              </a:rPr>
              <a:t>e</a:t>
            </a:r>
            <a:r>
              <a:rPr sz="2400" spc="10" dirty="0">
                <a:latin typeface="Tahoma"/>
                <a:cs typeface="Tahoma"/>
              </a:rPr>
              <a:t>lationshi</a:t>
            </a:r>
            <a:r>
              <a:rPr sz="2400" spc="30" dirty="0">
                <a:latin typeface="Tahoma"/>
                <a:cs typeface="Tahoma"/>
              </a:rPr>
              <a:t>ps</a:t>
            </a:r>
            <a:r>
              <a:rPr sz="2400" spc="-195" dirty="0">
                <a:latin typeface="Tahoma"/>
                <a:cs typeface="Tahoma"/>
              </a:rPr>
              <a:t> </a:t>
            </a:r>
            <a:r>
              <a:rPr sz="2400" spc="-15" dirty="0">
                <a:latin typeface="Tahoma"/>
                <a:cs typeface="Tahoma"/>
              </a:rPr>
              <a:t>mana</a:t>
            </a:r>
            <a:r>
              <a:rPr sz="2400" spc="-30" dirty="0">
                <a:latin typeface="Tahoma"/>
                <a:cs typeface="Tahoma"/>
              </a:rPr>
              <a:t>gem</a:t>
            </a:r>
            <a:r>
              <a:rPr sz="2400" spc="-35" dirty="0">
                <a:latin typeface="Tahoma"/>
                <a:cs typeface="Tahoma"/>
              </a:rPr>
              <a:t>e</a:t>
            </a:r>
            <a:r>
              <a:rPr sz="2400" spc="-40" dirty="0">
                <a:latin typeface="Tahoma"/>
                <a:cs typeface="Tahoma"/>
              </a:rPr>
              <a:t>nt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46554" y="5372861"/>
            <a:ext cx="7481570" cy="495300"/>
          </a:xfrm>
          <a:custGeom>
            <a:avLst/>
            <a:gdLst/>
            <a:ahLst/>
            <a:cxnLst/>
            <a:rect l="l" t="t" r="r" b="b"/>
            <a:pathLst>
              <a:path w="7481570" h="495300">
                <a:moveTo>
                  <a:pt x="0" y="82550"/>
                </a:moveTo>
                <a:lnTo>
                  <a:pt x="6486" y="50417"/>
                </a:lnTo>
                <a:lnTo>
                  <a:pt x="24177" y="24177"/>
                </a:lnTo>
                <a:lnTo>
                  <a:pt x="50417" y="6486"/>
                </a:lnTo>
                <a:lnTo>
                  <a:pt x="82550" y="0"/>
                </a:lnTo>
                <a:lnTo>
                  <a:pt x="7398766" y="0"/>
                </a:lnTo>
                <a:lnTo>
                  <a:pt x="7430898" y="6486"/>
                </a:lnTo>
                <a:lnTo>
                  <a:pt x="7457138" y="24177"/>
                </a:lnTo>
                <a:lnTo>
                  <a:pt x="7474829" y="50417"/>
                </a:lnTo>
                <a:lnTo>
                  <a:pt x="7481316" y="82550"/>
                </a:lnTo>
                <a:lnTo>
                  <a:pt x="7481316" y="412750"/>
                </a:lnTo>
                <a:lnTo>
                  <a:pt x="7474829" y="444882"/>
                </a:lnTo>
                <a:lnTo>
                  <a:pt x="7457138" y="471122"/>
                </a:lnTo>
                <a:lnTo>
                  <a:pt x="7430898" y="488813"/>
                </a:lnTo>
                <a:lnTo>
                  <a:pt x="7398766" y="495300"/>
                </a:lnTo>
                <a:lnTo>
                  <a:pt x="82550" y="495300"/>
                </a:lnTo>
                <a:lnTo>
                  <a:pt x="50417" y="488813"/>
                </a:lnTo>
                <a:lnTo>
                  <a:pt x="24177" y="471122"/>
                </a:lnTo>
                <a:lnTo>
                  <a:pt x="6486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5" name="object 15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2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8334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ةمدخلا</a:t>
            </a:r>
            <a:r>
              <a:rPr spc="-204" dirty="0"/>
              <a:t> </a:t>
            </a:r>
            <a:r>
              <a:rPr spc="220" dirty="0"/>
              <a:t>ةرادإ</a:t>
            </a:r>
            <a:r>
              <a:rPr spc="-195" dirty="0"/>
              <a:t> </a:t>
            </a:r>
            <a:r>
              <a:rPr spc="240" dirty="0"/>
              <a:t>ميهافم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138617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2570" y="1354582"/>
            <a:ext cx="9104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Arial"/>
                <a:cs typeface="Arial"/>
              </a:rPr>
              <a:t>Identify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missing </a:t>
            </a:r>
            <a:r>
              <a:rPr sz="2400" b="1" spc="-85" dirty="0">
                <a:latin typeface="Arial"/>
                <a:cs typeface="Arial"/>
              </a:rPr>
              <a:t>word(s)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in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the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following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sentence.</a:t>
            </a:r>
            <a:endParaRPr sz="24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2880"/>
              </a:spcBef>
            </a:pPr>
            <a:r>
              <a:rPr sz="2400" b="1" spc="-100" dirty="0">
                <a:latin typeface="Arial"/>
                <a:cs typeface="Arial"/>
              </a:rPr>
              <a:t>“Service </a:t>
            </a:r>
            <a:r>
              <a:rPr sz="2400" b="1" spc="-105" dirty="0">
                <a:latin typeface="Arial"/>
                <a:cs typeface="Arial"/>
              </a:rPr>
              <a:t>management”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is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set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of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specialized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organizational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998219" y="2514600"/>
            <a:ext cx="1019556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capabilities</a:t>
            </a:r>
            <a:r>
              <a:rPr spc="-114" dirty="0"/>
              <a:t> </a:t>
            </a:r>
            <a:r>
              <a:rPr spc="-30" dirty="0"/>
              <a:t>for</a:t>
            </a:r>
            <a:r>
              <a:rPr spc="-95" dirty="0"/>
              <a:t> </a:t>
            </a:r>
            <a:r>
              <a:rPr spc="-90" dirty="0"/>
              <a:t>enabling</a:t>
            </a:r>
            <a:r>
              <a:rPr spc="-110" dirty="0"/>
              <a:t> </a:t>
            </a:r>
            <a:r>
              <a:rPr spc="-70" dirty="0"/>
              <a:t>value</a:t>
            </a:r>
            <a:r>
              <a:rPr spc="-130" dirty="0"/>
              <a:t> </a:t>
            </a:r>
            <a:r>
              <a:rPr spc="-30" dirty="0"/>
              <a:t>for</a:t>
            </a:r>
            <a:r>
              <a:rPr spc="-95" dirty="0"/>
              <a:t> </a:t>
            </a:r>
            <a:r>
              <a:rPr spc="-105" dirty="0"/>
              <a:t>customers</a:t>
            </a:r>
            <a:r>
              <a:rPr spc="-90" dirty="0"/>
              <a:t> in</a:t>
            </a:r>
            <a:r>
              <a:rPr spc="-110" dirty="0"/>
              <a:t> </a:t>
            </a:r>
            <a:r>
              <a:rPr spc="-75" dirty="0"/>
              <a:t>the</a:t>
            </a:r>
            <a:r>
              <a:rPr spc="-90" dirty="0"/>
              <a:t> </a:t>
            </a:r>
            <a:r>
              <a:rPr spc="-50" dirty="0"/>
              <a:t>form</a:t>
            </a:r>
            <a:r>
              <a:rPr spc="-110" dirty="0"/>
              <a:t> </a:t>
            </a:r>
            <a:r>
              <a:rPr spc="-90" dirty="0"/>
              <a:t>of</a:t>
            </a:r>
            <a:r>
              <a:rPr spc="-95" dirty="0"/>
              <a:t> </a:t>
            </a:r>
            <a:r>
              <a:rPr spc="-135" dirty="0"/>
              <a:t>[?].</a:t>
            </a:r>
          </a:p>
          <a:p>
            <a:pPr marL="2139950" indent="-342900">
              <a:lnSpc>
                <a:spcPct val="100000"/>
              </a:lnSpc>
              <a:spcBef>
                <a:spcPts val="2885"/>
              </a:spcBef>
              <a:buAutoNum type="alphaLcParenR"/>
              <a:tabLst>
                <a:tab pos="2139950" algn="l"/>
              </a:tabLst>
            </a:pPr>
            <a:r>
              <a:rPr b="0" spc="10" dirty="0">
                <a:latin typeface="Tahoma"/>
                <a:cs typeface="Tahoma"/>
              </a:rPr>
              <a:t>practices</a:t>
            </a:r>
          </a:p>
          <a:p>
            <a:pPr marL="2139950" indent="-34290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2139950" algn="l"/>
              </a:tabLst>
            </a:pPr>
            <a:r>
              <a:rPr b="0" dirty="0">
                <a:latin typeface="Tahoma"/>
                <a:cs typeface="Tahoma"/>
              </a:rPr>
              <a:t>warranty</a:t>
            </a:r>
          </a:p>
          <a:p>
            <a:pPr marL="2139950" indent="-34290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2139950" algn="l"/>
              </a:tabLst>
            </a:pPr>
            <a:r>
              <a:rPr b="0" spc="30" dirty="0">
                <a:latin typeface="Tahoma"/>
                <a:cs typeface="Tahoma"/>
              </a:rPr>
              <a:t>services</a:t>
            </a:r>
          </a:p>
          <a:p>
            <a:pPr marL="2139950" indent="-34290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2139950" algn="l"/>
              </a:tabLst>
            </a:pPr>
            <a:r>
              <a:rPr b="0" spc="-195" dirty="0">
                <a:latin typeface="Tahoma"/>
                <a:cs typeface="Tahoma"/>
              </a:rPr>
              <a:t>IT</a:t>
            </a:r>
            <a:r>
              <a:rPr b="0" spc="-210" dirty="0">
                <a:latin typeface="Tahoma"/>
                <a:cs typeface="Tahoma"/>
              </a:rPr>
              <a:t> </a:t>
            </a:r>
            <a:r>
              <a:rPr b="0" spc="40" dirty="0">
                <a:latin typeface="Tahoma"/>
                <a:cs typeface="Tahoma"/>
              </a:rPr>
              <a:t>ass</a:t>
            </a:r>
            <a:r>
              <a:rPr b="0" spc="30" dirty="0">
                <a:latin typeface="Tahoma"/>
                <a:cs typeface="Tahoma"/>
              </a:rPr>
              <a:t>ets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4" name="object 14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E570C3B1-DC84-5343-9505-AAD248D134D2}"/>
              </a:ext>
            </a:extLst>
          </p:cNvPr>
          <p:cNvSpPr txBox="1"/>
          <p:nvPr/>
        </p:nvSpPr>
        <p:spPr>
          <a:xfrm>
            <a:off x="1684081" y="819375"/>
            <a:ext cx="10474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/>
              <a:t>حدد الكلمة (الكلمات) المفقودة في الجملة التالية.</a:t>
            </a:r>
          </a:p>
          <a:p>
            <a:r>
              <a:rPr lang="ar-SA" dirty="0"/>
              <a:t>"إدارة الخدمة" هي مجموعة من القدرات التنظيمية المتخصصة لتمكين القيمة للعملاء في شكل [؟].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D3DC01F9-1683-C2A1-5299-3C877204607D}"/>
              </a:ext>
            </a:extLst>
          </p:cNvPr>
          <p:cNvSpPr txBox="1"/>
          <p:nvPr/>
        </p:nvSpPr>
        <p:spPr>
          <a:xfrm>
            <a:off x="5954174" y="2914471"/>
            <a:ext cx="6162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/>
              <a:t>الممارسات</a:t>
            </a:r>
          </a:p>
          <a:p>
            <a:r>
              <a:rPr lang="ar-SA" dirty="0"/>
              <a:t>ضمان</a:t>
            </a:r>
          </a:p>
          <a:p>
            <a:r>
              <a:rPr lang="ar-SA" dirty="0"/>
              <a:t>خدمات</a:t>
            </a:r>
          </a:p>
          <a:p>
            <a:r>
              <a:rPr lang="ar-SA" dirty="0"/>
              <a:t>أصول تكنولوجيا المعلومات</a:t>
            </a:r>
          </a:p>
        </p:txBody>
      </p:sp>
      <p:grpSp>
        <p:nvGrpSpPr>
          <p:cNvPr id="28" name="مجموعة 27">
            <a:extLst>
              <a:ext uri="{FF2B5EF4-FFF2-40B4-BE49-F238E27FC236}">
                <a16:creationId xmlns:a16="http://schemas.microsoft.com/office/drawing/2014/main" id="{F6F4E0E5-5C79-242B-3DAB-92170D4E354B}"/>
              </a:ext>
            </a:extLst>
          </p:cNvPr>
          <p:cNvGrpSpPr/>
          <p:nvPr/>
        </p:nvGrpSpPr>
        <p:grpSpPr>
          <a:xfrm>
            <a:off x="10720377" y="2900030"/>
            <a:ext cx="537480" cy="111960"/>
            <a:chOff x="10720377" y="2900030"/>
            <a:chExt cx="537480" cy="11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حبر 24">
                  <a:extLst>
                    <a:ext uri="{FF2B5EF4-FFF2-40B4-BE49-F238E27FC236}">
                      <a16:creationId xmlns:a16="http://schemas.microsoft.com/office/drawing/2014/main" id="{D7C08B0F-EDF8-6488-FE31-F45549C9E88F}"/>
                    </a:ext>
                  </a:extLst>
                </p14:cNvPr>
                <p14:cNvContentPartPr/>
                <p14:nvPr/>
              </p14:nvContentPartPr>
              <p14:xfrm>
                <a:off x="11152017" y="2995070"/>
                <a:ext cx="21960" cy="16920"/>
              </p14:xfrm>
            </p:contentPart>
          </mc:Choice>
          <mc:Fallback xmlns="">
            <p:pic>
              <p:nvPicPr>
                <p:cNvPr id="25" name="حبر 24">
                  <a:extLst>
                    <a:ext uri="{FF2B5EF4-FFF2-40B4-BE49-F238E27FC236}">
                      <a16:creationId xmlns:a16="http://schemas.microsoft.com/office/drawing/2014/main" id="{D7C08B0F-EDF8-6488-FE31-F45549C9E8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34377" y="2977430"/>
                  <a:ext cx="57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حبر 25">
                  <a:extLst>
                    <a:ext uri="{FF2B5EF4-FFF2-40B4-BE49-F238E27FC236}">
                      <a16:creationId xmlns:a16="http://schemas.microsoft.com/office/drawing/2014/main" id="{E8979172-3EF9-60D4-BADA-6CFD6748889F}"/>
                    </a:ext>
                  </a:extLst>
                </p14:cNvPr>
                <p14:cNvContentPartPr/>
                <p14:nvPr/>
              </p14:nvContentPartPr>
              <p14:xfrm>
                <a:off x="11173977" y="3011630"/>
                <a:ext cx="360" cy="360"/>
              </p14:xfrm>
            </p:contentPart>
          </mc:Choice>
          <mc:Fallback xmlns="">
            <p:pic>
              <p:nvPicPr>
                <p:cNvPr id="26" name="حبر 25">
                  <a:extLst>
                    <a:ext uri="{FF2B5EF4-FFF2-40B4-BE49-F238E27FC236}">
                      <a16:creationId xmlns:a16="http://schemas.microsoft.com/office/drawing/2014/main" id="{E8979172-3EF9-60D4-BADA-6CFD674888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55977" y="299399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حبر 26">
                  <a:extLst>
                    <a:ext uri="{FF2B5EF4-FFF2-40B4-BE49-F238E27FC236}">
                      <a16:creationId xmlns:a16="http://schemas.microsoft.com/office/drawing/2014/main" id="{1184DC70-C05D-12A1-5E59-45E32ED88983}"/>
                    </a:ext>
                  </a:extLst>
                </p14:cNvPr>
                <p14:cNvContentPartPr/>
                <p14:nvPr/>
              </p14:nvContentPartPr>
              <p14:xfrm>
                <a:off x="10720377" y="2900030"/>
                <a:ext cx="537480" cy="111960"/>
              </p14:xfrm>
            </p:contentPart>
          </mc:Choice>
          <mc:Fallback xmlns="">
            <p:pic>
              <p:nvPicPr>
                <p:cNvPr id="27" name="حبر 26">
                  <a:extLst>
                    <a:ext uri="{FF2B5EF4-FFF2-40B4-BE49-F238E27FC236}">
                      <a16:creationId xmlns:a16="http://schemas.microsoft.com/office/drawing/2014/main" id="{1184DC70-C05D-12A1-5E59-45E32ED889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02737" y="2882030"/>
                  <a:ext cx="573120" cy="147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F2B0B0DA-34FF-2F40-CB91-CB707B71C430}"/>
              </a:ext>
            </a:extLst>
          </p:cNvPr>
          <p:cNvSpPr txBox="1"/>
          <p:nvPr/>
        </p:nvSpPr>
        <p:spPr>
          <a:xfrm>
            <a:off x="304800" y="747010"/>
            <a:ext cx="320801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dirty="0"/>
              <a:t>صيغة السؤال هذه ستتكرر يمكن 5 مرات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حبر 32">
                <a:extLst>
                  <a:ext uri="{FF2B5EF4-FFF2-40B4-BE49-F238E27FC236}">
                    <a16:creationId xmlns:a16="http://schemas.microsoft.com/office/drawing/2014/main" id="{4B31909D-090B-B2FB-B47E-75F1E38B60AA}"/>
                  </a:ext>
                </a:extLst>
              </p14:cNvPr>
              <p14:cNvContentPartPr/>
              <p14:nvPr/>
            </p14:nvContentPartPr>
            <p14:xfrm>
              <a:off x="4399497" y="6215270"/>
              <a:ext cx="360" cy="360"/>
            </p14:xfrm>
          </p:contentPart>
        </mc:Choice>
        <mc:Fallback xmlns="">
          <p:pic>
            <p:nvPicPr>
              <p:cNvPr id="33" name="حبر 32">
                <a:extLst>
                  <a:ext uri="{FF2B5EF4-FFF2-40B4-BE49-F238E27FC236}">
                    <a16:creationId xmlns:a16="http://schemas.microsoft.com/office/drawing/2014/main" id="{4B31909D-090B-B2FB-B47E-75F1E38B60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45857" y="610727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حبر 33">
                <a:extLst>
                  <a:ext uri="{FF2B5EF4-FFF2-40B4-BE49-F238E27FC236}">
                    <a16:creationId xmlns:a16="http://schemas.microsoft.com/office/drawing/2014/main" id="{9D8ED779-33FE-D806-3A1A-DAF49DA3B8AA}"/>
                  </a:ext>
                </a:extLst>
              </p14:cNvPr>
              <p14:cNvContentPartPr/>
              <p14:nvPr/>
            </p14:nvContentPartPr>
            <p14:xfrm>
              <a:off x="3733497" y="4439750"/>
              <a:ext cx="8640" cy="18360"/>
            </p14:xfrm>
          </p:contentPart>
        </mc:Choice>
        <mc:Fallback xmlns="">
          <p:pic>
            <p:nvPicPr>
              <p:cNvPr id="34" name="حبر 33">
                <a:extLst>
                  <a:ext uri="{FF2B5EF4-FFF2-40B4-BE49-F238E27FC236}">
                    <a16:creationId xmlns:a16="http://schemas.microsoft.com/office/drawing/2014/main" id="{9D8ED779-33FE-D806-3A1A-DAF49DA3B8A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79857" y="4331750"/>
                <a:ext cx="11628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حبر 34">
                <a:extLst>
                  <a:ext uri="{FF2B5EF4-FFF2-40B4-BE49-F238E27FC236}">
                    <a16:creationId xmlns:a16="http://schemas.microsoft.com/office/drawing/2014/main" id="{82AB5895-546D-7D41-16B9-A6C3FF154BE9}"/>
                  </a:ext>
                </a:extLst>
              </p14:cNvPr>
              <p14:cNvContentPartPr/>
              <p14:nvPr/>
            </p14:nvContentPartPr>
            <p14:xfrm>
              <a:off x="4171977" y="4947350"/>
              <a:ext cx="171000" cy="42480"/>
            </p14:xfrm>
          </p:contentPart>
        </mc:Choice>
        <mc:Fallback xmlns="">
          <p:pic>
            <p:nvPicPr>
              <p:cNvPr id="35" name="حبر 34">
                <a:extLst>
                  <a:ext uri="{FF2B5EF4-FFF2-40B4-BE49-F238E27FC236}">
                    <a16:creationId xmlns:a16="http://schemas.microsoft.com/office/drawing/2014/main" id="{82AB5895-546D-7D41-16B9-A6C3FF154B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18337" y="4839710"/>
                <a:ext cx="2786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حبر 35">
                <a:extLst>
                  <a:ext uri="{FF2B5EF4-FFF2-40B4-BE49-F238E27FC236}">
                    <a16:creationId xmlns:a16="http://schemas.microsoft.com/office/drawing/2014/main" id="{4B4447B3-86D4-2A87-B3EA-FB8E9637C954}"/>
                  </a:ext>
                </a:extLst>
              </p14:cNvPr>
              <p14:cNvContentPartPr/>
              <p14:nvPr/>
            </p14:nvContentPartPr>
            <p14:xfrm>
              <a:off x="2681937" y="4721630"/>
              <a:ext cx="1659600" cy="402480"/>
            </p14:xfrm>
          </p:contentPart>
        </mc:Choice>
        <mc:Fallback xmlns="">
          <p:pic>
            <p:nvPicPr>
              <p:cNvPr id="36" name="حبر 35">
                <a:extLst>
                  <a:ext uri="{FF2B5EF4-FFF2-40B4-BE49-F238E27FC236}">
                    <a16:creationId xmlns:a16="http://schemas.microsoft.com/office/drawing/2014/main" id="{4B4447B3-86D4-2A87-B3EA-FB8E9637C95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7937" y="4613990"/>
                <a:ext cx="1767240" cy="61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7" name="حبر 36">
                <a:extLst>
                  <a:ext uri="{FF2B5EF4-FFF2-40B4-BE49-F238E27FC236}">
                    <a16:creationId xmlns:a16="http://schemas.microsoft.com/office/drawing/2014/main" id="{3361DCE4-6C7D-07EE-66D2-FA2712569E62}"/>
                  </a:ext>
                </a:extLst>
              </p14:cNvPr>
              <p14:cNvContentPartPr/>
              <p14:nvPr/>
            </p14:nvContentPartPr>
            <p14:xfrm>
              <a:off x="3287457" y="4814870"/>
              <a:ext cx="1075680" cy="319680"/>
            </p14:xfrm>
          </p:contentPart>
        </mc:Choice>
        <mc:Fallback xmlns="">
          <p:pic>
            <p:nvPicPr>
              <p:cNvPr id="37" name="حبر 36">
                <a:extLst>
                  <a:ext uri="{FF2B5EF4-FFF2-40B4-BE49-F238E27FC236}">
                    <a16:creationId xmlns:a16="http://schemas.microsoft.com/office/drawing/2014/main" id="{3361DCE4-6C7D-07EE-66D2-FA2712569E6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33817" y="4706870"/>
                <a:ext cx="1183320" cy="5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8" name="حبر 37">
                <a:extLst>
                  <a:ext uri="{FF2B5EF4-FFF2-40B4-BE49-F238E27FC236}">
                    <a16:creationId xmlns:a16="http://schemas.microsoft.com/office/drawing/2014/main" id="{112D77DC-904D-1B9C-1C66-5D48F29DCA28}"/>
                  </a:ext>
                </a:extLst>
              </p14:cNvPr>
              <p14:cNvContentPartPr/>
              <p14:nvPr/>
            </p14:nvContentPartPr>
            <p14:xfrm>
              <a:off x="3062457" y="5030150"/>
              <a:ext cx="517680" cy="48600"/>
            </p14:xfrm>
          </p:contentPart>
        </mc:Choice>
        <mc:Fallback xmlns="">
          <p:pic>
            <p:nvPicPr>
              <p:cNvPr id="38" name="حبر 37">
                <a:extLst>
                  <a:ext uri="{FF2B5EF4-FFF2-40B4-BE49-F238E27FC236}">
                    <a16:creationId xmlns:a16="http://schemas.microsoft.com/office/drawing/2014/main" id="{112D77DC-904D-1B9C-1C66-5D48F29DCA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08457" y="4922510"/>
                <a:ext cx="6253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حبر 38">
                <a:extLst>
                  <a:ext uri="{FF2B5EF4-FFF2-40B4-BE49-F238E27FC236}">
                    <a16:creationId xmlns:a16="http://schemas.microsoft.com/office/drawing/2014/main" id="{08B39EF2-8159-993C-7F4E-5BF79B02C84A}"/>
                  </a:ext>
                </a:extLst>
              </p14:cNvPr>
              <p14:cNvContentPartPr/>
              <p14:nvPr/>
            </p14:nvContentPartPr>
            <p14:xfrm>
              <a:off x="2990457" y="5061830"/>
              <a:ext cx="445680" cy="21600"/>
            </p14:xfrm>
          </p:contentPart>
        </mc:Choice>
        <mc:Fallback xmlns="">
          <p:pic>
            <p:nvPicPr>
              <p:cNvPr id="39" name="حبر 38">
                <a:extLst>
                  <a:ext uri="{FF2B5EF4-FFF2-40B4-BE49-F238E27FC236}">
                    <a16:creationId xmlns:a16="http://schemas.microsoft.com/office/drawing/2014/main" id="{08B39EF2-8159-993C-7F4E-5BF79B02C8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36457" y="4954190"/>
                <a:ext cx="55332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0" name="حبر 39">
                <a:extLst>
                  <a:ext uri="{FF2B5EF4-FFF2-40B4-BE49-F238E27FC236}">
                    <a16:creationId xmlns:a16="http://schemas.microsoft.com/office/drawing/2014/main" id="{47D85038-3B23-A6CB-862E-05B4F8CEED09}"/>
                  </a:ext>
                </a:extLst>
              </p14:cNvPr>
              <p14:cNvContentPartPr/>
              <p14:nvPr/>
            </p14:nvContentPartPr>
            <p14:xfrm>
              <a:off x="2653857" y="4756190"/>
              <a:ext cx="1706040" cy="363960"/>
            </p14:xfrm>
          </p:contentPart>
        </mc:Choice>
        <mc:Fallback xmlns="">
          <p:pic>
            <p:nvPicPr>
              <p:cNvPr id="40" name="حبر 39">
                <a:extLst>
                  <a:ext uri="{FF2B5EF4-FFF2-40B4-BE49-F238E27FC236}">
                    <a16:creationId xmlns:a16="http://schemas.microsoft.com/office/drawing/2014/main" id="{47D85038-3B23-A6CB-862E-05B4F8CEED0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600217" y="4648190"/>
                <a:ext cx="181368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1" name="حبر 40">
                <a:extLst>
                  <a:ext uri="{FF2B5EF4-FFF2-40B4-BE49-F238E27FC236}">
                    <a16:creationId xmlns:a16="http://schemas.microsoft.com/office/drawing/2014/main" id="{97196AE7-C207-5267-6ECB-406410F2B0E5}"/>
                  </a:ext>
                </a:extLst>
              </p14:cNvPr>
              <p14:cNvContentPartPr/>
              <p14:nvPr/>
            </p14:nvContentPartPr>
            <p14:xfrm>
              <a:off x="2773377" y="2052950"/>
              <a:ext cx="3129480" cy="460440"/>
            </p14:xfrm>
          </p:contentPart>
        </mc:Choice>
        <mc:Fallback xmlns="">
          <p:pic>
            <p:nvPicPr>
              <p:cNvPr id="41" name="حبر 40">
                <a:extLst>
                  <a:ext uri="{FF2B5EF4-FFF2-40B4-BE49-F238E27FC236}">
                    <a16:creationId xmlns:a16="http://schemas.microsoft.com/office/drawing/2014/main" id="{97196AE7-C207-5267-6ECB-406410F2B0E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19737" y="1945310"/>
                <a:ext cx="3237120" cy="67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82570" y="1354582"/>
            <a:ext cx="80892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latin typeface="Arial"/>
                <a:cs typeface="Arial"/>
              </a:rPr>
              <a:t>Identify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the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105" dirty="0">
                <a:latin typeface="Arial"/>
                <a:cs typeface="Arial"/>
              </a:rPr>
              <a:t>missing </a:t>
            </a:r>
            <a:r>
              <a:rPr sz="2400" b="1" spc="-85" dirty="0">
                <a:latin typeface="Arial"/>
                <a:cs typeface="Arial"/>
              </a:rPr>
              <a:t>word(s)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85" dirty="0">
                <a:latin typeface="Arial"/>
                <a:cs typeface="Arial"/>
              </a:rPr>
              <a:t>in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the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following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b="1" spc="-95" dirty="0">
                <a:latin typeface="Arial"/>
                <a:cs typeface="Arial"/>
              </a:rPr>
              <a:t>sentence.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b="1" spc="-100" dirty="0">
                <a:latin typeface="Arial"/>
                <a:cs typeface="Arial"/>
              </a:rPr>
              <a:t>“</a:t>
            </a:r>
            <a:r>
              <a:rPr sz="2400" b="1" spc="-100" dirty="0">
                <a:solidFill>
                  <a:srgbClr val="996F9A"/>
                </a:solidFill>
                <a:latin typeface="Arial"/>
                <a:cs typeface="Arial"/>
              </a:rPr>
              <a:t>Service </a:t>
            </a:r>
            <a:r>
              <a:rPr sz="2400" b="1" spc="-105" dirty="0">
                <a:solidFill>
                  <a:srgbClr val="996F9A"/>
                </a:solidFill>
                <a:latin typeface="Arial"/>
                <a:cs typeface="Arial"/>
              </a:rPr>
              <a:t>management</a:t>
            </a:r>
            <a:r>
              <a:rPr sz="2400" b="1" spc="-105" dirty="0">
                <a:latin typeface="Arial"/>
                <a:cs typeface="Arial"/>
              </a:rPr>
              <a:t>”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is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a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spc="-70" dirty="0">
                <a:latin typeface="Arial"/>
                <a:cs typeface="Arial"/>
              </a:rPr>
              <a:t>set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90" dirty="0">
                <a:latin typeface="Arial"/>
                <a:cs typeface="Arial"/>
              </a:rPr>
              <a:t>of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specialized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organizational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998219" y="2817316"/>
            <a:ext cx="10195560" cy="1864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705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capabilities</a:t>
            </a:r>
            <a:r>
              <a:rPr spc="-114" dirty="0"/>
              <a:t> </a:t>
            </a:r>
            <a:r>
              <a:rPr spc="-30" dirty="0"/>
              <a:t>for</a:t>
            </a:r>
            <a:r>
              <a:rPr spc="-95" dirty="0"/>
              <a:t> </a:t>
            </a:r>
            <a:r>
              <a:rPr spc="-90" dirty="0"/>
              <a:t>enabling</a:t>
            </a:r>
            <a:r>
              <a:rPr spc="-110" dirty="0"/>
              <a:t> </a:t>
            </a:r>
            <a:r>
              <a:rPr spc="-70" dirty="0"/>
              <a:t>value</a:t>
            </a:r>
            <a:r>
              <a:rPr spc="-130" dirty="0"/>
              <a:t> </a:t>
            </a:r>
            <a:r>
              <a:rPr spc="-30" dirty="0"/>
              <a:t>for</a:t>
            </a:r>
            <a:r>
              <a:rPr spc="-95" dirty="0"/>
              <a:t> </a:t>
            </a:r>
            <a:r>
              <a:rPr spc="-105" dirty="0"/>
              <a:t>customers</a:t>
            </a:r>
            <a:r>
              <a:rPr spc="-90" dirty="0"/>
              <a:t> in</a:t>
            </a:r>
            <a:r>
              <a:rPr spc="-110" dirty="0"/>
              <a:t> </a:t>
            </a:r>
            <a:r>
              <a:rPr spc="-75" dirty="0"/>
              <a:t>the</a:t>
            </a:r>
            <a:r>
              <a:rPr spc="-90" dirty="0"/>
              <a:t> </a:t>
            </a:r>
            <a:r>
              <a:rPr spc="-50" dirty="0"/>
              <a:t>form</a:t>
            </a:r>
            <a:r>
              <a:rPr spc="-110" dirty="0"/>
              <a:t> </a:t>
            </a:r>
            <a:r>
              <a:rPr spc="-90" dirty="0"/>
              <a:t>of</a:t>
            </a:r>
            <a:r>
              <a:rPr spc="-95" dirty="0"/>
              <a:t> </a:t>
            </a:r>
            <a:r>
              <a:rPr spc="-135" dirty="0"/>
              <a:t>[?].</a:t>
            </a:r>
          </a:p>
          <a:p>
            <a:pPr marL="2139950" indent="-342900" rtl="0">
              <a:lnSpc>
                <a:spcPct val="100000"/>
              </a:lnSpc>
              <a:spcBef>
                <a:spcPts val="2885"/>
              </a:spcBef>
              <a:buAutoNum type="alphaLcParenR"/>
              <a:tabLst>
                <a:tab pos="2139950" algn="l"/>
              </a:tabLst>
            </a:pPr>
            <a:r>
              <a:rPr b="0" spc="10" dirty="0">
                <a:latin typeface="Tahoma"/>
                <a:cs typeface="Tahoma"/>
              </a:rPr>
              <a:t>practices</a:t>
            </a:r>
          </a:p>
          <a:p>
            <a:pPr marL="2139950" indent="-342900" rtl="0">
              <a:lnSpc>
                <a:spcPct val="100000"/>
              </a:lnSpc>
              <a:spcBef>
                <a:spcPts val="2880"/>
              </a:spcBef>
              <a:buAutoNum type="alphaLcParenR"/>
              <a:tabLst>
                <a:tab pos="2139950" algn="l"/>
              </a:tabLst>
            </a:pPr>
            <a:r>
              <a:rPr b="0" dirty="0">
                <a:latin typeface="Tahoma"/>
                <a:cs typeface="Tahoma"/>
              </a:rPr>
              <a:t>warranty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82570" y="5012816"/>
            <a:ext cx="1537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l" rtl="0">
              <a:lnSpc>
                <a:spcPct val="100000"/>
              </a:lnSpc>
              <a:spcBef>
                <a:spcPts val="100"/>
              </a:spcBef>
              <a:buAutoNum type="alphaLcParenR" startAt="3"/>
              <a:tabLst>
                <a:tab pos="355600" algn="l"/>
              </a:tabLst>
            </a:pPr>
            <a:r>
              <a:rPr sz="2400" spc="30" dirty="0">
                <a:latin typeface="Tahoma"/>
                <a:cs typeface="Tahoma"/>
              </a:rPr>
              <a:t>services</a:t>
            </a:r>
            <a:endParaRPr sz="24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880"/>
              </a:spcBef>
              <a:buAutoNum type="alphaLcParenR" startAt="3"/>
              <a:tabLst>
                <a:tab pos="355600" algn="l"/>
              </a:tabLst>
            </a:pPr>
            <a:r>
              <a:rPr sz="2400" spc="-195" dirty="0">
                <a:latin typeface="Tahoma"/>
                <a:cs typeface="Tahoma"/>
              </a:rPr>
              <a:t>IT</a:t>
            </a:r>
            <a:r>
              <a:rPr sz="2400" spc="-210" dirty="0">
                <a:latin typeface="Tahoma"/>
                <a:cs typeface="Tahoma"/>
              </a:rPr>
              <a:t> </a:t>
            </a:r>
            <a:r>
              <a:rPr sz="2400" spc="40" dirty="0">
                <a:latin typeface="Tahoma"/>
                <a:cs typeface="Tahoma"/>
              </a:rPr>
              <a:t>ass</a:t>
            </a:r>
            <a:r>
              <a:rPr sz="2400" spc="30" dirty="0">
                <a:latin typeface="Tahoma"/>
                <a:cs typeface="Tahoma"/>
              </a:rPr>
              <a:t>ets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5" name="object 15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3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46554" y="4991861"/>
            <a:ext cx="7481570" cy="495300"/>
          </a:xfrm>
          <a:custGeom>
            <a:avLst/>
            <a:gdLst/>
            <a:ahLst/>
            <a:cxnLst/>
            <a:rect l="l" t="t" r="r" b="b"/>
            <a:pathLst>
              <a:path w="7481570" h="495300">
                <a:moveTo>
                  <a:pt x="0" y="82550"/>
                </a:moveTo>
                <a:lnTo>
                  <a:pt x="6486" y="50417"/>
                </a:lnTo>
                <a:lnTo>
                  <a:pt x="24177" y="24177"/>
                </a:lnTo>
                <a:lnTo>
                  <a:pt x="50417" y="6486"/>
                </a:lnTo>
                <a:lnTo>
                  <a:pt x="82550" y="0"/>
                </a:lnTo>
                <a:lnTo>
                  <a:pt x="7398766" y="0"/>
                </a:lnTo>
                <a:lnTo>
                  <a:pt x="7430898" y="6486"/>
                </a:lnTo>
                <a:lnTo>
                  <a:pt x="7457138" y="24177"/>
                </a:lnTo>
                <a:lnTo>
                  <a:pt x="7474829" y="50417"/>
                </a:lnTo>
                <a:lnTo>
                  <a:pt x="7481316" y="82550"/>
                </a:lnTo>
                <a:lnTo>
                  <a:pt x="7481316" y="412750"/>
                </a:lnTo>
                <a:lnTo>
                  <a:pt x="7474829" y="444882"/>
                </a:lnTo>
                <a:lnTo>
                  <a:pt x="7457138" y="471122"/>
                </a:lnTo>
                <a:lnTo>
                  <a:pt x="7430898" y="488813"/>
                </a:lnTo>
                <a:lnTo>
                  <a:pt x="7398766" y="495300"/>
                </a:lnTo>
                <a:lnTo>
                  <a:pt x="82550" y="495300"/>
                </a:lnTo>
                <a:lnTo>
                  <a:pt x="50417" y="488813"/>
                </a:lnTo>
                <a:lnTo>
                  <a:pt x="24177" y="471122"/>
                </a:lnTo>
                <a:lnTo>
                  <a:pt x="6486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8334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ةمدخلا</a:t>
            </a:r>
            <a:r>
              <a:rPr spc="-204" dirty="0"/>
              <a:t> </a:t>
            </a:r>
            <a:r>
              <a:rPr spc="220" dirty="0"/>
              <a:t>ةرادإ</a:t>
            </a:r>
            <a:r>
              <a:rPr spc="-195" dirty="0"/>
              <a:t> </a:t>
            </a:r>
            <a:r>
              <a:rPr spc="240" dirty="0"/>
              <a:t>ميهافم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133600" y="1661287"/>
            <a:ext cx="865124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Arial"/>
                <a:cs typeface="Arial"/>
              </a:rPr>
              <a:t>W</a:t>
            </a:r>
            <a:r>
              <a:rPr sz="2000" b="1" spc="-120" dirty="0">
                <a:latin typeface="Arial"/>
                <a:cs typeface="Arial"/>
              </a:rPr>
              <a:t>h</a:t>
            </a:r>
            <a:r>
              <a:rPr sz="2000" b="1" spc="-30" dirty="0">
                <a:latin typeface="Arial"/>
                <a:cs typeface="Arial"/>
              </a:rPr>
              <a:t>at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is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90" dirty="0">
                <a:latin typeface="Arial"/>
                <a:cs typeface="Arial"/>
              </a:rPr>
              <a:t>h</a:t>
            </a:r>
            <a:r>
              <a:rPr sz="2000" b="1" spc="-60" dirty="0">
                <a:latin typeface="Arial"/>
                <a:cs typeface="Arial"/>
              </a:rPr>
              <a:t>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defi</a:t>
            </a:r>
            <a:r>
              <a:rPr sz="2000" b="1" spc="-90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t</a:t>
            </a:r>
            <a:r>
              <a:rPr sz="2000" b="1" spc="-100" dirty="0">
                <a:latin typeface="Arial"/>
                <a:cs typeface="Arial"/>
              </a:rPr>
              <a:t>ion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f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w</a:t>
            </a:r>
            <a:r>
              <a:rPr sz="2000" b="1" spc="30" dirty="0">
                <a:latin typeface="Arial"/>
                <a:cs typeface="Arial"/>
              </a:rPr>
              <a:t>ar</a:t>
            </a:r>
            <a:r>
              <a:rPr sz="2000" b="1" spc="-30" dirty="0">
                <a:latin typeface="Arial"/>
                <a:cs typeface="Arial"/>
              </a:rPr>
              <a:t>r</a:t>
            </a:r>
            <a:r>
              <a:rPr sz="2000" b="1" spc="-80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n</a:t>
            </a:r>
            <a:r>
              <a:rPr sz="2000" b="1" spc="-125" dirty="0">
                <a:latin typeface="Arial"/>
                <a:cs typeface="Arial"/>
              </a:rPr>
              <a:t>ty?</a:t>
            </a:r>
            <a:endParaRPr sz="20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2400"/>
              </a:spcBef>
              <a:tabLst>
                <a:tab pos="354965" algn="l"/>
              </a:tabLst>
            </a:pPr>
            <a:r>
              <a:rPr sz="2000" spc="-105" dirty="0">
                <a:latin typeface="Tahoma"/>
                <a:cs typeface="Tahoma"/>
              </a:rPr>
              <a:t>a)	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tangible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intangible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deliverable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that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produced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by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carrying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out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activity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19630" y="2667000"/>
            <a:ext cx="938657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l" rtl="0">
              <a:lnSpc>
                <a:spcPct val="100000"/>
              </a:lnSpc>
              <a:spcBef>
                <a:spcPts val="105"/>
              </a:spcBef>
              <a:buAutoNum type="alphaLcParenR" startAt="2"/>
              <a:tabLst>
                <a:tab pos="354965" algn="l"/>
                <a:tab pos="355600" algn="l"/>
              </a:tabLst>
            </a:pPr>
            <a:r>
              <a:rPr sz="2000" spc="-50" dirty="0">
                <a:latin typeface="Tahoma"/>
                <a:cs typeface="Tahoma"/>
              </a:rPr>
              <a:t>The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assurance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that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product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service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will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meet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agreed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requirements</a:t>
            </a:r>
            <a:endParaRPr sz="2000" dirty="0">
              <a:latin typeface="Tahoma"/>
              <a:cs typeface="Tahoma"/>
            </a:endParaRPr>
          </a:p>
          <a:p>
            <a:pPr marL="355600" marR="5080" indent="-342900" algn="l" rtl="0">
              <a:lnSpc>
                <a:spcPct val="200000"/>
              </a:lnSpc>
              <a:buAutoNum type="alphaLcParenR" startAt="2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possible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event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that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could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cause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harm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loss,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make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more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difficult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to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achieve </a:t>
            </a:r>
            <a:r>
              <a:rPr sz="2000" spc="-61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objectives</a:t>
            </a:r>
            <a:endParaRPr sz="20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400"/>
              </a:spcBef>
              <a:buAutoNum type="alphaLcParenR" startAt="2"/>
              <a:tabLst>
                <a:tab pos="354965" algn="l"/>
                <a:tab pos="355600" algn="l"/>
              </a:tabLst>
            </a:pPr>
            <a:r>
              <a:rPr sz="2000" spc="-50" dirty="0">
                <a:latin typeface="Tahoma"/>
                <a:cs typeface="Tahoma"/>
              </a:rPr>
              <a:t>The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functionality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offered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by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product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service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to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meet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particular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need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4" name="object 14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EBA79CF-3597-A9B4-133B-7947567A5F3E}"/>
              </a:ext>
            </a:extLst>
          </p:cNvPr>
          <p:cNvSpPr txBox="1"/>
          <p:nvPr/>
        </p:nvSpPr>
        <p:spPr>
          <a:xfrm>
            <a:off x="0" y="5456872"/>
            <a:ext cx="121164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/>
              <a:t>ما هو تعريف الضمان؟</a:t>
            </a:r>
          </a:p>
          <a:p>
            <a:r>
              <a:rPr lang="ar-SA" dirty="0"/>
              <a:t>ناتج ملموس أو غير ملموس تم إنتاجه من خلال تنفيذ نشاط.</a:t>
            </a:r>
          </a:p>
          <a:p>
            <a:r>
              <a:rPr lang="ar-SA" dirty="0"/>
              <a:t>ضمان تلبية المنتج أو الخدمة للمتطلبات المتفق عليها.</a:t>
            </a:r>
          </a:p>
          <a:p>
            <a:r>
              <a:rPr lang="ar-SA" dirty="0"/>
              <a:t>حدث محتمل يمكن أن يتسبب في ضرر أو خسارة ، أو يجعل تحقيق الأهداف أكثر صعوبة.</a:t>
            </a:r>
          </a:p>
          <a:p>
            <a:r>
              <a:rPr lang="ar-SA" dirty="0"/>
              <a:t>الوظيفة التي يوفرها منتج أو خدمة لتلبية حاجة معينة.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حبر 20">
                <a:extLst>
                  <a:ext uri="{FF2B5EF4-FFF2-40B4-BE49-F238E27FC236}">
                    <a16:creationId xmlns:a16="http://schemas.microsoft.com/office/drawing/2014/main" id="{07D5D250-FBDA-5628-FD8B-2FF7FE3C58F6}"/>
                  </a:ext>
                </a:extLst>
              </p14:cNvPr>
              <p14:cNvContentPartPr/>
              <p14:nvPr/>
            </p14:nvContentPartPr>
            <p14:xfrm>
              <a:off x="4756977" y="7474190"/>
              <a:ext cx="360" cy="360"/>
            </p14:xfrm>
          </p:contentPart>
        </mc:Choice>
        <mc:Fallback xmlns="">
          <p:pic>
            <p:nvPicPr>
              <p:cNvPr id="21" name="حبر 20">
                <a:extLst>
                  <a:ext uri="{FF2B5EF4-FFF2-40B4-BE49-F238E27FC236}">
                    <a16:creationId xmlns:a16="http://schemas.microsoft.com/office/drawing/2014/main" id="{07D5D250-FBDA-5628-FD8B-2FF7FE3C58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39337" y="74561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حبر 21">
                <a:extLst>
                  <a:ext uri="{FF2B5EF4-FFF2-40B4-BE49-F238E27FC236}">
                    <a16:creationId xmlns:a16="http://schemas.microsoft.com/office/drawing/2014/main" id="{64FFFCA7-F1DC-0B46-B059-E85876D83336}"/>
                  </a:ext>
                </a:extLst>
              </p14:cNvPr>
              <p14:cNvContentPartPr/>
              <p14:nvPr/>
            </p14:nvContentPartPr>
            <p14:xfrm>
              <a:off x="4816737" y="1975190"/>
              <a:ext cx="1105560" cy="128520"/>
            </p14:xfrm>
          </p:contentPart>
        </mc:Choice>
        <mc:Fallback xmlns="">
          <p:pic>
            <p:nvPicPr>
              <p:cNvPr id="22" name="حبر 21">
                <a:extLst>
                  <a:ext uri="{FF2B5EF4-FFF2-40B4-BE49-F238E27FC236}">
                    <a16:creationId xmlns:a16="http://schemas.microsoft.com/office/drawing/2014/main" id="{64FFFCA7-F1DC-0B46-B059-E85876D833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98737" y="1957550"/>
                <a:ext cx="114120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حبر 22">
                <a:extLst>
                  <a:ext uri="{FF2B5EF4-FFF2-40B4-BE49-F238E27FC236}">
                    <a16:creationId xmlns:a16="http://schemas.microsoft.com/office/drawing/2014/main" id="{9B1203D6-9C88-8157-4CFC-F67022C04744}"/>
                  </a:ext>
                </a:extLst>
              </p14:cNvPr>
              <p14:cNvContentPartPr/>
              <p14:nvPr/>
            </p14:nvContentPartPr>
            <p14:xfrm>
              <a:off x="9858177" y="2540030"/>
              <a:ext cx="896040" cy="116640"/>
            </p14:xfrm>
          </p:contentPart>
        </mc:Choice>
        <mc:Fallback xmlns="">
          <p:pic>
            <p:nvPicPr>
              <p:cNvPr id="23" name="حبر 22">
                <a:extLst>
                  <a:ext uri="{FF2B5EF4-FFF2-40B4-BE49-F238E27FC236}">
                    <a16:creationId xmlns:a16="http://schemas.microsoft.com/office/drawing/2014/main" id="{9B1203D6-9C88-8157-4CFC-F67022C047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40537" y="2522030"/>
                <a:ext cx="93168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4" name="حبر 23">
                <a:extLst>
                  <a:ext uri="{FF2B5EF4-FFF2-40B4-BE49-F238E27FC236}">
                    <a16:creationId xmlns:a16="http://schemas.microsoft.com/office/drawing/2014/main" id="{1AFD58BE-C1F5-36B5-E131-74A4B1BE4FA6}"/>
                  </a:ext>
                </a:extLst>
              </p14:cNvPr>
              <p14:cNvContentPartPr/>
              <p14:nvPr/>
            </p14:nvContentPartPr>
            <p14:xfrm>
              <a:off x="2393217" y="2969150"/>
              <a:ext cx="1686240" cy="139320"/>
            </p14:xfrm>
          </p:contentPart>
        </mc:Choice>
        <mc:Fallback xmlns="">
          <p:pic>
            <p:nvPicPr>
              <p:cNvPr id="24" name="حبر 23">
                <a:extLst>
                  <a:ext uri="{FF2B5EF4-FFF2-40B4-BE49-F238E27FC236}">
                    <a16:creationId xmlns:a16="http://schemas.microsoft.com/office/drawing/2014/main" id="{1AFD58BE-C1F5-36B5-E131-74A4B1BE4FA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75577" y="2951510"/>
                <a:ext cx="172188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حبر 24">
                <a:extLst>
                  <a:ext uri="{FF2B5EF4-FFF2-40B4-BE49-F238E27FC236}">
                    <a16:creationId xmlns:a16="http://schemas.microsoft.com/office/drawing/2014/main" id="{F048E4CB-D9EA-1413-0E50-4216D7933026}"/>
                  </a:ext>
                </a:extLst>
              </p14:cNvPr>
              <p14:cNvContentPartPr/>
              <p14:nvPr/>
            </p14:nvContentPartPr>
            <p14:xfrm>
              <a:off x="2531817" y="3511670"/>
              <a:ext cx="1597320" cy="86400"/>
            </p14:xfrm>
          </p:contentPart>
        </mc:Choice>
        <mc:Fallback xmlns="">
          <p:pic>
            <p:nvPicPr>
              <p:cNvPr id="25" name="حبر 24">
                <a:extLst>
                  <a:ext uri="{FF2B5EF4-FFF2-40B4-BE49-F238E27FC236}">
                    <a16:creationId xmlns:a16="http://schemas.microsoft.com/office/drawing/2014/main" id="{F048E4CB-D9EA-1413-0E50-4216D793302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13817" y="3494030"/>
                <a:ext cx="1632960" cy="12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مجموعة 28">
            <a:extLst>
              <a:ext uri="{FF2B5EF4-FFF2-40B4-BE49-F238E27FC236}">
                <a16:creationId xmlns:a16="http://schemas.microsoft.com/office/drawing/2014/main" id="{1FDE66F8-D2F3-EC0E-29A4-156E380E0FAB}"/>
              </a:ext>
            </a:extLst>
          </p:cNvPr>
          <p:cNvGrpSpPr/>
          <p:nvPr/>
        </p:nvGrpSpPr>
        <p:grpSpPr>
          <a:xfrm>
            <a:off x="2568537" y="4828550"/>
            <a:ext cx="2621520" cy="82800"/>
            <a:chOff x="2568537" y="4828550"/>
            <a:chExt cx="262152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حبر 25">
                  <a:extLst>
                    <a:ext uri="{FF2B5EF4-FFF2-40B4-BE49-F238E27FC236}">
                      <a16:creationId xmlns:a16="http://schemas.microsoft.com/office/drawing/2014/main" id="{C22BFDD5-0016-F295-6667-0D20CD87ABE4}"/>
                    </a:ext>
                  </a:extLst>
                </p14:cNvPr>
                <p14:cNvContentPartPr/>
                <p14:nvPr/>
              </p14:nvContentPartPr>
              <p14:xfrm>
                <a:off x="4115817" y="4842950"/>
                <a:ext cx="1074240" cy="26640"/>
              </p14:xfrm>
            </p:contentPart>
          </mc:Choice>
          <mc:Fallback xmlns="">
            <p:pic>
              <p:nvPicPr>
                <p:cNvPr id="26" name="حبر 25">
                  <a:extLst>
                    <a:ext uri="{FF2B5EF4-FFF2-40B4-BE49-F238E27FC236}">
                      <a16:creationId xmlns:a16="http://schemas.microsoft.com/office/drawing/2014/main" id="{C22BFDD5-0016-F295-6667-0D20CD87AB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97817" y="4824950"/>
                  <a:ext cx="11098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7" name="حبر 26">
                  <a:extLst>
                    <a:ext uri="{FF2B5EF4-FFF2-40B4-BE49-F238E27FC236}">
                      <a16:creationId xmlns:a16="http://schemas.microsoft.com/office/drawing/2014/main" id="{97746156-7CF5-5788-BF6C-9A048780FC39}"/>
                    </a:ext>
                  </a:extLst>
                </p14:cNvPr>
                <p14:cNvContentPartPr/>
                <p14:nvPr/>
              </p14:nvContentPartPr>
              <p14:xfrm>
                <a:off x="3273417" y="4828550"/>
                <a:ext cx="1399320" cy="54720"/>
              </p14:xfrm>
            </p:contentPart>
          </mc:Choice>
          <mc:Fallback xmlns="">
            <p:pic>
              <p:nvPicPr>
                <p:cNvPr id="27" name="حبر 26">
                  <a:extLst>
                    <a:ext uri="{FF2B5EF4-FFF2-40B4-BE49-F238E27FC236}">
                      <a16:creationId xmlns:a16="http://schemas.microsoft.com/office/drawing/2014/main" id="{97746156-7CF5-5788-BF6C-9A048780FC3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55777" y="4810550"/>
                  <a:ext cx="1434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8" name="حبر 27">
                  <a:extLst>
                    <a:ext uri="{FF2B5EF4-FFF2-40B4-BE49-F238E27FC236}">
                      <a16:creationId xmlns:a16="http://schemas.microsoft.com/office/drawing/2014/main" id="{C7E81E94-4712-E6DE-FBF8-35FCFBD74D21}"/>
                    </a:ext>
                  </a:extLst>
                </p14:cNvPr>
                <p14:cNvContentPartPr/>
                <p14:nvPr/>
              </p14:nvContentPartPr>
              <p14:xfrm>
                <a:off x="2568537" y="4828550"/>
                <a:ext cx="1320480" cy="82800"/>
              </p14:xfrm>
            </p:contentPart>
          </mc:Choice>
          <mc:Fallback xmlns="">
            <p:pic>
              <p:nvPicPr>
                <p:cNvPr id="28" name="حبر 27">
                  <a:extLst>
                    <a:ext uri="{FF2B5EF4-FFF2-40B4-BE49-F238E27FC236}">
                      <a16:creationId xmlns:a16="http://schemas.microsoft.com/office/drawing/2014/main" id="{C7E81E94-4712-E6DE-FBF8-35FCFBD74D2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50897" y="4810550"/>
                  <a:ext cx="1356120" cy="118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527E6F7-A700-A415-9184-A09995D70C72}"/>
              </a:ext>
            </a:extLst>
          </p:cNvPr>
          <p:cNvSpPr txBox="1"/>
          <p:nvPr/>
        </p:nvSpPr>
        <p:spPr>
          <a:xfrm>
            <a:off x="6009861" y="2287128"/>
            <a:ext cx="6149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80" dirty="0">
                <a:latin typeface="Tahoma"/>
                <a:cs typeface="Tahoma"/>
              </a:rPr>
              <a:t>output</a:t>
            </a:r>
            <a:endParaRPr lang="ar-S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حبر 33">
                <a:extLst>
                  <a:ext uri="{FF2B5EF4-FFF2-40B4-BE49-F238E27FC236}">
                    <a16:creationId xmlns:a16="http://schemas.microsoft.com/office/drawing/2014/main" id="{ECB9E114-B8BC-FBAC-DB44-94404B564C64}"/>
                  </a:ext>
                </a:extLst>
              </p14:cNvPr>
              <p14:cNvContentPartPr/>
              <p14:nvPr/>
            </p14:nvContentPartPr>
            <p14:xfrm>
              <a:off x="10812906" y="2474901"/>
              <a:ext cx="540894" cy="115899"/>
            </p14:xfrm>
          </p:contentPart>
        </mc:Choice>
        <mc:Fallback xmlns="">
          <p:pic>
            <p:nvPicPr>
              <p:cNvPr id="34" name="حبر 33">
                <a:extLst>
                  <a:ext uri="{FF2B5EF4-FFF2-40B4-BE49-F238E27FC236}">
                    <a16:creationId xmlns:a16="http://schemas.microsoft.com/office/drawing/2014/main" id="{ECB9E114-B8BC-FBAC-DB44-94404B564C6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95260" y="2456960"/>
                <a:ext cx="576545" cy="15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حبر 34">
                <a:extLst>
                  <a:ext uri="{FF2B5EF4-FFF2-40B4-BE49-F238E27FC236}">
                    <a16:creationId xmlns:a16="http://schemas.microsoft.com/office/drawing/2014/main" id="{E4000748-2FA7-9A08-77C4-6D792D66A41B}"/>
                  </a:ext>
                </a:extLst>
              </p14:cNvPr>
              <p14:cNvContentPartPr/>
              <p14:nvPr/>
            </p14:nvContentPartPr>
            <p14:xfrm>
              <a:off x="10542459" y="2865203"/>
              <a:ext cx="540894" cy="115899"/>
            </p14:xfrm>
          </p:contentPart>
        </mc:Choice>
        <mc:Fallback xmlns="">
          <p:pic>
            <p:nvPicPr>
              <p:cNvPr id="35" name="حبر 34">
                <a:extLst>
                  <a:ext uri="{FF2B5EF4-FFF2-40B4-BE49-F238E27FC236}">
                    <a16:creationId xmlns:a16="http://schemas.microsoft.com/office/drawing/2014/main" id="{E4000748-2FA7-9A08-77C4-6D792D66A41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524813" y="2847262"/>
                <a:ext cx="576545" cy="15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حبر 35">
                <a:extLst>
                  <a:ext uri="{FF2B5EF4-FFF2-40B4-BE49-F238E27FC236}">
                    <a16:creationId xmlns:a16="http://schemas.microsoft.com/office/drawing/2014/main" id="{E825B70B-0B69-0F2E-82CB-827DDC682878}"/>
                  </a:ext>
                </a:extLst>
              </p14:cNvPr>
              <p14:cNvContentPartPr/>
              <p14:nvPr/>
            </p14:nvContentPartPr>
            <p14:xfrm>
              <a:off x="3809010" y="3953140"/>
              <a:ext cx="540894" cy="115899"/>
            </p14:xfrm>
          </p:contentPart>
        </mc:Choice>
        <mc:Fallback xmlns="">
          <p:pic>
            <p:nvPicPr>
              <p:cNvPr id="36" name="حبر 35">
                <a:extLst>
                  <a:ext uri="{FF2B5EF4-FFF2-40B4-BE49-F238E27FC236}">
                    <a16:creationId xmlns:a16="http://schemas.microsoft.com/office/drawing/2014/main" id="{E825B70B-0B69-0F2E-82CB-827DDC68287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791364" y="3935199"/>
                <a:ext cx="576545" cy="151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حبر 36">
                <a:extLst>
                  <a:ext uri="{FF2B5EF4-FFF2-40B4-BE49-F238E27FC236}">
                    <a16:creationId xmlns:a16="http://schemas.microsoft.com/office/drawing/2014/main" id="{BA6F5F93-7F14-185B-B4D0-41F85CE359BA}"/>
                  </a:ext>
                </a:extLst>
              </p14:cNvPr>
              <p14:cNvContentPartPr/>
              <p14:nvPr/>
            </p14:nvContentPartPr>
            <p14:xfrm>
              <a:off x="10742938" y="4607871"/>
              <a:ext cx="540894" cy="115899"/>
            </p14:xfrm>
          </p:contentPart>
        </mc:Choice>
        <mc:Fallback xmlns="">
          <p:pic>
            <p:nvPicPr>
              <p:cNvPr id="37" name="حبر 36">
                <a:extLst>
                  <a:ext uri="{FF2B5EF4-FFF2-40B4-BE49-F238E27FC236}">
                    <a16:creationId xmlns:a16="http://schemas.microsoft.com/office/drawing/2014/main" id="{BA6F5F93-7F14-185B-B4D0-41F85CE359B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725292" y="4589930"/>
                <a:ext cx="576545" cy="151422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مربع نص 38">
            <a:extLst>
              <a:ext uri="{FF2B5EF4-FFF2-40B4-BE49-F238E27FC236}">
                <a16:creationId xmlns:a16="http://schemas.microsoft.com/office/drawing/2014/main" id="{F5CCA3A4-E9B9-C923-0E36-CE1E0E700934}"/>
              </a:ext>
            </a:extLst>
          </p:cNvPr>
          <p:cNvSpPr txBox="1"/>
          <p:nvPr/>
        </p:nvSpPr>
        <p:spPr>
          <a:xfrm>
            <a:off x="-1171966" y="3775923"/>
            <a:ext cx="6202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10" dirty="0">
                <a:latin typeface="Tahoma"/>
                <a:cs typeface="Tahoma"/>
              </a:rPr>
              <a:t>ris</a:t>
            </a:r>
            <a:r>
              <a:rPr lang="en-US" sz="1800" spc="5" dirty="0">
                <a:latin typeface="Tahoma"/>
                <a:cs typeface="Tahoma"/>
              </a:rPr>
              <a:t>k</a:t>
            </a:r>
            <a:endParaRPr lang="ar-SA" dirty="0"/>
          </a:p>
        </p:txBody>
      </p:sp>
      <p:sp>
        <p:nvSpPr>
          <p:cNvPr id="41" name="مربع نص 40">
            <a:extLst>
              <a:ext uri="{FF2B5EF4-FFF2-40B4-BE49-F238E27FC236}">
                <a16:creationId xmlns:a16="http://schemas.microsoft.com/office/drawing/2014/main" id="{235ECE92-D2D3-8D1E-4D6C-175F8C934D40}"/>
              </a:ext>
            </a:extLst>
          </p:cNvPr>
          <p:cNvSpPr txBox="1"/>
          <p:nvPr/>
        </p:nvSpPr>
        <p:spPr>
          <a:xfrm>
            <a:off x="5347919" y="4423205"/>
            <a:ext cx="668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45" dirty="0">
                <a:latin typeface="Tahoma"/>
                <a:cs typeface="Tahoma"/>
              </a:rPr>
              <a:t>utility</a:t>
            </a:r>
            <a:endParaRPr lang="ar-SA" dirty="0"/>
          </a:p>
        </p:txBody>
      </p:sp>
      <p:sp>
        <p:nvSpPr>
          <p:cNvPr id="42" name="مربع نص 41">
            <a:extLst>
              <a:ext uri="{FF2B5EF4-FFF2-40B4-BE49-F238E27FC236}">
                <a16:creationId xmlns:a16="http://schemas.microsoft.com/office/drawing/2014/main" id="{A136F7CE-167F-5250-714F-3A95FF10001E}"/>
              </a:ext>
            </a:extLst>
          </p:cNvPr>
          <p:cNvSpPr txBox="1"/>
          <p:nvPr/>
        </p:nvSpPr>
        <p:spPr>
          <a:xfrm>
            <a:off x="5463210" y="2720935"/>
            <a:ext cx="6685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-45" dirty="0">
                <a:latin typeface="Tahoma"/>
                <a:cs typeface="Tahoma"/>
              </a:rPr>
              <a:t>warranty</a:t>
            </a:r>
            <a:endParaRPr lang="ar-S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3" name="حبر 42">
                <a:extLst>
                  <a:ext uri="{FF2B5EF4-FFF2-40B4-BE49-F238E27FC236}">
                    <a16:creationId xmlns:a16="http://schemas.microsoft.com/office/drawing/2014/main" id="{F7C55A51-8D2C-CE9A-2E05-EC9CE7013FEC}"/>
                  </a:ext>
                </a:extLst>
              </p14:cNvPr>
              <p14:cNvContentPartPr/>
              <p14:nvPr/>
            </p14:nvContentPartPr>
            <p14:xfrm>
              <a:off x="10092605" y="2802083"/>
              <a:ext cx="360" cy="360"/>
            </p14:xfrm>
          </p:contentPart>
        </mc:Choice>
        <mc:Fallback xmlns="">
          <p:pic>
            <p:nvPicPr>
              <p:cNvPr id="43" name="حبر 42">
                <a:extLst>
                  <a:ext uri="{FF2B5EF4-FFF2-40B4-BE49-F238E27FC236}">
                    <a16:creationId xmlns:a16="http://schemas.microsoft.com/office/drawing/2014/main" id="{F7C55A51-8D2C-CE9A-2E05-EC9CE7013FE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38965" y="26940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" name="حبر 43">
                <a:extLst>
                  <a:ext uri="{FF2B5EF4-FFF2-40B4-BE49-F238E27FC236}">
                    <a16:creationId xmlns:a16="http://schemas.microsoft.com/office/drawing/2014/main" id="{966DF9EB-19F8-2A52-312B-277D00FAE46B}"/>
                  </a:ext>
                </a:extLst>
              </p14:cNvPr>
              <p14:cNvContentPartPr/>
              <p14:nvPr/>
            </p14:nvContentPartPr>
            <p14:xfrm>
              <a:off x="2289245" y="2682563"/>
              <a:ext cx="7943760" cy="322920"/>
            </p14:xfrm>
          </p:contentPart>
        </mc:Choice>
        <mc:Fallback xmlns="">
          <p:pic>
            <p:nvPicPr>
              <p:cNvPr id="44" name="حبر 43">
                <a:extLst>
                  <a:ext uri="{FF2B5EF4-FFF2-40B4-BE49-F238E27FC236}">
                    <a16:creationId xmlns:a16="http://schemas.microsoft.com/office/drawing/2014/main" id="{966DF9EB-19F8-2A52-312B-277D00FAE4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35245" y="2574923"/>
                <a:ext cx="8051400" cy="53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5" name="حبر 44">
                <a:extLst>
                  <a:ext uri="{FF2B5EF4-FFF2-40B4-BE49-F238E27FC236}">
                    <a16:creationId xmlns:a16="http://schemas.microsoft.com/office/drawing/2014/main" id="{E70B1EB3-2F72-E967-0A27-BA67DD5F793D}"/>
                  </a:ext>
                </a:extLst>
              </p14:cNvPr>
              <p14:cNvContentPartPr/>
              <p14:nvPr/>
            </p14:nvContentPartPr>
            <p14:xfrm>
              <a:off x="2152445" y="2586443"/>
              <a:ext cx="3095280" cy="430560"/>
            </p14:xfrm>
          </p:contentPart>
        </mc:Choice>
        <mc:Fallback xmlns="">
          <p:pic>
            <p:nvPicPr>
              <p:cNvPr id="45" name="حبر 44">
                <a:extLst>
                  <a:ext uri="{FF2B5EF4-FFF2-40B4-BE49-F238E27FC236}">
                    <a16:creationId xmlns:a16="http://schemas.microsoft.com/office/drawing/2014/main" id="{E70B1EB3-2F72-E967-0A27-BA67DD5F793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098805" y="2478443"/>
                <a:ext cx="320292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" name="حبر 45">
                <a:extLst>
                  <a:ext uri="{FF2B5EF4-FFF2-40B4-BE49-F238E27FC236}">
                    <a16:creationId xmlns:a16="http://schemas.microsoft.com/office/drawing/2014/main" id="{24136001-0318-DDCD-48CE-F828FFF42B9F}"/>
                  </a:ext>
                </a:extLst>
              </p14:cNvPr>
              <p14:cNvContentPartPr/>
              <p14:nvPr/>
            </p14:nvContentPartPr>
            <p14:xfrm>
              <a:off x="4763165" y="2931323"/>
              <a:ext cx="1026000" cy="37080"/>
            </p14:xfrm>
          </p:contentPart>
        </mc:Choice>
        <mc:Fallback xmlns="">
          <p:pic>
            <p:nvPicPr>
              <p:cNvPr id="46" name="حبر 45">
                <a:extLst>
                  <a:ext uri="{FF2B5EF4-FFF2-40B4-BE49-F238E27FC236}">
                    <a16:creationId xmlns:a16="http://schemas.microsoft.com/office/drawing/2014/main" id="{24136001-0318-DDCD-48CE-F828FFF42B9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709165" y="2823683"/>
                <a:ext cx="113364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" name="حبر 46">
                <a:extLst>
                  <a:ext uri="{FF2B5EF4-FFF2-40B4-BE49-F238E27FC236}">
                    <a16:creationId xmlns:a16="http://schemas.microsoft.com/office/drawing/2014/main" id="{5DEE04FC-FF24-5277-2AC6-9992BC807676}"/>
                  </a:ext>
                </a:extLst>
              </p14:cNvPr>
              <p14:cNvContentPartPr/>
              <p14:nvPr/>
            </p14:nvContentPartPr>
            <p14:xfrm>
              <a:off x="5208485" y="2967683"/>
              <a:ext cx="131040" cy="3240"/>
            </p14:xfrm>
          </p:contentPart>
        </mc:Choice>
        <mc:Fallback xmlns="">
          <p:pic>
            <p:nvPicPr>
              <p:cNvPr id="47" name="حبر 46">
                <a:extLst>
                  <a:ext uri="{FF2B5EF4-FFF2-40B4-BE49-F238E27FC236}">
                    <a16:creationId xmlns:a16="http://schemas.microsoft.com/office/drawing/2014/main" id="{5DEE04FC-FF24-5277-2AC6-9992BC8076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54485" y="2859683"/>
                <a:ext cx="2386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" name="حبر 47">
                <a:extLst>
                  <a:ext uri="{FF2B5EF4-FFF2-40B4-BE49-F238E27FC236}">
                    <a16:creationId xmlns:a16="http://schemas.microsoft.com/office/drawing/2014/main" id="{8D62C8CE-0EFE-D5B8-FA33-CDB77354D4E8}"/>
                  </a:ext>
                </a:extLst>
              </p14:cNvPr>
              <p14:cNvContentPartPr/>
              <p14:nvPr/>
            </p14:nvContentPartPr>
            <p14:xfrm>
              <a:off x="4473725" y="2833403"/>
              <a:ext cx="5676120" cy="244440"/>
            </p14:xfrm>
          </p:contentPart>
        </mc:Choice>
        <mc:Fallback xmlns="">
          <p:pic>
            <p:nvPicPr>
              <p:cNvPr id="48" name="حبر 47">
                <a:extLst>
                  <a:ext uri="{FF2B5EF4-FFF2-40B4-BE49-F238E27FC236}">
                    <a16:creationId xmlns:a16="http://schemas.microsoft.com/office/drawing/2014/main" id="{8D62C8CE-0EFE-D5B8-FA33-CDB77354D4E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19725" y="2725763"/>
                <a:ext cx="578376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9" name="حبر 48">
                <a:extLst>
                  <a:ext uri="{FF2B5EF4-FFF2-40B4-BE49-F238E27FC236}">
                    <a16:creationId xmlns:a16="http://schemas.microsoft.com/office/drawing/2014/main" id="{99F4BAF0-2DD6-140E-D964-B0C3A41ACB0D}"/>
                  </a:ext>
                </a:extLst>
              </p14:cNvPr>
              <p14:cNvContentPartPr/>
              <p14:nvPr/>
            </p14:nvContentPartPr>
            <p14:xfrm>
              <a:off x="9140405" y="2717483"/>
              <a:ext cx="421920" cy="98280"/>
            </p14:xfrm>
          </p:contentPart>
        </mc:Choice>
        <mc:Fallback xmlns="">
          <p:pic>
            <p:nvPicPr>
              <p:cNvPr id="49" name="حبر 48">
                <a:extLst>
                  <a:ext uri="{FF2B5EF4-FFF2-40B4-BE49-F238E27FC236}">
                    <a16:creationId xmlns:a16="http://schemas.microsoft.com/office/drawing/2014/main" id="{99F4BAF0-2DD6-140E-D964-B0C3A41ACB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086405" y="2609843"/>
                <a:ext cx="52956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0" name="حبر 49">
                <a:extLst>
                  <a:ext uri="{FF2B5EF4-FFF2-40B4-BE49-F238E27FC236}">
                    <a16:creationId xmlns:a16="http://schemas.microsoft.com/office/drawing/2014/main" id="{585C9196-D13F-FE88-91E7-F5E29C250D9A}"/>
                  </a:ext>
                </a:extLst>
              </p14:cNvPr>
              <p14:cNvContentPartPr/>
              <p14:nvPr/>
            </p14:nvContentPartPr>
            <p14:xfrm>
              <a:off x="8616245" y="2729723"/>
              <a:ext cx="581040" cy="21600"/>
            </p14:xfrm>
          </p:contentPart>
        </mc:Choice>
        <mc:Fallback xmlns="">
          <p:pic>
            <p:nvPicPr>
              <p:cNvPr id="50" name="حبر 49">
                <a:extLst>
                  <a:ext uri="{FF2B5EF4-FFF2-40B4-BE49-F238E27FC236}">
                    <a16:creationId xmlns:a16="http://schemas.microsoft.com/office/drawing/2014/main" id="{585C9196-D13F-FE88-91E7-F5E29C250D9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562605" y="2621723"/>
                <a:ext cx="688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1" name="حبر 50">
                <a:extLst>
                  <a:ext uri="{FF2B5EF4-FFF2-40B4-BE49-F238E27FC236}">
                    <a16:creationId xmlns:a16="http://schemas.microsoft.com/office/drawing/2014/main" id="{1EAF867E-AC77-4887-22C3-BAD4E7A6AF91}"/>
                  </a:ext>
                </a:extLst>
              </p14:cNvPr>
              <p14:cNvContentPartPr/>
              <p14:nvPr/>
            </p14:nvContentPartPr>
            <p14:xfrm>
              <a:off x="8018645" y="2704163"/>
              <a:ext cx="474120" cy="19800"/>
            </p14:xfrm>
          </p:contentPart>
        </mc:Choice>
        <mc:Fallback xmlns="">
          <p:pic>
            <p:nvPicPr>
              <p:cNvPr id="51" name="حبر 50">
                <a:extLst>
                  <a:ext uri="{FF2B5EF4-FFF2-40B4-BE49-F238E27FC236}">
                    <a16:creationId xmlns:a16="http://schemas.microsoft.com/office/drawing/2014/main" id="{1EAF867E-AC77-4887-22C3-BAD4E7A6AF9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965005" y="2596163"/>
                <a:ext cx="5817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حبر 51">
                <a:extLst>
                  <a:ext uri="{FF2B5EF4-FFF2-40B4-BE49-F238E27FC236}">
                    <a16:creationId xmlns:a16="http://schemas.microsoft.com/office/drawing/2014/main" id="{CF9A386B-18A8-B7D8-95E8-296521687201}"/>
                  </a:ext>
                </a:extLst>
              </p14:cNvPr>
              <p14:cNvContentPartPr/>
              <p14:nvPr/>
            </p14:nvContentPartPr>
            <p14:xfrm>
              <a:off x="7859165" y="2726483"/>
              <a:ext cx="1400400" cy="87840"/>
            </p14:xfrm>
          </p:contentPart>
        </mc:Choice>
        <mc:Fallback xmlns="">
          <p:pic>
            <p:nvPicPr>
              <p:cNvPr id="52" name="حبر 51">
                <a:extLst>
                  <a:ext uri="{FF2B5EF4-FFF2-40B4-BE49-F238E27FC236}">
                    <a16:creationId xmlns:a16="http://schemas.microsoft.com/office/drawing/2014/main" id="{CF9A386B-18A8-B7D8-95E8-29652168720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805165" y="2618843"/>
                <a:ext cx="1508040" cy="303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74722" y="1661287"/>
            <a:ext cx="95631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5"/>
              </a:spcBef>
            </a:pPr>
            <a:r>
              <a:rPr sz="2000" b="1" spc="-165" dirty="0">
                <a:latin typeface="Arial"/>
                <a:cs typeface="Arial"/>
              </a:rPr>
              <a:t>W</a:t>
            </a:r>
            <a:r>
              <a:rPr sz="2000" b="1" spc="-120" dirty="0">
                <a:latin typeface="Arial"/>
                <a:cs typeface="Arial"/>
              </a:rPr>
              <a:t>h</a:t>
            </a:r>
            <a:r>
              <a:rPr sz="2000" b="1" spc="-30" dirty="0">
                <a:latin typeface="Arial"/>
                <a:cs typeface="Arial"/>
              </a:rPr>
              <a:t>at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is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t</a:t>
            </a:r>
            <a:r>
              <a:rPr sz="2000" b="1" spc="-90" dirty="0">
                <a:latin typeface="Arial"/>
                <a:cs typeface="Arial"/>
              </a:rPr>
              <a:t>h</a:t>
            </a:r>
            <a:r>
              <a:rPr sz="2000" b="1" spc="-60" dirty="0">
                <a:latin typeface="Arial"/>
                <a:cs typeface="Arial"/>
              </a:rPr>
              <a:t>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defi</a:t>
            </a:r>
            <a:r>
              <a:rPr sz="2000" b="1" spc="-90" dirty="0">
                <a:latin typeface="Arial"/>
                <a:cs typeface="Arial"/>
              </a:rPr>
              <a:t>n</a:t>
            </a:r>
            <a:r>
              <a:rPr sz="2000" b="1" spc="-15" dirty="0">
                <a:latin typeface="Arial"/>
                <a:cs typeface="Arial"/>
              </a:rPr>
              <a:t>i</a:t>
            </a:r>
            <a:r>
              <a:rPr sz="2000" b="1" spc="-25" dirty="0">
                <a:latin typeface="Arial"/>
                <a:cs typeface="Arial"/>
              </a:rPr>
              <a:t>t</a:t>
            </a:r>
            <a:r>
              <a:rPr sz="2000" b="1" spc="-100" dirty="0">
                <a:latin typeface="Arial"/>
                <a:cs typeface="Arial"/>
              </a:rPr>
              <a:t>ion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155" dirty="0">
                <a:latin typeface="Arial"/>
                <a:cs typeface="Arial"/>
              </a:rPr>
              <a:t>o</a:t>
            </a:r>
            <a:r>
              <a:rPr sz="2000" b="1" spc="10" dirty="0">
                <a:latin typeface="Arial"/>
                <a:cs typeface="Arial"/>
              </a:rPr>
              <a:t>f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w</a:t>
            </a:r>
            <a:r>
              <a:rPr sz="2000" b="1" spc="30" dirty="0">
                <a:latin typeface="Arial"/>
                <a:cs typeface="Arial"/>
              </a:rPr>
              <a:t>ar</a:t>
            </a:r>
            <a:r>
              <a:rPr sz="2000" b="1" spc="-30" dirty="0">
                <a:latin typeface="Arial"/>
                <a:cs typeface="Arial"/>
              </a:rPr>
              <a:t>r</a:t>
            </a:r>
            <a:r>
              <a:rPr sz="2000" b="1" spc="-80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n</a:t>
            </a:r>
            <a:r>
              <a:rPr sz="2000" b="1" spc="-125" dirty="0">
                <a:latin typeface="Arial"/>
                <a:cs typeface="Arial"/>
              </a:rPr>
              <a:t>ty?</a:t>
            </a:r>
            <a:endParaRPr sz="20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2400"/>
              </a:spcBef>
              <a:tabLst>
                <a:tab pos="354965" algn="l"/>
              </a:tabLst>
            </a:pPr>
            <a:r>
              <a:rPr sz="2000" spc="-105" dirty="0">
                <a:latin typeface="Tahoma"/>
                <a:cs typeface="Tahoma"/>
              </a:rPr>
              <a:t>a)	</a:t>
            </a: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tangible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intangible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deliverable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that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produced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by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carrying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out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an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activity</a:t>
            </a:r>
            <a:r>
              <a:rPr sz="2000" spc="-125" dirty="0">
                <a:latin typeface="Tahoma"/>
                <a:cs typeface="Tahoma"/>
              </a:rPr>
              <a:t> </a:t>
            </a:r>
            <a:r>
              <a:rPr sz="2000" spc="-80" dirty="0">
                <a:solidFill>
                  <a:srgbClr val="996F9A"/>
                </a:solidFill>
                <a:latin typeface="Tahoma"/>
                <a:cs typeface="Tahoma"/>
              </a:rPr>
              <a:t>(output)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4722" y="2880487"/>
            <a:ext cx="81629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spc="-114" dirty="0">
                <a:latin typeface="Tahoma"/>
                <a:cs typeface="Tahoma"/>
              </a:rPr>
              <a:t>b)	</a:t>
            </a:r>
            <a:r>
              <a:rPr sz="2000" spc="-50" dirty="0">
                <a:latin typeface="Tahoma"/>
                <a:cs typeface="Tahoma"/>
              </a:rPr>
              <a:t>The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15" dirty="0">
                <a:latin typeface="Tahoma"/>
                <a:cs typeface="Tahoma"/>
              </a:rPr>
              <a:t>assurance</a:t>
            </a:r>
            <a:r>
              <a:rPr sz="2000" spc="-17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that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product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service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55" dirty="0">
                <a:latin typeface="Tahoma"/>
                <a:cs typeface="Tahoma"/>
              </a:rPr>
              <a:t>will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meet</a:t>
            </a:r>
            <a:r>
              <a:rPr sz="2000" spc="-16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agreed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requirements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4722" y="3490340"/>
            <a:ext cx="93865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 algn="l" rtl="0">
              <a:lnSpc>
                <a:spcPct val="100000"/>
              </a:lnSpc>
              <a:spcBef>
                <a:spcPts val="105"/>
              </a:spcBef>
              <a:buAutoNum type="alphaLcParenR" startAt="3"/>
              <a:tabLst>
                <a:tab pos="354965" algn="l"/>
                <a:tab pos="355600" algn="l"/>
              </a:tabLst>
            </a:pPr>
            <a:r>
              <a:rPr sz="2000" spc="15" dirty="0">
                <a:latin typeface="Tahoma"/>
                <a:cs typeface="Tahoma"/>
              </a:rPr>
              <a:t>A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possible</a:t>
            </a:r>
            <a:r>
              <a:rPr sz="2000" spc="-175" dirty="0">
                <a:latin typeface="Tahoma"/>
                <a:cs typeface="Tahoma"/>
              </a:rPr>
              <a:t> </a:t>
            </a:r>
            <a:r>
              <a:rPr sz="2000" spc="-35" dirty="0">
                <a:latin typeface="Tahoma"/>
                <a:cs typeface="Tahoma"/>
              </a:rPr>
              <a:t>event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that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could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cause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harm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45" dirty="0">
                <a:latin typeface="Tahoma"/>
                <a:cs typeface="Tahoma"/>
              </a:rPr>
              <a:t> </a:t>
            </a:r>
            <a:r>
              <a:rPr sz="2000" spc="10" dirty="0">
                <a:latin typeface="Tahoma"/>
                <a:cs typeface="Tahoma"/>
              </a:rPr>
              <a:t>loss,</a:t>
            </a:r>
            <a:r>
              <a:rPr sz="2000" spc="-19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make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it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more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difficult</a:t>
            </a:r>
            <a:r>
              <a:rPr sz="2000" spc="-130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to</a:t>
            </a:r>
            <a:r>
              <a:rPr sz="2000" spc="-13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achieve</a:t>
            </a:r>
            <a:endParaRPr sz="2000" dirty="0">
              <a:latin typeface="Tahoma"/>
              <a:cs typeface="Tahoma"/>
            </a:endParaRPr>
          </a:p>
          <a:p>
            <a:pPr marL="355600" algn="l" rtl="0">
              <a:lnSpc>
                <a:spcPct val="100000"/>
              </a:lnSpc>
              <a:spcBef>
                <a:spcPts val="2400"/>
              </a:spcBef>
            </a:pPr>
            <a:r>
              <a:rPr sz="2000" spc="-25" dirty="0">
                <a:latin typeface="Tahoma"/>
                <a:cs typeface="Tahoma"/>
              </a:rPr>
              <a:t>objecti</a:t>
            </a:r>
            <a:r>
              <a:rPr sz="2000" spc="-40" dirty="0">
                <a:latin typeface="Tahoma"/>
                <a:cs typeface="Tahoma"/>
              </a:rPr>
              <a:t>v</a:t>
            </a:r>
            <a:r>
              <a:rPr sz="2000" spc="30" dirty="0">
                <a:latin typeface="Tahoma"/>
                <a:cs typeface="Tahoma"/>
              </a:rPr>
              <a:t>es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996F9A"/>
                </a:solidFill>
                <a:latin typeface="Tahoma"/>
                <a:cs typeface="Tahoma"/>
              </a:rPr>
              <a:t>(ris</a:t>
            </a:r>
            <a:r>
              <a:rPr sz="2000" spc="5" dirty="0">
                <a:solidFill>
                  <a:srgbClr val="996F9A"/>
                </a:solidFill>
                <a:latin typeface="Tahoma"/>
                <a:cs typeface="Tahoma"/>
              </a:rPr>
              <a:t>k</a:t>
            </a:r>
            <a:r>
              <a:rPr sz="2000" spc="-195" dirty="0">
                <a:solidFill>
                  <a:srgbClr val="996F9A"/>
                </a:solidFill>
                <a:latin typeface="Tahoma"/>
                <a:cs typeface="Tahoma"/>
              </a:rPr>
              <a:t>)</a:t>
            </a:r>
            <a:endParaRPr sz="20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400"/>
              </a:spcBef>
              <a:buAutoNum type="alphaLcParenR" startAt="4"/>
              <a:tabLst>
                <a:tab pos="354965" algn="l"/>
                <a:tab pos="355600" algn="l"/>
              </a:tabLst>
            </a:pPr>
            <a:r>
              <a:rPr sz="2000" spc="-50" dirty="0">
                <a:latin typeface="Tahoma"/>
                <a:cs typeface="Tahoma"/>
              </a:rPr>
              <a:t>The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functionality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offered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40" dirty="0">
                <a:latin typeface="Tahoma"/>
                <a:cs typeface="Tahoma"/>
              </a:rPr>
              <a:t>by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product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or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service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45" dirty="0">
                <a:latin typeface="Tahoma"/>
                <a:cs typeface="Tahoma"/>
              </a:rPr>
              <a:t>to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meet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15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particular</a:t>
            </a:r>
            <a:r>
              <a:rPr sz="2000" spc="-140" dirty="0">
                <a:latin typeface="Tahoma"/>
                <a:cs typeface="Tahoma"/>
              </a:rPr>
              <a:t> </a:t>
            </a:r>
            <a:r>
              <a:rPr sz="2000" spc="-30" dirty="0">
                <a:latin typeface="Tahoma"/>
                <a:cs typeface="Tahoma"/>
              </a:rPr>
              <a:t>need</a:t>
            </a:r>
            <a:r>
              <a:rPr sz="2000" spc="-155" dirty="0">
                <a:latin typeface="Tahoma"/>
                <a:cs typeface="Tahoma"/>
              </a:rPr>
              <a:t> </a:t>
            </a:r>
            <a:r>
              <a:rPr sz="2000" spc="-45" dirty="0">
                <a:solidFill>
                  <a:srgbClr val="996F9A"/>
                </a:solidFill>
                <a:latin typeface="Tahoma"/>
                <a:cs typeface="Tahoma"/>
              </a:rPr>
              <a:t>(utility)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5" name="object 15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4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46554" y="2814066"/>
            <a:ext cx="8724900" cy="495300"/>
          </a:xfrm>
          <a:custGeom>
            <a:avLst/>
            <a:gdLst/>
            <a:ahLst/>
            <a:cxnLst/>
            <a:rect l="l" t="t" r="r" b="b"/>
            <a:pathLst>
              <a:path w="8724900" h="495300">
                <a:moveTo>
                  <a:pt x="0" y="82550"/>
                </a:moveTo>
                <a:lnTo>
                  <a:pt x="6486" y="50417"/>
                </a:lnTo>
                <a:lnTo>
                  <a:pt x="24177" y="24177"/>
                </a:lnTo>
                <a:lnTo>
                  <a:pt x="50417" y="6486"/>
                </a:lnTo>
                <a:lnTo>
                  <a:pt x="82550" y="0"/>
                </a:lnTo>
                <a:lnTo>
                  <a:pt x="8642350" y="0"/>
                </a:lnTo>
                <a:lnTo>
                  <a:pt x="8674482" y="6486"/>
                </a:lnTo>
                <a:lnTo>
                  <a:pt x="8700722" y="24177"/>
                </a:lnTo>
                <a:lnTo>
                  <a:pt x="8718413" y="50417"/>
                </a:lnTo>
                <a:lnTo>
                  <a:pt x="8724900" y="82550"/>
                </a:lnTo>
                <a:lnTo>
                  <a:pt x="8724900" y="412750"/>
                </a:lnTo>
                <a:lnTo>
                  <a:pt x="8718413" y="444882"/>
                </a:lnTo>
                <a:lnTo>
                  <a:pt x="8700722" y="471122"/>
                </a:lnTo>
                <a:lnTo>
                  <a:pt x="8674482" y="488813"/>
                </a:lnTo>
                <a:lnTo>
                  <a:pt x="8642350" y="495300"/>
                </a:lnTo>
                <a:lnTo>
                  <a:pt x="82550" y="495300"/>
                </a:lnTo>
                <a:lnTo>
                  <a:pt x="50417" y="488813"/>
                </a:lnTo>
                <a:lnTo>
                  <a:pt x="24177" y="471122"/>
                </a:lnTo>
                <a:lnTo>
                  <a:pt x="6486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عنوان 21">
            <a:extLst>
              <a:ext uri="{FF2B5EF4-FFF2-40B4-BE49-F238E27FC236}">
                <a16:creationId xmlns:a16="http://schemas.microsoft.com/office/drawing/2014/main" id="{C451CA00-7916-CA09-4BB4-1660DE61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0"/>
            <a:ext cx="5574030" cy="1000760"/>
            <a:chOff x="6618548" y="0"/>
            <a:chExt cx="5574030" cy="100076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12776"/>
              <a:ext cx="3971925" cy="690880"/>
            </a:xfrm>
            <a:custGeom>
              <a:avLst/>
              <a:gdLst/>
              <a:ahLst/>
              <a:cxnLst/>
              <a:rect l="l" t="t" r="r" b="b"/>
              <a:pathLst>
                <a:path w="3971925" h="690880">
                  <a:moveTo>
                    <a:pt x="3971544" y="0"/>
                  </a:moveTo>
                  <a:lnTo>
                    <a:pt x="215773" y="0"/>
                  </a:lnTo>
                  <a:lnTo>
                    <a:pt x="166311" y="5700"/>
                  </a:lnTo>
                  <a:lnTo>
                    <a:pt x="120899" y="21938"/>
                  </a:lnTo>
                  <a:lnTo>
                    <a:pt x="80835" y="47416"/>
                  </a:lnTo>
                  <a:lnTo>
                    <a:pt x="47416" y="80835"/>
                  </a:lnTo>
                  <a:lnTo>
                    <a:pt x="21938" y="120899"/>
                  </a:lnTo>
                  <a:lnTo>
                    <a:pt x="5700" y="166311"/>
                  </a:lnTo>
                  <a:lnTo>
                    <a:pt x="0" y="215773"/>
                  </a:lnTo>
                  <a:lnTo>
                    <a:pt x="0" y="474599"/>
                  </a:lnTo>
                  <a:lnTo>
                    <a:pt x="5700" y="524060"/>
                  </a:lnTo>
                  <a:lnTo>
                    <a:pt x="21938" y="569472"/>
                  </a:lnTo>
                  <a:lnTo>
                    <a:pt x="47416" y="609536"/>
                  </a:lnTo>
                  <a:lnTo>
                    <a:pt x="80835" y="642955"/>
                  </a:lnTo>
                  <a:lnTo>
                    <a:pt x="120899" y="668433"/>
                  </a:lnTo>
                  <a:lnTo>
                    <a:pt x="166311" y="684671"/>
                  </a:lnTo>
                  <a:lnTo>
                    <a:pt x="215773" y="690372"/>
                  </a:lnTo>
                  <a:lnTo>
                    <a:pt x="3971544" y="690372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0"/>
              <a:ext cx="4131563" cy="1000505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74722" y="1661287"/>
            <a:ext cx="933450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latin typeface="Arial"/>
                <a:cs typeface="Arial"/>
              </a:rPr>
              <a:t>Identify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the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90" dirty="0">
                <a:latin typeface="Arial"/>
                <a:cs typeface="Arial"/>
              </a:rPr>
              <a:t>missing</a:t>
            </a:r>
            <a:r>
              <a:rPr sz="2000" b="1" spc="-65" dirty="0">
                <a:latin typeface="Arial"/>
                <a:cs typeface="Arial"/>
              </a:rPr>
              <a:t> word(s)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in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the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following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sentence.</a:t>
            </a:r>
            <a:endParaRPr sz="2000" dirty="0">
              <a:latin typeface="Arial"/>
              <a:cs typeface="Arial"/>
            </a:endParaRPr>
          </a:p>
          <a:p>
            <a:pPr marL="12700" algn="l" rtl="0">
              <a:lnSpc>
                <a:spcPct val="100000"/>
              </a:lnSpc>
              <a:spcBef>
                <a:spcPts val="2400"/>
              </a:spcBef>
            </a:pPr>
            <a:r>
              <a:rPr sz="2000" b="1" spc="-155" dirty="0">
                <a:latin typeface="Arial"/>
                <a:cs typeface="Arial"/>
              </a:rPr>
              <a:t>A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service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is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means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of enabling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value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co-creation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by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facilitating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[?]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that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customers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4722" y="2880487"/>
            <a:ext cx="1837689" cy="2769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latin typeface="Arial"/>
                <a:cs typeface="Arial"/>
              </a:rPr>
              <a:t>w</a:t>
            </a:r>
            <a:r>
              <a:rPr sz="2000" b="1" spc="-80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to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a</a:t>
            </a:r>
            <a:r>
              <a:rPr sz="2000" b="1" spc="-114" dirty="0">
                <a:latin typeface="Arial"/>
                <a:cs typeface="Arial"/>
              </a:rPr>
              <a:t>c</a:t>
            </a:r>
            <a:r>
              <a:rPr sz="2000" b="1" spc="-95" dirty="0">
                <a:latin typeface="Arial"/>
                <a:cs typeface="Arial"/>
              </a:rPr>
              <a:t>h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20" dirty="0">
                <a:latin typeface="Arial"/>
                <a:cs typeface="Arial"/>
              </a:rPr>
              <a:t>v</a:t>
            </a:r>
            <a:r>
              <a:rPr sz="2000" b="1" spc="-50" dirty="0">
                <a:latin typeface="Arial"/>
                <a:cs typeface="Arial"/>
              </a:rPr>
              <a:t>e.</a:t>
            </a:r>
            <a:endParaRPr sz="2000" dirty="0">
              <a:latin typeface="Arial"/>
              <a:cs typeface="Arial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400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2000" spc="-50" dirty="0">
                <a:latin typeface="Tahoma"/>
                <a:cs typeface="Tahoma"/>
              </a:rPr>
              <a:t>The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</a:t>
            </a:r>
            <a:r>
              <a:rPr sz="2000" spc="65" dirty="0">
                <a:latin typeface="Tahoma"/>
                <a:cs typeface="Tahoma"/>
              </a:rPr>
              <a:t>ar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45" dirty="0">
                <a:latin typeface="Tahoma"/>
                <a:cs typeface="Tahoma"/>
              </a:rPr>
              <a:t>y</a:t>
            </a:r>
            <a:endParaRPr sz="20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400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outcomes</a:t>
            </a:r>
            <a:endParaRPr sz="20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400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2000" spc="-50" dirty="0">
                <a:latin typeface="Tahoma"/>
                <a:cs typeface="Tahoma"/>
              </a:rPr>
              <a:t>The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util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ty</a:t>
            </a:r>
            <a:endParaRPr sz="2000" dirty="0">
              <a:latin typeface="Tahoma"/>
              <a:cs typeface="Tahoma"/>
            </a:endParaRPr>
          </a:p>
          <a:p>
            <a:pPr marL="355600" indent="-342900" algn="l" rtl="0">
              <a:lnSpc>
                <a:spcPct val="100000"/>
              </a:lnSpc>
              <a:spcBef>
                <a:spcPts val="2400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outputs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4" name="object 14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6726439F-F989-EC24-2486-08BCC9C8AE50}"/>
              </a:ext>
            </a:extLst>
          </p:cNvPr>
          <p:cNvSpPr txBox="1"/>
          <p:nvPr/>
        </p:nvSpPr>
        <p:spPr>
          <a:xfrm>
            <a:off x="5263687" y="5103674"/>
            <a:ext cx="69283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/>
              <a:t>حدد الكلمة (الكلمات) المفقودة في الجملة التالية.</a:t>
            </a:r>
          </a:p>
          <a:p>
            <a:r>
              <a:rPr lang="ar-SA" dirty="0"/>
              <a:t>الخدمة هي وسيلة لتمكين خلق القيمة المشتركة من خلال تسهيل [؟] الذي يريد العملاء تحقيقه.</a:t>
            </a:r>
          </a:p>
          <a:p>
            <a:r>
              <a:rPr lang="ar-SA" dirty="0"/>
              <a:t>الضمان</a:t>
            </a:r>
          </a:p>
          <a:p>
            <a:r>
              <a:rPr lang="ar-SA" dirty="0"/>
              <a:t>النتائج</a:t>
            </a:r>
          </a:p>
          <a:p>
            <a:r>
              <a:rPr lang="ar-SA" dirty="0"/>
              <a:t>المنفعة</a:t>
            </a:r>
          </a:p>
          <a:p>
            <a:r>
              <a:rPr lang="ar-SA" dirty="0"/>
              <a:t>النواتج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حبر 22">
                <a:extLst>
                  <a:ext uri="{FF2B5EF4-FFF2-40B4-BE49-F238E27FC236}">
                    <a16:creationId xmlns:a16="http://schemas.microsoft.com/office/drawing/2014/main" id="{1826B894-9B9F-5BBC-BE56-49DA5F2DF0A2}"/>
                  </a:ext>
                </a:extLst>
              </p14:cNvPr>
              <p14:cNvContentPartPr/>
              <p14:nvPr/>
            </p14:nvContentPartPr>
            <p14:xfrm>
              <a:off x="3679857" y="4331390"/>
              <a:ext cx="247320" cy="31680"/>
            </p14:xfrm>
          </p:contentPart>
        </mc:Choice>
        <mc:Fallback xmlns="">
          <p:pic>
            <p:nvPicPr>
              <p:cNvPr id="23" name="حبر 22">
                <a:extLst>
                  <a:ext uri="{FF2B5EF4-FFF2-40B4-BE49-F238E27FC236}">
                    <a16:creationId xmlns:a16="http://schemas.microsoft.com/office/drawing/2014/main" id="{1826B894-9B9F-5BBC-BE56-49DA5F2DF0A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6217" y="4223750"/>
                <a:ext cx="35496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حبر 23">
                <a:extLst>
                  <a:ext uri="{FF2B5EF4-FFF2-40B4-BE49-F238E27FC236}">
                    <a16:creationId xmlns:a16="http://schemas.microsoft.com/office/drawing/2014/main" id="{50379B2E-75A1-735F-AAF0-D6FE08FC20A4}"/>
                  </a:ext>
                </a:extLst>
              </p14:cNvPr>
              <p14:cNvContentPartPr/>
              <p14:nvPr/>
            </p14:nvContentPartPr>
            <p14:xfrm>
              <a:off x="3469257" y="4367390"/>
              <a:ext cx="164520" cy="18360"/>
            </p14:xfrm>
          </p:contentPart>
        </mc:Choice>
        <mc:Fallback xmlns="">
          <p:pic>
            <p:nvPicPr>
              <p:cNvPr id="24" name="حبر 23">
                <a:extLst>
                  <a:ext uri="{FF2B5EF4-FFF2-40B4-BE49-F238E27FC236}">
                    <a16:creationId xmlns:a16="http://schemas.microsoft.com/office/drawing/2014/main" id="{50379B2E-75A1-735F-AAF0-D6FE08FC20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5257" y="4259750"/>
                <a:ext cx="2721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حبر 24">
                <a:extLst>
                  <a:ext uri="{FF2B5EF4-FFF2-40B4-BE49-F238E27FC236}">
                    <a16:creationId xmlns:a16="http://schemas.microsoft.com/office/drawing/2014/main" id="{305C1170-F2EC-D6E0-D7ED-C16B238DE9DE}"/>
                  </a:ext>
                </a:extLst>
              </p14:cNvPr>
              <p14:cNvContentPartPr/>
              <p14:nvPr/>
            </p14:nvContentPartPr>
            <p14:xfrm>
              <a:off x="3792177" y="4374950"/>
              <a:ext cx="160920" cy="15480"/>
            </p14:xfrm>
          </p:contentPart>
        </mc:Choice>
        <mc:Fallback xmlns="">
          <p:pic>
            <p:nvPicPr>
              <p:cNvPr id="25" name="حبر 24">
                <a:extLst>
                  <a:ext uri="{FF2B5EF4-FFF2-40B4-BE49-F238E27FC236}">
                    <a16:creationId xmlns:a16="http://schemas.microsoft.com/office/drawing/2014/main" id="{305C1170-F2EC-D6E0-D7ED-C16B238DE9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38177" y="4267310"/>
                <a:ext cx="26856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حبر 25">
                <a:extLst>
                  <a:ext uri="{FF2B5EF4-FFF2-40B4-BE49-F238E27FC236}">
                    <a16:creationId xmlns:a16="http://schemas.microsoft.com/office/drawing/2014/main" id="{4AAF2574-BCA1-3FD3-A43D-8E54C335EA70}"/>
                  </a:ext>
                </a:extLst>
              </p14:cNvPr>
              <p14:cNvContentPartPr/>
              <p14:nvPr/>
            </p14:nvContentPartPr>
            <p14:xfrm>
              <a:off x="3239937" y="4228790"/>
              <a:ext cx="667080" cy="165960"/>
            </p14:xfrm>
          </p:contentPart>
        </mc:Choice>
        <mc:Fallback xmlns="">
          <p:pic>
            <p:nvPicPr>
              <p:cNvPr id="26" name="حبر 25">
                <a:extLst>
                  <a:ext uri="{FF2B5EF4-FFF2-40B4-BE49-F238E27FC236}">
                    <a16:creationId xmlns:a16="http://schemas.microsoft.com/office/drawing/2014/main" id="{4AAF2574-BCA1-3FD3-A43D-8E54C335EA7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86297" y="4120790"/>
                <a:ext cx="77472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حبر 26">
                <a:extLst>
                  <a:ext uri="{FF2B5EF4-FFF2-40B4-BE49-F238E27FC236}">
                    <a16:creationId xmlns:a16="http://schemas.microsoft.com/office/drawing/2014/main" id="{F9F17301-10D7-D3CD-ABA3-815527C4C92B}"/>
                  </a:ext>
                </a:extLst>
              </p14:cNvPr>
              <p14:cNvContentPartPr/>
              <p14:nvPr/>
            </p14:nvContentPartPr>
            <p14:xfrm>
              <a:off x="2949777" y="4207910"/>
              <a:ext cx="892440" cy="96840"/>
            </p14:xfrm>
          </p:contentPart>
        </mc:Choice>
        <mc:Fallback xmlns="">
          <p:pic>
            <p:nvPicPr>
              <p:cNvPr id="27" name="حبر 26">
                <a:extLst>
                  <a:ext uri="{FF2B5EF4-FFF2-40B4-BE49-F238E27FC236}">
                    <a16:creationId xmlns:a16="http://schemas.microsoft.com/office/drawing/2014/main" id="{F9F17301-10D7-D3CD-ABA3-815527C4C9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95777" y="4099910"/>
                <a:ext cx="100008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حبر 27">
                <a:extLst>
                  <a:ext uri="{FF2B5EF4-FFF2-40B4-BE49-F238E27FC236}">
                    <a16:creationId xmlns:a16="http://schemas.microsoft.com/office/drawing/2014/main" id="{9EEE23F8-CEDE-5737-D266-F367F9E89D2F}"/>
                  </a:ext>
                </a:extLst>
              </p14:cNvPr>
              <p14:cNvContentPartPr/>
              <p14:nvPr/>
            </p14:nvContentPartPr>
            <p14:xfrm>
              <a:off x="2786337" y="4135910"/>
              <a:ext cx="942840" cy="119160"/>
            </p14:xfrm>
          </p:contentPart>
        </mc:Choice>
        <mc:Fallback xmlns="">
          <p:pic>
            <p:nvPicPr>
              <p:cNvPr id="28" name="حبر 27">
                <a:extLst>
                  <a:ext uri="{FF2B5EF4-FFF2-40B4-BE49-F238E27FC236}">
                    <a16:creationId xmlns:a16="http://schemas.microsoft.com/office/drawing/2014/main" id="{9EEE23F8-CEDE-5737-D266-F367F9E89D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32337" y="4027910"/>
                <a:ext cx="105048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حبر 28">
                <a:extLst>
                  <a:ext uri="{FF2B5EF4-FFF2-40B4-BE49-F238E27FC236}">
                    <a16:creationId xmlns:a16="http://schemas.microsoft.com/office/drawing/2014/main" id="{6CBD03F4-663A-A705-83C5-FF1937E1A7D1}"/>
                  </a:ext>
                </a:extLst>
              </p14:cNvPr>
              <p14:cNvContentPartPr/>
              <p14:nvPr/>
            </p14:nvContentPartPr>
            <p14:xfrm>
              <a:off x="2650617" y="4200350"/>
              <a:ext cx="637920" cy="71280"/>
            </p14:xfrm>
          </p:contentPart>
        </mc:Choice>
        <mc:Fallback xmlns="">
          <p:pic>
            <p:nvPicPr>
              <p:cNvPr id="29" name="حبر 28">
                <a:extLst>
                  <a:ext uri="{FF2B5EF4-FFF2-40B4-BE49-F238E27FC236}">
                    <a16:creationId xmlns:a16="http://schemas.microsoft.com/office/drawing/2014/main" id="{6CBD03F4-663A-A705-83C5-FF1937E1A7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96617" y="4092350"/>
                <a:ext cx="7455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حبر 29">
                <a:extLst>
                  <a:ext uri="{FF2B5EF4-FFF2-40B4-BE49-F238E27FC236}">
                    <a16:creationId xmlns:a16="http://schemas.microsoft.com/office/drawing/2014/main" id="{8C457BEC-B5A8-895F-9FC3-8C0C56569489}"/>
                  </a:ext>
                </a:extLst>
              </p14:cNvPr>
              <p14:cNvContentPartPr/>
              <p14:nvPr/>
            </p14:nvContentPartPr>
            <p14:xfrm>
              <a:off x="2742777" y="4145990"/>
              <a:ext cx="440280" cy="72720"/>
            </p14:xfrm>
          </p:contentPart>
        </mc:Choice>
        <mc:Fallback xmlns="">
          <p:pic>
            <p:nvPicPr>
              <p:cNvPr id="30" name="حبر 29">
                <a:extLst>
                  <a:ext uri="{FF2B5EF4-FFF2-40B4-BE49-F238E27FC236}">
                    <a16:creationId xmlns:a16="http://schemas.microsoft.com/office/drawing/2014/main" id="{8C457BEC-B5A8-895F-9FC3-8C0C565694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89137" y="4038350"/>
                <a:ext cx="5479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حبر 30">
                <a:extLst>
                  <a:ext uri="{FF2B5EF4-FFF2-40B4-BE49-F238E27FC236}">
                    <a16:creationId xmlns:a16="http://schemas.microsoft.com/office/drawing/2014/main" id="{E4323E2B-AD8D-424E-F921-2C602237EF9B}"/>
                  </a:ext>
                </a:extLst>
              </p14:cNvPr>
              <p14:cNvContentPartPr/>
              <p14:nvPr/>
            </p14:nvContentPartPr>
            <p14:xfrm>
              <a:off x="2724417" y="4157870"/>
              <a:ext cx="217800" cy="19800"/>
            </p14:xfrm>
          </p:contentPart>
        </mc:Choice>
        <mc:Fallback xmlns="">
          <p:pic>
            <p:nvPicPr>
              <p:cNvPr id="31" name="حبر 30">
                <a:extLst>
                  <a:ext uri="{FF2B5EF4-FFF2-40B4-BE49-F238E27FC236}">
                    <a16:creationId xmlns:a16="http://schemas.microsoft.com/office/drawing/2014/main" id="{E4323E2B-AD8D-424E-F921-2C602237EF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70417" y="4050230"/>
                <a:ext cx="325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حبر 31">
                <a:extLst>
                  <a:ext uri="{FF2B5EF4-FFF2-40B4-BE49-F238E27FC236}">
                    <a16:creationId xmlns:a16="http://schemas.microsoft.com/office/drawing/2014/main" id="{011D50B6-F311-C110-B517-09FC0965244A}"/>
                  </a:ext>
                </a:extLst>
              </p14:cNvPr>
              <p14:cNvContentPartPr/>
              <p14:nvPr/>
            </p14:nvContentPartPr>
            <p14:xfrm>
              <a:off x="2565297" y="4134110"/>
              <a:ext cx="386640" cy="48600"/>
            </p14:xfrm>
          </p:contentPart>
        </mc:Choice>
        <mc:Fallback xmlns="">
          <p:pic>
            <p:nvPicPr>
              <p:cNvPr id="32" name="حبر 31">
                <a:extLst>
                  <a:ext uri="{FF2B5EF4-FFF2-40B4-BE49-F238E27FC236}">
                    <a16:creationId xmlns:a16="http://schemas.microsoft.com/office/drawing/2014/main" id="{011D50B6-F311-C110-B517-09FC0965244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11297" y="4026110"/>
                <a:ext cx="4942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حبر 32">
                <a:extLst>
                  <a:ext uri="{FF2B5EF4-FFF2-40B4-BE49-F238E27FC236}">
                    <a16:creationId xmlns:a16="http://schemas.microsoft.com/office/drawing/2014/main" id="{964C80B5-A679-6D78-2119-D8ADFF87123A}"/>
                  </a:ext>
                </a:extLst>
              </p14:cNvPr>
              <p14:cNvContentPartPr/>
              <p14:nvPr/>
            </p14:nvContentPartPr>
            <p14:xfrm>
              <a:off x="2537217" y="4066070"/>
              <a:ext cx="1367640" cy="300240"/>
            </p14:xfrm>
          </p:contentPart>
        </mc:Choice>
        <mc:Fallback xmlns="">
          <p:pic>
            <p:nvPicPr>
              <p:cNvPr id="33" name="حبر 32">
                <a:extLst>
                  <a:ext uri="{FF2B5EF4-FFF2-40B4-BE49-F238E27FC236}">
                    <a16:creationId xmlns:a16="http://schemas.microsoft.com/office/drawing/2014/main" id="{964C80B5-A679-6D78-2119-D8ADFF87123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83577" y="3958430"/>
                <a:ext cx="14752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حبر 33">
                <a:extLst>
                  <a:ext uri="{FF2B5EF4-FFF2-40B4-BE49-F238E27FC236}">
                    <a16:creationId xmlns:a16="http://schemas.microsoft.com/office/drawing/2014/main" id="{F8EC6472-A373-0209-7EBA-4B29186A4F2A}"/>
                  </a:ext>
                </a:extLst>
              </p14:cNvPr>
              <p14:cNvContentPartPr/>
              <p14:nvPr/>
            </p14:nvContentPartPr>
            <p14:xfrm>
              <a:off x="3660057" y="4383950"/>
              <a:ext cx="360" cy="360"/>
            </p14:xfrm>
          </p:contentPart>
        </mc:Choice>
        <mc:Fallback xmlns="">
          <p:pic>
            <p:nvPicPr>
              <p:cNvPr id="34" name="حبر 33">
                <a:extLst>
                  <a:ext uri="{FF2B5EF4-FFF2-40B4-BE49-F238E27FC236}">
                    <a16:creationId xmlns:a16="http://schemas.microsoft.com/office/drawing/2014/main" id="{F8EC6472-A373-0209-7EBA-4B29186A4F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06057" y="427631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5" name="حبر 34">
                <a:extLst>
                  <a:ext uri="{FF2B5EF4-FFF2-40B4-BE49-F238E27FC236}">
                    <a16:creationId xmlns:a16="http://schemas.microsoft.com/office/drawing/2014/main" id="{221505C8-F1DE-B938-04E5-512BCCAE1940}"/>
                  </a:ext>
                </a:extLst>
              </p14:cNvPr>
              <p14:cNvContentPartPr/>
              <p14:nvPr/>
            </p14:nvContentPartPr>
            <p14:xfrm>
              <a:off x="2941857" y="4406630"/>
              <a:ext cx="226440" cy="360"/>
            </p14:xfrm>
          </p:contentPart>
        </mc:Choice>
        <mc:Fallback xmlns="">
          <p:pic>
            <p:nvPicPr>
              <p:cNvPr id="35" name="حبر 34">
                <a:extLst>
                  <a:ext uri="{FF2B5EF4-FFF2-40B4-BE49-F238E27FC236}">
                    <a16:creationId xmlns:a16="http://schemas.microsoft.com/office/drawing/2014/main" id="{221505C8-F1DE-B938-04E5-512BCCAE19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87857" y="4298630"/>
                <a:ext cx="334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6" name="حبر 35">
                <a:extLst>
                  <a:ext uri="{FF2B5EF4-FFF2-40B4-BE49-F238E27FC236}">
                    <a16:creationId xmlns:a16="http://schemas.microsoft.com/office/drawing/2014/main" id="{43611DC6-AF33-62D9-DAD9-B0E6368679E6}"/>
                  </a:ext>
                </a:extLst>
              </p14:cNvPr>
              <p14:cNvContentPartPr/>
              <p14:nvPr/>
            </p14:nvContentPartPr>
            <p14:xfrm>
              <a:off x="2783457" y="4379630"/>
              <a:ext cx="431640" cy="27360"/>
            </p14:xfrm>
          </p:contentPart>
        </mc:Choice>
        <mc:Fallback xmlns="">
          <p:pic>
            <p:nvPicPr>
              <p:cNvPr id="36" name="حبر 35">
                <a:extLst>
                  <a:ext uri="{FF2B5EF4-FFF2-40B4-BE49-F238E27FC236}">
                    <a16:creationId xmlns:a16="http://schemas.microsoft.com/office/drawing/2014/main" id="{43611DC6-AF33-62D9-DAD9-B0E6368679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9457" y="4271630"/>
                <a:ext cx="539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حبر 36">
                <a:extLst>
                  <a:ext uri="{FF2B5EF4-FFF2-40B4-BE49-F238E27FC236}">
                    <a16:creationId xmlns:a16="http://schemas.microsoft.com/office/drawing/2014/main" id="{6F95865C-0841-7615-ECF1-A914F2AE3C62}"/>
                  </a:ext>
                </a:extLst>
              </p14:cNvPr>
              <p14:cNvContentPartPr/>
              <p14:nvPr/>
            </p14:nvContentPartPr>
            <p14:xfrm>
              <a:off x="3345417" y="4381070"/>
              <a:ext cx="215280" cy="360"/>
            </p14:xfrm>
          </p:contentPart>
        </mc:Choice>
        <mc:Fallback xmlns="">
          <p:pic>
            <p:nvPicPr>
              <p:cNvPr id="37" name="حبر 36">
                <a:extLst>
                  <a:ext uri="{FF2B5EF4-FFF2-40B4-BE49-F238E27FC236}">
                    <a16:creationId xmlns:a16="http://schemas.microsoft.com/office/drawing/2014/main" id="{6F95865C-0841-7615-ECF1-A914F2AE3C6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91417" y="4273070"/>
                <a:ext cx="322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حبر 37">
                <a:extLst>
                  <a:ext uri="{FF2B5EF4-FFF2-40B4-BE49-F238E27FC236}">
                    <a16:creationId xmlns:a16="http://schemas.microsoft.com/office/drawing/2014/main" id="{5A99B5F7-49ED-8DF7-BA3B-0B0C0CB57496}"/>
                  </a:ext>
                </a:extLst>
              </p14:cNvPr>
              <p14:cNvContentPartPr/>
              <p14:nvPr/>
            </p14:nvContentPartPr>
            <p14:xfrm>
              <a:off x="2489697" y="4046270"/>
              <a:ext cx="1401480" cy="399960"/>
            </p14:xfrm>
          </p:contentPart>
        </mc:Choice>
        <mc:Fallback xmlns="">
          <p:pic>
            <p:nvPicPr>
              <p:cNvPr id="38" name="حبر 37">
                <a:extLst>
                  <a:ext uri="{FF2B5EF4-FFF2-40B4-BE49-F238E27FC236}">
                    <a16:creationId xmlns:a16="http://schemas.microsoft.com/office/drawing/2014/main" id="{5A99B5F7-49ED-8DF7-BA3B-0B0C0CB5749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36057" y="3938630"/>
                <a:ext cx="1509120" cy="61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مجموعة 44">
            <a:extLst>
              <a:ext uri="{FF2B5EF4-FFF2-40B4-BE49-F238E27FC236}">
                <a16:creationId xmlns:a16="http://schemas.microsoft.com/office/drawing/2014/main" id="{7B9A77B4-9889-DFD6-1469-7D606445D53D}"/>
              </a:ext>
            </a:extLst>
          </p:cNvPr>
          <p:cNvGrpSpPr/>
          <p:nvPr/>
        </p:nvGrpSpPr>
        <p:grpSpPr>
          <a:xfrm>
            <a:off x="10395657" y="2544710"/>
            <a:ext cx="1512000" cy="96480"/>
            <a:chOff x="10395657" y="2544710"/>
            <a:chExt cx="151200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حبر 40">
                  <a:extLst>
                    <a:ext uri="{FF2B5EF4-FFF2-40B4-BE49-F238E27FC236}">
                      <a16:creationId xmlns:a16="http://schemas.microsoft.com/office/drawing/2014/main" id="{EACE7FA9-DB9A-5B05-11B7-FDE9000D6E5E}"/>
                    </a:ext>
                  </a:extLst>
                </p14:cNvPr>
                <p14:cNvContentPartPr/>
                <p14:nvPr/>
              </p14:nvContentPartPr>
              <p14:xfrm>
                <a:off x="11818377" y="2544710"/>
                <a:ext cx="40680" cy="50040"/>
              </p14:xfrm>
            </p:contentPart>
          </mc:Choice>
          <mc:Fallback xmlns="">
            <p:pic>
              <p:nvPicPr>
                <p:cNvPr id="41" name="حبر 40">
                  <a:extLst>
                    <a:ext uri="{FF2B5EF4-FFF2-40B4-BE49-F238E27FC236}">
                      <a16:creationId xmlns:a16="http://schemas.microsoft.com/office/drawing/2014/main" id="{EACE7FA9-DB9A-5B05-11B7-FDE9000D6E5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00377" y="2526710"/>
                  <a:ext cx="76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حبر 41">
                  <a:extLst>
                    <a:ext uri="{FF2B5EF4-FFF2-40B4-BE49-F238E27FC236}">
                      <a16:creationId xmlns:a16="http://schemas.microsoft.com/office/drawing/2014/main" id="{57FDF99B-5FEB-E438-E11B-35A7AB4AEA82}"/>
                    </a:ext>
                  </a:extLst>
                </p14:cNvPr>
                <p14:cNvContentPartPr/>
                <p14:nvPr/>
              </p14:nvContentPartPr>
              <p14:xfrm>
                <a:off x="11818377" y="2594390"/>
                <a:ext cx="360" cy="360"/>
              </p14:xfrm>
            </p:contentPart>
          </mc:Choice>
          <mc:Fallback xmlns="">
            <p:pic>
              <p:nvPicPr>
                <p:cNvPr id="42" name="حبر 41">
                  <a:extLst>
                    <a:ext uri="{FF2B5EF4-FFF2-40B4-BE49-F238E27FC236}">
                      <a16:creationId xmlns:a16="http://schemas.microsoft.com/office/drawing/2014/main" id="{57FDF99B-5FEB-E438-E11B-35A7AB4AEA8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00377" y="257675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حبر 42">
                  <a:extLst>
                    <a:ext uri="{FF2B5EF4-FFF2-40B4-BE49-F238E27FC236}">
                      <a16:creationId xmlns:a16="http://schemas.microsoft.com/office/drawing/2014/main" id="{9C579455-2423-24AD-0ABC-143E0B4C5637}"/>
                    </a:ext>
                  </a:extLst>
                </p14:cNvPr>
                <p14:cNvContentPartPr/>
                <p14:nvPr/>
              </p14:nvContentPartPr>
              <p14:xfrm>
                <a:off x="10395657" y="2568470"/>
                <a:ext cx="1512000" cy="72720"/>
              </p14:xfrm>
            </p:contentPart>
          </mc:Choice>
          <mc:Fallback xmlns="">
            <p:pic>
              <p:nvPicPr>
                <p:cNvPr id="43" name="حبر 42">
                  <a:extLst>
                    <a:ext uri="{FF2B5EF4-FFF2-40B4-BE49-F238E27FC236}">
                      <a16:creationId xmlns:a16="http://schemas.microsoft.com/office/drawing/2014/main" id="{9C579455-2423-24AD-0ABC-143E0B4C563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77657" y="2550830"/>
                  <a:ext cx="154764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حبر 46">
                <a:extLst>
                  <a:ext uri="{FF2B5EF4-FFF2-40B4-BE49-F238E27FC236}">
                    <a16:creationId xmlns:a16="http://schemas.microsoft.com/office/drawing/2014/main" id="{7D6A652D-3051-125C-43E4-D13887DF91DF}"/>
                  </a:ext>
                </a:extLst>
              </p14:cNvPr>
              <p14:cNvContentPartPr/>
              <p14:nvPr/>
            </p14:nvContentPartPr>
            <p14:xfrm rot="5749735">
              <a:off x="10832696" y="2898117"/>
              <a:ext cx="637920" cy="380160"/>
            </p14:xfrm>
          </p:contentPart>
        </mc:Choice>
        <mc:Fallback xmlns="">
          <p:pic>
            <p:nvPicPr>
              <p:cNvPr id="47" name="حبر 46">
                <a:extLst>
                  <a:ext uri="{FF2B5EF4-FFF2-40B4-BE49-F238E27FC236}">
                    <a16:creationId xmlns:a16="http://schemas.microsoft.com/office/drawing/2014/main" id="{7D6A652D-3051-125C-43E4-D13887DF91D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 rot="5749735">
                <a:off x="10814696" y="2880117"/>
                <a:ext cx="673560" cy="4158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مربع نص 48">
            <a:extLst>
              <a:ext uri="{FF2B5EF4-FFF2-40B4-BE49-F238E27FC236}">
                <a16:creationId xmlns:a16="http://schemas.microsoft.com/office/drawing/2014/main" id="{F6D68BB9-B84C-CB33-AD36-5AA3888F1507}"/>
              </a:ext>
            </a:extLst>
          </p:cNvPr>
          <p:cNvSpPr txBox="1"/>
          <p:nvPr/>
        </p:nvSpPr>
        <p:spPr>
          <a:xfrm>
            <a:off x="10744200" y="3424813"/>
            <a:ext cx="617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2400"/>
              </a:spcBef>
              <a:tabLst>
                <a:tab pos="354965" algn="l"/>
                <a:tab pos="355600" algn="l"/>
              </a:tabLst>
            </a:pPr>
            <a:r>
              <a:rPr lang="en-US" sz="1800" b="1" spc="-10" dirty="0">
                <a:latin typeface="Tahoma"/>
                <a:cs typeface="Tahoma"/>
              </a:rPr>
              <a:t>outcomes</a:t>
            </a:r>
            <a:endParaRPr lang="en-US" sz="1800" b="1" dirty="0">
              <a:latin typeface="Tahoma"/>
              <a:cs typeface="Tahoma"/>
            </a:endParaRP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E7E9EB11-2139-5889-69CD-0131EA312452}"/>
              </a:ext>
            </a:extLst>
          </p:cNvPr>
          <p:cNvSpPr txBox="1"/>
          <p:nvPr/>
        </p:nvSpPr>
        <p:spPr>
          <a:xfrm>
            <a:off x="-2963766" y="5143699"/>
            <a:ext cx="851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80" dirty="0">
                <a:latin typeface="Arial"/>
                <a:cs typeface="Arial"/>
              </a:rPr>
              <a:t>pr</a:t>
            </a:r>
            <a:r>
              <a:rPr lang="en-US" sz="1800" b="1" spc="-120" dirty="0">
                <a:latin typeface="Arial"/>
                <a:cs typeface="Arial"/>
              </a:rPr>
              <a:t>o</a:t>
            </a:r>
            <a:r>
              <a:rPr lang="en-US" sz="1800" b="1" spc="-55" dirty="0">
                <a:latin typeface="Arial"/>
                <a:cs typeface="Arial"/>
              </a:rPr>
              <a:t>vider</a:t>
            </a:r>
            <a:endParaRPr lang="ar-SA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2" name="حبر 51">
                <a:extLst>
                  <a:ext uri="{FF2B5EF4-FFF2-40B4-BE49-F238E27FC236}">
                    <a16:creationId xmlns:a16="http://schemas.microsoft.com/office/drawing/2014/main" id="{820F83AF-F63E-5258-CAC0-870D28C5C6C1}"/>
                  </a:ext>
                </a:extLst>
              </p14:cNvPr>
              <p14:cNvContentPartPr/>
              <p14:nvPr/>
            </p14:nvContentPartPr>
            <p14:xfrm>
              <a:off x="3803517" y="5268424"/>
              <a:ext cx="637920" cy="380160"/>
            </p14:xfrm>
          </p:contentPart>
        </mc:Choice>
        <mc:Fallback xmlns="">
          <p:pic>
            <p:nvPicPr>
              <p:cNvPr id="52" name="حبر 51">
                <a:extLst>
                  <a:ext uri="{FF2B5EF4-FFF2-40B4-BE49-F238E27FC236}">
                    <a16:creationId xmlns:a16="http://schemas.microsoft.com/office/drawing/2014/main" id="{820F83AF-F63E-5258-CAC0-870D28C5C6C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85517" y="5250424"/>
                <a:ext cx="673560" cy="41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6492"/>
            <a:ext cx="12192000" cy="793750"/>
            <a:chOff x="0" y="126492"/>
            <a:chExt cx="12192000" cy="793750"/>
          </a:xfrm>
        </p:grpSpPr>
        <p:sp>
          <p:nvSpPr>
            <p:cNvPr id="3" name="object 3"/>
            <p:cNvSpPr/>
            <p:nvPr/>
          </p:nvSpPr>
          <p:spPr>
            <a:xfrm>
              <a:off x="0" y="435864"/>
              <a:ext cx="12192000" cy="70485"/>
            </a:xfrm>
            <a:custGeom>
              <a:avLst/>
              <a:gdLst/>
              <a:ahLst/>
              <a:cxnLst/>
              <a:rect l="l" t="t" r="r" b="b"/>
              <a:pathLst>
                <a:path w="12192000" h="70484">
                  <a:moveTo>
                    <a:pt x="121920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2000" y="701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20455" y="126492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492"/>
              <a:ext cx="5583174" cy="79324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60435" y="6095"/>
            <a:ext cx="4131563" cy="100660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68334">
              <a:lnSpc>
                <a:spcPct val="100000"/>
              </a:lnSpc>
              <a:spcBef>
                <a:spcPts val="100"/>
              </a:spcBef>
            </a:pPr>
            <a:r>
              <a:rPr spc="310" dirty="0"/>
              <a:t>ةمدخلا</a:t>
            </a:r>
            <a:r>
              <a:rPr spc="-204" dirty="0"/>
              <a:t> </a:t>
            </a:r>
            <a:r>
              <a:rPr spc="220" dirty="0"/>
              <a:t>ةرادإ</a:t>
            </a:r>
            <a:r>
              <a:rPr spc="-195" dirty="0"/>
              <a:t> </a:t>
            </a:r>
            <a:r>
              <a:rPr spc="240" dirty="0"/>
              <a:t>ميهافم</a:t>
            </a:r>
          </a:p>
        </p:txBody>
      </p:sp>
      <p:sp>
        <p:nvSpPr>
          <p:cNvPr id="9" name="object 9"/>
          <p:cNvSpPr/>
          <p:nvPr/>
        </p:nvSpPr>
        <p:spPr>
          <a:xfrm>
            <a:off x="6618548" y="197946"/>
            <a:ext cx="539115" cy="539750"/>
          </a:xfrm>
          <a:custGeom>
            <a:avLst/>
            <a:gdLst/>
            <a:ahLst/>
            <a:cxnLst/>
            <a:rect l="l" t="t" r="r" b="b"/>
            <a:pathLst>
              <a:path w="539115" h="539750">
                <a:moveTo>
                  <a:pt x="269652" y="0"/>
                </a:moveTo>
                <a:lnTo>
                  <a:pt x="269439" y="0"/>
                </a:lnTo>
                <a:lnTo>
                  <a:pt x="220947" y="4360"/>
                </a:lnTo>
                <a:lnTo>
                  <a:pt x="175366" y="16893"/>
                </a:lnTo>
                <a:lnTo>
                  <a:pt x="133402" y="36840"/>
                </a:lnTo>
                <a:lnTo>
                  <a:pt x="95810" y="63437"/>
                </a:lnTo>
                <a:lnTo>
                  <a:pt x="63349" y="95925"/>
                </a:lnTo>
                <a:lnTo>
                  <a:pt x="36777" y="133543"/>
                </a:lnTo>
                <a:lnTo>
                  <a:pt x="16855" y="175528"/>
                </a:lnTo>
                <a:lnTo>
                  <a:pt x="4341" y="221129"/>
                </a:lnTo>
                <a:lnTo>
                  <a:pt x="0" y="269588"/>
                </a:lnTo>
                <a:lnTo>
                  <a:pt x="4341" y="318046"/>
                </a:lnTo>
                <a:lnTo>
                  <a:pt x="16857" y="363655"/>
                </a:lnTo>
                <a:lnTo>
                  <a:pt x="36786" y="405653"/>
                </a:lnTo>
                <a:lnTo>
                  <a:pt x="63369" y="443279"/>
                </a:lnTo>
                <a:lnTo>
                  <a:pt x="95844" y="475771"/>
                </a:lnTo>
                <a:lnTo>
                  <a:pt x="133449" y="502369"/>
                </a:lnTo>
                <a:lnTo>
                  <a:pt x="175424" y="522309"/>
                </a:lnTo>
                <a:lnTo>
                  <a:pt x="221008" y="534832"/>
                </a:lnTo>
                <a:lnTo>
                  <a:pt x="269439" y="539176"/>
                </a:lnTo>
                <a:lnTo>
                  <a:pt x="317871" y="534832"/>
                </a:lnTo>
                <a:lnTo>
                  <a:pt x="363456" y="522309"/>
                </a:lnTo>
                <a:lnTo>
                  <a:pt x="405433" y="502369"/>
                </a:lnTo>
                <a:lnTo>
                  <a:pt x="443040" y="475771"/>
                </a:lnTo>
                <a:lnTo>
                  <a:pt x="475517" y="443279"/>
                </a:lnTo>
                <a:lnTo>
                  <a:pt x="502101" y="405653"/>
                </a:lnTo>
                <a:lnTo>
                  <a:pt x="512368" y="384018"/>
                </a:lnTo>
                <a:lnTo>
                  <a:pt x="258012" y="384018"/>
                </a:lnTo>
                <a:lnTo>
                  <a:pt x="258012" y="210086"/>
                </a:lnTo>
                <a:lnTo>
                  <a:pt x="205241" y="210086"/>
                </a:lnTo>
                <a:lnTo>
                  <a:pt x="205241" y="177327"/>
                </a:lnTo>
                <a:lnTo>
                  <a:pt x="209166" y="176227"/>
                </a:lnTo>
                <a:lnTo>
                  <a:pt x="212737" y="175127"/>
                </a:lnTo>
                <a:lnTo>
                  <a:pt x="225507" y="170726"/>
                </a:lnTo>
                <a:lnTo>
                  <a:pt x="231786" y="168182"/>
                </a:lnTo>
                <a:lnTo>
                  <a:pt x="238070" y="165497"/>
                </a:lnTo>
                <a:lnTo>
                  <a:pt x="244349" y="162947"/>
                </a:lnTo>
                <a:lnTo>
                  <a:pt x="250350" y="159806"/>
                </a:lnTo>
                <a:lnTo>
                  <a:pt x="256468" y="156665"/>
                </a:lnTo>
                <a:lnTo>
                  <a:pt x="259495" y="155009"/>
                </a:lnTo>
                <a:lnTo>
                  <a:pt x="262487" y="153264"/>
                </a:lnTo>
                <a:lnTo>
                  <a:pt x="265798" y="151543"/>
                </a:lnTo>
                <a:lnTo>
                  <a:pt x="269055" y="149650"/>
                </a:lnTo>
                <a:lnTo>
                  <a:pt x="275458" y="145527"/>
                </a:lnTo>
                <a:lnTo>
                  <a:pt x="278721" y="143634"/>
                </a:lnTo>
                <a:lnTo>
                  <a:pt x="282038" y="141907"/>
                </a:lnTo>
                <a:lnTo>
                  <a:pt x="506134" y="141907"/>
                </a:lnTo>
                <a:lnTo>
                  <a:pt x="502154" y="133522"/>
                </a:lnTo>
                <a:lnTo>
                  <a:pt x="475579" y="95896"/>
                </a:lnTo>
                <a:lnTo>
                  <a:pt x="443110" y="63404"/>
                </a:lnTo>
                <a:lnTo>
                  <a:pt x="405575" y="36840"/>
                </a:lnTo>
                <a:lnTo>
                  <a:pt x="363623" y="16893"/>
                </a:lnTo>
                <a:lnTo>
                  <a:pt x="318062" y="4360"/>
                </a:lnTo>
                <a:lnTo>
                  <a:pt x="269652" y="0"/>
                </a:lnTo>
                <a:close/>
              </a:path>
              <a:path w="539115" h="539750">
                <a:moveTo>
                  <a:pt x="506134" y="141907"/>
                </a:moveTo>
                <a:lnTo>
                  <a:pt x="298994" y="141907"/>
                </a:lnTo>
                <a:lnTo>
                  <a:pt x="298994" y="384018"/>
                </a:lnTo>
                <a:lnTo>
                  <a:pt x="512368" y="384018"/>
                </a:lnTo>
                <a:lnTo>
                  <a:pt x="522033" y="363655"/>
                </a:lnTo>
                <a:lnTo>
                  <a:pt x="534550" y="318046"/>
                </a:lnTo>
                <a:lnTo>
                  <a:pt x="538891" y="269588"/>
                </a:lnTo>
                <a:lnTo>
                  <a:pt x="534570" y="221120"/>
                </a:lnTo>
                <a:lnTo>
                  <a:pt x="522072" y="175521"/>
                </a:lnTo>
                <a:lnTo>
                  <a:pt x="506134" y="141907"/>
                </a:lnTo>
                <a:close/>
              </a:path>
              <a:path w="539115" h="539750">
                <a:moveTo>
                  <a:pt x="258012" y="188170"/>
                </a:moveTo>
                <a:lnTo>
                  <a:pt x="216403" y="207223"/>
                </a:lnTo>
                <a:lnTo>
                  <a:pt x="205241" y="210086"/>
                </a:lnTo>
                <a:lnTo>
                  <a:pt x="258012" y="210086"/>
                </a:lnTo>
                <a:lnTo>
                  <a:pt x="258012" y="188170"/>
                </a:lnTo>
                <a:close/>
              </a:path>
            </a:pathLst>
          </a:custGeom>
          <a:solidFill>
            <a:srgbClr val="F16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11" name="object 11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74722" y="1661287"/>
            <a:ext cx="933513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5" dirty="0">
                <a:latin typeface="Arial"/>
                <a:cs typeface="Arial"/>
              </a:rPr>
              <a:t>Identify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the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90" dirty="0">
                <a:latin typeface="Arial"/>
                <a:cs typeface="Arial"/>
              </a:rPr>
              <a:t>missing</a:t>
            </a:r>
            <a:r>
              <a:rPr sz="2000" b="1" spc="-65" dirty="0">
                <a:latin typeface="Arial"/>
                <a:cs typeface="Arial"/>
              </a:rPr>
              <a:t> word(s)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70" dirty="0">
                <a:latin typeface="Arial"/>
                <a:cs typeface="Arial"/>
              </a:rPr>
              <a:t>in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the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following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spc="-80" dirty="0">
                <a:latin typeface="Arial"/>
                <a:cs typeface="Arial"/>
              </a:rPr>
              <a:t>sentence.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spc="-155" dirty="0">
                <a:latin typeface="Arial"/>
                <a:cs typeface="Arial"/>
              </a:rPr>
              <a:t>A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60" dirty="0">
                <a:latin typeface="Arial"/>
                <a:cs typeface="Arial"/>
              </a:rPr>
              <a:t>service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is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a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means</a:t>
            </a:r>
            <a:r>
              <a:rPr sz="2000" b="1" spc="-105" dirty="0">
                <a:latin typeface="Arial"/>
                <a:cs typeface="Arial"/>
              </a:rPr>
              <a:t> </a:t>
            </a:r>
            <a:r>
              <a:rPr sz="2000" b="1" spc="-75" dirty="0">
                <a:latin typeface="Arial"/>
                <a:cs typeface="Arial"/>
              </a:rPr>
              <a:t>of enabling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5" dirty="0">
                <a:latin typeface="Arial"/>
                <a:cs typeface="Arial"/>
              </a:rPr>
              <a:t>value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spc="-65" dirty="0">
                <a:latin typeface="Arial"/>
                <a:cs typeface="Arial"/>
              </a:rPr>
              <a:t>co-creation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20" dirty="0">
                <a:latin typeface="Arial"/>
                <a:cs typeface="Arial"/>
              </a:rPr>
              <a:t>by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facilitating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35" dirty="0">
                <a:latin typeface="Arial"/>
                <a:cs typeface="Arial"/>
              </a:rPr>
              <a:t>[?]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that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spc="-85" dirty="0">
                <a:solidFill>
                  <a:srgbClr val="996F9A"/>
                </a:solidFill>
                <a:latin typeface="Arial"/>
                <a:cs typeface="Arial"/>
              </a:rPr>
              <a:t>customers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4722" y="2880487"/>
            <a:ext cx="1837689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latin typeface="Arial"/>
                <a:cs typeface="Arial"/>
              </a:rPr>
              <a:t>w</a:t>
            </a:r>
            <a:r>
              <a:rPr sz="2000" b="1" spc="-80" dirty="0">
                <a:latin typeface="Arial"/>
                <a:cs typeface="Arial"/>
              </a:rPr>
              <a:t>a</a:t>
            </a:r>
            <a:r>
              <a:rPr sz="2000" b="1" spc="-100" dirty="0">
                <a:latin typeface="Arial"/>
                <a:cs typeface="Arial"/>
              </a:rPr>
              <a:t>n</a:t>
            </a:r>
            <a:r>
              <a:rPr sz="2000" b="1" spc="-5" dirty="0">
                <a:latin typeface="Arial"/>
                <a:cs typeface="Arial"/>
              </a:rPr>
              <a:t>t</a:t>
            </a:r>
            <a:r>
              <a:rPr sz="2000" b="1" spc="-95" dirty="0">
                <a:latin typeface="Arial"/>
                <a:cs typeface="Arial"/>
              </a:rPr>
              <a:t> </a:t>
            </a:r>
            <a:r>
              <a:rPr sz="2000" b="1" spc="-85" dirty="0">
                <a:latin typeface="Arial"/>
                <a:cs typeface="Arial"/>
              </a:rPr>
              <a:t>to</a:t>
            </a:r>
            <a:r>
              <a:rPr sz="2000" b="1" spc="-75" dirty="0">
                <a:latin typeface="Arial"/>
                <a:cs typeface="Arial"/>
              </a:rPr>
              <a:t> </a:t>
            </a:r>
            <a:r>
              <a:rPr sz="2000" b="1" spc="-105" dirty="0">
                <a:latin typeface="Arial"/>
                <a:cs typeface="Arial"/>
              </a:rPr>
              <a:t>a</a:t>
            </a:r>
            <a:r>
              <a:rPr sz="2000" b="1" spc="-114" dirty="0">
                <a:latin typeface="Arial"/>
                <a:cs typeface="Arial"/>
              </a:rPr>
              <a:t>c</a:t>
            </a:r>
            <a:r>
              <a:rPr sz="2000" b="1" spc="-95" dirty="0">
                <a:latin typeface="Arial"/>
                <a:cs typeface="Arial"/>
              </a:rPr>
              <a:t>h</a:t>
            </a:r>
            <a:r>
              <a:rPr sz="2000" b="1" spc="-55" dirty="0">
                <a:latin typeface="Arial"/>
                <a:cs typeface="Arial"/>
              </a:rPr>
              <a:t>i</a:t>
            </a:r>
            <a:r>
              <a:rPr sz="2000" b="1" spc="-75" dirty="0">
                <a:latin typeface="Arial"/>
                <a:cs typeface="Arial"/>
              </a:rPr>
              <a:t>e</a:t>
            </a:r>
            <a:r>
              <a:rPr sz="2000" b="1" spc="-120" dirty="0">
                <a:latin typeface="Arial"/>
                <a:cs typeface="Arial"/>
              </a:rPr>
              <a:t>v</a:t>
            </a:r>
            <a:r>
              <a:rPr sz="2000" b="1" spc="-50" dirty="0">
                <a:latin typeface="Arial"/>
                <a:cs typeface="Arial"/>
              </a:rPr>
              <a:t>e.</a:t>
            </a:r>
            <a:endParaRPr sz="20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2000" spc="-50" dirty="0">
                <a:latin typeface="Tahoma"/>
                <a:cs typeface="Tahoma"/>
              </a:rPr>
              <a:t>The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w</a:t>
            </a:r>
            <a:r>
              <a:rPr sz="2000" spc="65" dirty="0">
                <a:latin typeface="Tahoma"/>
                <a:cs typeface="Tahoma"/>
              </a:rPr>
              <a:t>ar</a:t>
            </a:r>
            <a:r>
              <a:rPr sz="2000" spc="-5" dirty="0">
                <a:latin typeface="Tahoma"/>
                <a:cs typeface="Tahoma"/>
              </a:rPr>
              <a:t>r</a:t>
            </a:r>
            <a:r>
              <a:rPr sz="2000" spc="-30" dirty="0">
                <a:latin typeface="Tahoma"/>
                <a:cs typeface="Tahoma"/>
              </a:rPr>
              <a:t>an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spc="-45" dirty="0">
                <a:latin typeface="Tahoma"/>
                <a:cs typeface="Tahoma"/>
              </a:rPr>
              <a:t>y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AutoNum type="alphaLcParenR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outcomes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74722" y="4709921"/>
            <a:ext cx="144843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lphaLcParenR" startAt="3"/>
              <a:tabLst>
                <a:tab pos="354965" algn="l"/>
                <a:tab pos="355600" algn="l"/>
              </a:tabLst>
            </a:pPr>
            <a:r>
              <a:rPr sz="2000" spc="-50" dirty="0">
                <a:latin typeface="Tahoma"/>
                <a:cs typeface="Tahoma"/>
              </a:rPr>
              <a:t>The</a:t>
            </a:r>
            <a:r>
              <a:rPr sz="2000" spc="-160" dirty="0">
                <a:latin typeface="Tahoma"/>
                <a:cs typeface="Tahoma"/>
              </a:rPr>
              <a:t> </a:t>
            </a:r>
            <a:r>
              <a:rPr sz="2000" spc="20" dirty="0">
                <a:latin typeface="Tahoma"/>
                <a:cs typeface="Tahoma"/>
              </a:rPr>
              <a:t>util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-40" dirty="0">
                <a:latin typeface="Tahoma"/>
                <a:cs typeface="Tahoma"/>
              </a:rPr>
              <a:t>ty</a:t>
            </a:r>
            <a:endParaRPr sz="20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2405"/>
              </a:spcBef>
              <a:buAutoNum type="alphaLcParenR" startAt="3"/>
              <a:tabLst>
                <a:tab pos="354965" algn="l"/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outputs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9327" y="2782823"/>
            <a:ext cx="1348740" cy="1020444"/>
            <a:chOff x="719327" y="2782823"/>
            <a:chExt cx="1348740" cy="1020444"/>
          </a:xfrm>
        </p:grpSpPr>
        <p:sp>
          <p:nvSpPr>
            <p:cNvPr id="18" name="object 18"/>
            <p:cNvSpPr/>
            <p:nvPr/>
          </p:nvSpPr>
          <p:spPr>
            <a:xfrm>
              <a:off x="719327" y="2782823"/>
              <a:ext cx="1348740" cy="989330"/>
            </a:xfrm>
            <a:custGeom>
              <a:avLst/>
              <a:gdLst/>
              <a:ahLst/>
              <a:cxnLst/>
              <a:rect l="l" t="t" r="r" b="b"/>
              <a:pathLst>
                <a:path w="1348739" h="989329">
                  <a:moveTo>
                    <a:pt x="1183894" y="0"/>
                  </a:moveTo>
                  <a:lnTo>
                    <a:pt x="164846" y="0"/>
                  </a:lnTo>
                  <a:lnTo>
                    <a:pt x="121021" y="5887"/>
                  </a:lnTo>
                  <a:lnTo>
                    <a:pt x="81643" y="22502"/>
                  </a:lnTo>
                  <a:lnTo>
                    <a:pt x="48280" y="48275"/>
                  </a:lnTo>
                  <a:lnTo>
                    <a:pt x="22505" y="81637"/>
                  </a:lnTo>
                  <a:lnTo>
                    <a:pt x="5888" y="121017"/>
                  </a:lnTo>
                  <a:lnTo>
                    <a:pt x="0" y="164846"/>
                  </a:lnTo>
                  <a:lnTo>
                    <a:pt x="0" y="824230"/>
                  </a:lnTo>
                  <a:lnTo>
                    <a:pt x="5888" y="868058"/>
                  </a:lnTo>
                  <a:lnTo>
                    <a:pt x="22505" y="907438"/>
                  </a:lnTo>
                  <a:lnTo>
                    <a:pt x="48280" y="940800"/>
                  </a:lnTo>
                  <a:lnTo>
                    <a:pt x="81643" y="966573"/>
                  </a:lnTo>
                  <a:lnTo>
                    <a:pt x="121021" y="983188"/>
                  </a:lnTo>
                  <a:lnTo>
                    <a:pt x="164846" y="989076"/>
                  </a:lnTo>
                  <a:lnTo>
                    <a:pt x="1183894" y="989076"/>
                  </a:lnTo>
                  <a:lnTo>
                    <a:pt x="1227722" y="983188"/>
                  </a:lnTo>
                  <a:lnTo>
                    <a:pt x="1267102" y="966573"/>
                  </a:lnTo>
                  <a:lnTo>
                    <a:pt x="1300464" y="940800"/>
                  </a:lnTo>
                  <a:lnTo>
                    <a:pt x="1326237" y="907438"/>
                  </a:lnTo>
                  <a:lnTo>
                    <a:pt x="1342852" y="868058"/>
                  </a:lnTo>
                  <a:lnTo>
                    <a:pt x="1348740" y="824230"/>
                  </a:lnTo>
                  <a:lnTo>
                    <a:pt x="1348740" y="164846"/>
                  </a:lnTo>
                  <a:lnTo>
                    <a:pt x="1342852" y="121017"/>
                  </a:lnTo>
                  <a:lnTo>
                    <a:pt x="1326237" y="81637"/>
                  </a:lnTo>
                  <a:lnTo>
                    <a:pt x="1300464" y="48275"/>
                  </a:lnTo>
                  <a:lnTo>
                    <a:pt x="1267102" y="22502"/>
                  </a:lnTo>
                  <a:lnTo>
                    <a:pt x="1227722" y="5887"/>
                  </a:lnTo>
                  <a:lnTo>
                    <a:pt x="1183894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5527" y="2903219"/>
              <a:ext cx="995934" cy="89992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7300" y="2903219"/>
              <a:ext cx="762762" cy="89992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035202" y="3012439"/>
            <a:ext cx="7162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9" dirty="0">
                <a:solidFill>
                  <a:srgbClr val="FCD383"/>
                </a:solidFill>
                <a:latin typeface="Arial"/>
                <a:cs typeface="Arial"/>
              </a:rPr>
              <a:t>Q</a:t>
            </a:r>
            <a:r>
              <a:rPr sz="3200" b="1" spc="-50" dirty="0">
                <a:solidFill>
                  <a:srgbClr val="FCD383"/>
                </a:solidFill>
                <a:latin typeface="Arial"/>
                <a:cs typeface="Arial"/>
              </a:rPr>
              <a:t>.</a:t>
            </a:r>
            <a:r>
              <a:rPr sz="3200" b="1" spc="-18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3200" b="1" spc="20" dirty="0">
                <a:solidFill>
                  <a:srgbClr val="FCD383"/>
                </a:solidFill>
                <a:latin typeface="Arial"/>
                <a:cs typeface="Arial"/>
              </a:rPr>
              <a:t>5</a:t>
            </a:r>
            <a:endParaRPr sz="32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46554" y="4077461"/>
            <a:ext cx="8724900" cy="495300"/>
          </a:xfrm>
          <a:custGeom>
            <a:avLst/>
            <a:gdLst/>
            <a:ahLst/>
            <a:cxnLst/>
            <a:rect l="l" t="t" r="r" b="b"/>
            <a:pathLst>
              <a:path w="8724900" h="495300">
                <a:moveTo>
                  <a:pt x="0" y="82550"/>
                </a:moveTo>
                <a:lnTo>
                  <a:pt x="6486" y="50417"/>
                </a:lnTo>
                <a:lnTo>
                  <a:pt x="24177" y="24177"/>
                </a:lnTo>
                <a:lnTo>
                  <a:pt x="50417" y="6486"/>
                </a:lnTo>
                <a:lnTo>
                  <a:pt x="82550" y="0"/>
                </a:lnTo>
                <a:lnTo>
                  <a:pt x="8642350" y="0"/>
                </a:lnTo>
                <a:lnTo>
                  <a:pt x="8674482" y="6486"/>
                </a:lnTo>
                <a:lnTo>
                  <a:pt x="8700722" y="24177"/>
                </a:lnTo>
                <a:lnTo>
                  <a:pt x="8718413" y="50417"/>
                </a:lnTo>
                <a:lnTo>
                  <a:pt x="8724900" y="82550"/>
                </a:lnTo>
                <a:lnTo>
                  <a:pt x="8724900" y="412750"/>
                </a:lnTo>
                <a:lnTo>
                  <a:pt x="8718413" y="444882"/>
                </a:lnTo>
                <a:lnTo>
                  <a:pt x="8700722" y="471122"/>
                </a:lnTo>
                <a:lnTo>
                  <a:pt x="8674482" y="488813"/>
                </a:lnTo>
                <a:lnTo>
                  <a:pt x="8642350" y="495300"/>
                </a:lnTo>
                <a:lnTo>
                  <a:pt x="82550" y="495300"/>
                </a:lnTo>
                <a:lnTo>
                  <a:pt x="50417" y="488813"/>
                </a:lnTo>
                <a:lnTo>
                  <a:pt x="24177" y="471122"/>
                </a:lnTo>
                <a:lnTo>
                  <a:pt x="6486" y="444882"/>
                </a:lnTo>
                <a:lnTo>
                  <a:pt x="0" y="412750"/>
                </a:lnTo>
                <a:lnTo>
                  <a:pt x="0" y="82550"/>
                </a:lnTo>
                <a:close/>
              </a:path>
            </a:pathLst>
          </a:custGeom>
          <a:ln w="1905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3048"/>
            <a:ext cx="12192000" cy="1007110"/>
            <a:chOff x="0" y="33528"/>
            <a:chExt cx="12192000" cy="1007110"/>
          </a:xfrm>
        </p:grpSpPr>
        <p:sp>
          <p:nvSpPr>
            <p:cNvPr id="3" name="object 3"/>
            <p:cNvSpPr/>
            <p:nvPr/>
          </p:nvSpPr>
          <p:spPr>
            <a:xfrm>
              <a:off x="0" y="435864"/>
              <a:ext cx="12192000" cy="70485"/>
            </a:xfrm>
            <a:custGeom>
              <a:avLst/>
              <a:gdLst/>
              <a:ahLst/>
              <a:cxnLst/>
              <a:rect l="l" t="t" r="r" b="b"/>
              <a:pathLst>
                <a:path w="12192000" h="70484">
                  <a:moveTo>
                    <a:pt x="121920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2000" y="701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6492"/>
              <a:ext cx="4671060" cy="688975"/>
            </a:xfrm>
            <a:custGeom>
              <a:avLst/>
              <a:gdLst/>
              <a:ahLst/>
              <a:cxnLst/>
              <a:rect l="l" t="t" r="r" b="b"/>
              <a:pathLst>
                <a:path w="4671060" h="688975">
                  <a:moveTo>
                    <a:pt x="4455795" y="0"/>
                  </a:moveTo>
                  <a:lnTo>
                    <a:pt x="0" y="0"/>
                  </a:lnTo>
                  <a:lnTo>
                    <a:pt x="0" y="688847"/>
                  </a:lnTo>
                  <a:lnTo>
                    <a:pt x="4455795" y="688847"/>
                  </a:lnTo>
                  <a:lnTo>
                    <a:pt x="4505148" y="683161"/>
                  </a:lnTo>
                  <a:lnTo>
                    <a:pt x="4550456" y="666965"/>
                  </a:lnTo>
                  <a:lnTo>
                    <a:pt x="4590425" y="641551"/>
                  </a:lnTo>
                  <a:lnTo>
                    <a:pt x="4623764" y="608213"/>
                  </a:lnTo>
                  <a:lnTo>
                    <a:pt x="4649177" y="568244"/>
                  </a:lnTo>
                  <a:lnTo>
                    <a:pt x="4665374" y="522936"/>
                  </a:lnTo>
                  <a:lnTo>
                    <a:pt x="4671060" y="473582"/>
                  </a:lnTo>
                  <a:lnTo>
                    <a:pt x="4671060" y="215264"/>
                  </a:lnTo>
                  <a:lnTo>
                    <a:pt x="4665374" y="165911"/>
                  </a:lnTo>
                  <a:lnTo>
                    <a:pt x="4649177" y="120603"/>
                  </a:lnTo>
                  <a:lnTo>
                    <a:pt x="4623764" y="80634"/>
                  </a:lnTo>
                  <a:lnTo>
                    <a:pt x="4590425" y="47296"/>
                  </a:lnTo>
                  <a:lnTo>
                    <a:pt x="4550456" y="21882"/>
                  </a:lnTo>
                  <a:lnTo>
                    <a:pt x="4505148" y="5686"/>
                  </a:lnTo>
                  <a:lnTo>
                    <a:pt x="4455795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72527" y="126492"/>
              <a:ext cx="4919980" cy="688975"/>
            </a:xfrm>
            <a:custGeom>
              <a:avLst/>
              <a:gdLst/>
              <a:ahLst/>
              <a:cxnLst/>
              <a:rect l="l" t="t" r="r" b="b"/>
              <a:pathLst>
                <a:path w="4919980" h="688975">
                  <a:moveTo>
                    <a:pt x="4919472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4919472" y="688847"/>
                  </a:lnTo>
                  <a:lnTo>
                    <a:pt x="4919472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0" y="33528"/>
              <a:ext cx="3286505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40714" y="156413"/>
            <a:ext cx="2716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What</a:t>
            </a:r>
            <a:r>
              <a:rPr spc="-170" dirty="0"/>
              <a:t> </a:t>
            </a:r>
            <a:r>
              <a:rPr spc="-114" dirty="0"/>
              <a:t>is</a:t>
            </a:r>
            <a:r>
              <a:rPr spc="-150" dirty="0"/>
              <a:t> </a:t>
            </a:r>
            <a:r>
              <a:rPr spc="-105" dirty="0"/>
              <a:t>ITIL</a:t>
            </a:r>
            <a:r>
              <a:rPr spc="-165" dirty="0"/>
              <a:t> </a:t>
            </a:r>
            <a:r>
              <a:rPr spc="-500" dirty="0"/>
              <a:t>?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534400" y="92964"/>
            <a:ext cx="2303780" cy="787400"/>
            <a:chOff x="8534400" y="92964"/>
            <a:chExt cx="2303780" cy="7874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86316" y="92964"/>
              <a:ext cx="1451609" cy="78714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96527" y="92964"/>
              <a:ext cx="1058418" cy="7871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0" y="92964"/>
              <a:ext cx="643890" cy="787145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698242" y="888238"/>
            <a:ext cx="6337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solidFill>
                  <a:srgbClr val="F16D84"/>
                </a:solidFill>
                <a:latin typeface="Arial"/>
                <a:cs typeface="Arial"/>
              </a:rPr>
              <a:t>Information</a:t>
            </a:r>
            <a:r>
              <a:rPr sz="2400" b="1" spc="-155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400" b="1" spc="-105" dirty="0">
                <a:solidFill>
                  <a:srgbClr val="F16D84"/>
                </a:solidFill>
                <a:latin typeface="Arial"/>
                <a:cs typeface="Arial"/>
              </a:rPr>
              <a:t>Technology</a:t>
            </a:r>
            <a:r>
              <a:rPr sz="2400" b="1" spc="-11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400" b="1" spc="-35" dirty="0">
                <a:solidFill>
                  <a:srgbClr val="F16D84"/>
                </a:solidFill>
                <a:latin typeface="Arial"/>
                <a:cs typeface="Arial"/>
              </a:rPr>
              <a:t>Infrastructure</a:t>
            </a:r>
            <a:r>
              <a:rPr sz="2400" b="1" spc="-105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400" b="1" spc="-40" dirty="0">
                <a:solidFill>
                  <a:srgbClr val="F16D84"/>
                </a:solidFill>
                <a:latin typeface="Arial"/>
                <a:cs typeface="Arial"/>
              </a:rPr>
              <a:t>Library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6049" y="1366519"/>
            <a:ext cx="6229350" cy="249491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180"/>
              </a:spcBef>
            </a:pP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Provides</a:t>
            </a:r>
            <a:r>
              <a:rPr sz="1800" spc="4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1800" spc="4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671F5C"/>
                </a:solidFill>
                <a:latin typeface="Arial"/>
                <a:cs typeface="Arial"/>
              </a:rPr>
              <a:t>guidance</a:t>
            </a:r>
            <a:r>
              <a:rPr sz="1800" b="1" spc="49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organizations</a:t>
            </a:r>
            <a:r>
              <a:rPr sz="1800" spc="43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need</a:t>
            </a:r>
            <a:r>
              <a:rPr sz="1800" spc="4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1800" spc="409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20" dirty="0">
                <a:solidFill>
                  <a:srgbClr val="671F5C"/>
                </a:solidFill>
                <a:latin typeface="Tahoma"/>
                <a:cs typeface="Tahoma"/>
              </a:rPr>
              <a:t>address</a:t>
            </a:r>
            <a:r>
              <a:rPr sz="1800" spc="4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new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1080"/>
              </a:spcBef>
            </a:pPr>
            <a:r>
              <a:rPr sz="1800" b="1" spc="-40" dirty="0">
                <a:solidFill>
                  <a:srgbClr val="671F5C"/>
                </a:solidFill>
                <a:latin typeface="Arial"/>
                <a:cs typeface="Arial"/>
              </a:rPr>
              <a:t>service</a:t>
            </a:r>
            <a:r>
              <a:rPr sz="1800" b="1" spc="-7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management</a:t>
            </a:r>
            <a:r>
              <a:rPr sz="1800" b="1" spc="-7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challenges.</a:t>
            </a:r>
            <a:endParaRPr sz="1800" dirty="0">
              <a:latin typeface="Tahoma"/>
              <a:cs typeface="Tahoma"/>
            </a:endParaRPr>
          </a:p>
          <a:p>
            <a:pPr marL="12700" marR="6350" algn="l" rtl="0">
              <a:lnSpc>
                <a:spcPts val="3240"/>
              </a:lnSpc>
              <a:spcBef>
                <a:spcPts val="285"/>
              </a:spcBef>
              <a:tabLst>
                <a:tab pos="1065530" algn="l"/>
                <a:tab pos="1395095" algn="l"/>
                <a:tab pos="2225675" algn="l"/>
                <a:tab pos="2482850" algn="l"/>
                <a:tab pos="3393440" algn="l"/>
                <a:tab pos="4697730" algn="l"/>
                <a:tab pos="5203825" algn="l"/>
              </a:tabLst>
            </a:pP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D</a:t>
            </a:r>
            <a:r>
              <a:rPr sz="1800" spc="25" dirty="0">
                <a:solidFill>
                  <a:srgbClr val="671F5C"/>
                </a:solidFill>
                <a:latin typeface="Tahoma"/>
                <a:cs typeface="Tahoma"/>
              </a:rPr>
              <a:t>es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g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t</a:t>
            </a:r>
            <a:r>
              <a:rPr sz="1800" spc="-55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3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1800" spc="2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1800" spc="30" dirty="0">
                <a:solidFill>
                  <a:srgbClr val="671F5C"/>
                </a:solidFill>
                <a:latin typeface="Tahoma"/>
                <a:cs typeface="Tahoma"/>
              </a:rPr>
              <a:t>u</a:t>
            </a:r>
            <a:r>
              <a:rPr sz="1800" spc="2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1800" spc="50" dirty="0">
                <a:solidFill>
                  <a:srgbClr val="671F5C"/>
                </a:solidFill>
                <a:latin typeface="Tahoma"/>
                <a:cs typeface="Tahoma"/>
              </a:rPr>
              <a:t>f</a:t>
            </a:r>
            <a:r>
              <a:rPr sz="1800" spc="40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xi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b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1800" spc="45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135" dirty="0">
                <a:solidFill>
                  <a:srgbClr val="671F5C"/>
                </a:solidFill>
                <a:latin typeface="Tahoma"/>
                <a:cs typeface="Tahoma"/>
              </a:rPr>
              <a:t>,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co</a:t>
            </a: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1800" spc="4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din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ated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d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integ</a:t>
            </a:r>
            <a:r>
              <a:rPr sz="1800" spc="-5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ate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d 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system</a:t>
            </a:r>
            <a:r>
              <a:rPr sz="1800" spc="-1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1800" spc="-1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671F5C"/>
                </a:solidFill>
                <a:latin typeface="Arial"/>
                <a:cs typeface="Arial"/>
              </a:rPr>
              <a:t>effective</a:t>
            </a:r>
            <a:r>
              <a:rPr sz="1800" b="1" spc="-5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b="1" spc="-65" dirty="0">
                <a:solidFill>
                  <a:srgbClr val="671F5C"/>
                </a:solidFill>
                <a:latin typeface="Arial"/>
                <a:cs typeface="Arial"/>
              </a:rPr>
              <a:t>management</a:t>
            </a:r>
            <a:r>
              <a:rPr sz="1800" b="1" spc="-8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IT-enabled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services.</a:t>
            </a:r>
            <a:endParaRPr sz="1800" dirty="0">
              <a:latin typeface="Tahoma"/>
              <a:cs typeface="Tahoma"/>
            </a:endParaRPr>
          </a:p>
          <a:p>
            <a:pPr marL="12700" marR="1014094" algn="l" rtl="0">
              <a:lnSpc>
                <a:spcPts val="3240"/>
              </a:lnSpc>
            </a:pPr>
            <a:r>
              <a:rPr sz="1800" b="1" spc="-80" dirty="0">
                <a:solidFill>
                  <a:srgbClr val="671F5C"/>
                </a:solidFill>
                <a:latin typeface="Arial"/>
                <a:cs typeface="Arial"/>
              </a:rPr>
              <a:t>Best </a:t>
            </a:r>
            <a:r>
              <a:rPr sz="1800" b="1" spc="-55" dirty="0">
                <a:solidFill>
                  <a:srgbClr val="671F5C"/>
                </a:solidFill>
                <a:latin typeface="Arial"/>
                <a:cs typeface="Arial"/>
              </a:rPr>
              <a:t>practices</a:t>
            </a:r>
            <a:r>
              <a:rPr sz="1800" b="1" spc="-6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delivering</a:t>
            </a:r>
            <a:r>
              <a:rPr sz="1800" spc="-13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671F5C"/>
                </a:solidFill>
                <a:latin typeface="Tahoma"/>
                <a:cs typeface="Tahoma"/>
              </a:rPr>
              <a:t>IT</a:t>
            </a:r>
            <a:r>
              <a:rPr sz="18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1800" spc="-1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management </a:t>
            </a:r>
            <a:r>
              <a:rPr sz="1800" spc="-5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(</a:t>
            </a:r>
            <a:r>
              <a:rPr sz="1800" b="1" spc="-110" dirty="0">
                <a:solidFill>
                  <a:srgbClr val="671F5C"/>
                </a:solidFill>
                <a:latin typeface="Arial"/>
                <a:cs typeface="Arial"/>
              </a:rPr>
              <a:t>ITSM</a:t>
            </a:r>
            <a:r>
              <a:rPr sz="1800" spc="-110" dirty="0">
                <a:solidFill>
                  <a:srgbClr val="671F5C"/>
                </a:solidFill>
                <a:latin typeface="Tahoma"/>
                <a:cs typeface="Tahoma"/>
              </a:rPr>
              <a:t>)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1480" y="4565903"/>
            <a:ext cx="2430780" cy="175450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90805" marR="83820" algn="just" rtl="0">
              <a:lnSpc>
                <a:spcPct val="100000"/>
              </a:lnSpc>
              <a:spcBef>
                <a:spcPts val="325"/>
              </a:spcBef>
            </a:pP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Represents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how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the 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various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activities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of </a:t>
            </a:r>
            <a:r>
              <a:rPr sz="1800" spc="-5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35" dirty="0">
                <a:solidFill>
                  <a:srgbClr val="671F5C"/>
                </a:solidFill>
                <a:latin typeface="Tahoma"/>
                <a:cs typeface="Tahoma"/>
              </a:rPr>
              <a:t>the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organization 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work </a:t>
            </a:r>
            <a:r>
              <a:rPr sz="1800" spc="-5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together</a:t>
            </a:r>
            <a:r>
              <a:rPr sz="1800" spc="-1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4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1800" spc="-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5" dirty="0">
                <a:solidFill>
                  <a:srgbClr val="671F5C"/>
                </a:solidFill>
                <a:latin typeface="Tahoma"/>
                <a:cs typeface="Tahoma"/>
              </a:rPr>
              <a:t>facilitate </a:t>
            </a:r>
            <a:r>
              <a:rPr sz="1800" spc="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671F5C"/>
                </a:solidFill>
                <a:latin typeface="Tahoma"/>
                <a:cs typeface="Tahoma"/>
              </a:rPr>
              <a:t>value</a:t>
            </a:r>
            <a:r>
              <a:rPr sz="1800" spc="-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creation</a:t>
            </a:r>
            <a:r>
              <a:rPr sz="1800" spc="-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through </a:t>
            </a:r>
            <a:r>
              <a:rPr sz="1800" spc="-5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-145" dirty="0">
                <a:solidFill>
                  <a:srgbClr val="671F5C"/>
                </a:solidFill>
                <a:latin typeface="Tahoma"/>
                <a:cs typeface="Tahoma"/>
              </a:rPr>
              <a:t>IT</a:t>
            </a:r>
            <a:r>
              <a:rPr sz="1800" spc="30" dirty="0">
                <a:solidFill>
                  <a:srgbClr val="671F5C"/>
                </a:solidFill>
                <a:latin typeface="Tahoma"/>
                <a:cs typeface="Tahoma"/>
              </a:rPr>
              <a:t>-</a:t>
            </a:r>
            <a:r>
              <a:rPr sz="1800" spc="-25" dirty="0">
                <a:solidFill>
                  <a:srgbClr val="671F5C"/>
                </a:solidFill>
                <a:latin typeface="Tahoma"/>
                <a:cs typeface="Tahoma"/>
              </a:rPr>
              <a:t>en</a:t>
            </a:r>
            <a:r>
              <a:rPr sz="1800" spc="-20" dirty="0">
                <a:solidFill>
                  <a:srgbClr val="671F5C"/>
                </a:solidFill>
                <a:latin typeface="Tahoma"/>
                <a:cs typeface="Tahoma"/>
              </a:rPr>
              <a:t>ab</a:t>
            </a:r>
            <a:r>
              <a:rPr sz="1800" spc="15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1800" spc="45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-30" dirty="0">
                <a:solidFill>
                  <a:srgbClr val="671F5C"/>
                </a:solidFill>
                <a:latin typeface="Tahoma"/>
                <a:cs typeface="Tahoma"/>
              </a:rPr>
              <a:t>d</a:t>
            </a:r>
            <a:r>
              <a:rPr sz="18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1800" spc="35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3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1800" spc="-5" dirty="0">
                <a:solidFill>
                  <a:srgbClr val="671F5C"/>
                </a:solidFill>
                <a:latin typeface="Tahoma"/>
                <a:cs typeface="Tahoma"/>
              </a:rPr>
              <a:t>vic</a:t>
            </a:r>
            <a:r>
              <a:rPr sz="180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1800" spc="8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1800" spc="-12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776" y="1546860"/>
            <a:ext cx="154305" cy="661670"/>
          </a:xfrm>
          <a:custGeom>
            <a:avLst/>
            <a:gdLst/>
            <a:ahLst/>
            <a:cxnLst/>
            <a:rect l="l" t="t" r="r" b="b"/>
            <a:pathLst>
              <a:path w="154304" h="661669">
                <a:moveTo>
                  <a:pt x="76961" y="0"/>
                </a:moveTo>
                <a:lnTo>
                  <a:pt x="47004" y="6042"/>
                </a:lnTo>
                <a:lnTo>
                  <a:pt x="22540" y="22526"/>
                </a:lnTo>
                <a:lnTo>
                  <a:pt x="6047" y="46988"/>
                </a:lnTo>
                <a:lnTo>
                  <a:pt x="0" y="76962"/>
                </a:lnTo>
                <a:lnTo>
                  <a:pt x="0" y="584453"/>
                </a:lnTo>
                <a:lnTo>
                  <a:pt x="6047" y="614427"/>
                </a:lnTo>
                <a:lnTo>
                  <a:pt x="22540" y="638889"/>
                </a:lnTo>
                <a:lnTo>
                  <a:pt x="47004" y="655373"/>
                </a:lnTo>
                <a:lnTo>
                  <a:pt x="76961" y="661415"/>
                </a:lnTo>
                <a:lnTo>
                  <a:pt x="106919" y="655373"/>
                </a:lnTo>
                <a:lnTo>
                  <a:pt x="131383" y="638889"/>
                </a:lnTo>
                <a:lnTo>
                  <a:pt x="147876" y="614427"/>
                </a:lnTo>
                <a:lnTo>
                  <a:pt x="153924" y="584453"/>
                </a:lnTo>
                <a:lnTo>
                  <a:pt x="153924" y="76962"/>
                </a:lnTo>
                <a:lnTo>
                  <a:pt x="147876" y="46988"/>
                </a:lnTo>
                <a:lnTo>
                  <a:pt x="131383" y="22526"/>
                </a:lnTo>
                <a:lnTo>
                  <a:pt x="106919" y="6042"/>
                </a:lnTo>
                <a:lnTo>
                  <a:pt x="76961" y="0"/>
                </a:lnTo>
                <a:close/>
              </a:path>
            </a:pathLst>
          </a:custGeom>
          <a:solidFill>
            <a:srgbClr val="A27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9728" y="2346960"/>
            <a:ext cx="155575" cy="661670"/>
          </a:xfrm>
          <a:custGeom>
            <a:avLst/>
            <a:gdLst/>
            <a:ahLst/>
            <a:cxnLst/>
            <a:rect l="l" t="t" r="r" b="b"/>
            <a:pathLst>
              <a:path w="155575" h="661669">
                <a:moveTo>
                  <a:pt x="77723" y="0"/>
                </a:move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583691"/>
                </a:lnTo>
                <a:lnTo>
                  <a:pt x="6107" y="613945"/>
                </a:lnTo>
                <a:lnTo>
                  <a:pt x="22764" y="638651"/>
                </a:lnTo>
                <a:lnTo>
                  <a:pt x="47470" y="655308"/>
                </a:lnTo>
                <a:lnTo>
                  <a:pt x="77723" y="661415"/>
                </a:lnTo>
                <a:lnTo>
                  <a:pt x="107977" y="655308"/>
                </a:lnTo>
                <a:lnTo>
                  <a:pt x="132683" y="638651"/>
                </a:lnTo>
                <a:lnTo>
                  <a:pt x="149340" y="613945"/>
                </a:lnTo>
                <a:lnTo>
                  <a:pt x="155447" y="583691"/>
                </a:lnTo>
                <a:lnTo>
                  <a:pt x="155447" y="77724"/>
                </a:lnTo>
                <a:lnTo>
                  <a:pt x="149340" y="47470"/>
                </a:lnTo>
                <a:lnTo>
                  <a:pt x="132683" y="22764"/>
                </a:lnTo>
                <a:lnTo>
                  <a:pt x="107977" y="6107"/>
                </a:lnTo>
                <a:lnTo>
                  <a:pt x="77723" y="0"/>
                </a:lnTo>
                <a:close/>
              </a:path>
            </a:pathLst>
          </a:custGeom>
          <a:solidFill>
            <a:srgbClr val="A27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9728" y="3147060"/>
            <a:ext cx="155575" cy="684530"/>
          </a:xfrm>
          <a:custGeom>
            <a:avLst/>
            <a:gdLst/>
            <a:ahLst/>
            <a:cxnLst/>
            <a:rect l="l" t="t" r="r" b="b"/>
            <a:pathLst>
              <a:path w="155575" h="684529">
                <a:moveTo>
                  <a:pt x="77723" y="0"/>
                </a:move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4"/>
                </a:lnTo>
                <a:lnTo>
                  <a:pt x="0" y="606551"/>
                </a:lnTo>
                <a:lnTo>
                  <a:pt x="6107" y="636805"/>
                </a:lnTo>
                <a:lnTo>
                  <a:pt x="22764" y="661511"/>
                </a:lnTo>
                <a:lnTo>
                  <a:pt x="47470" y="678168"/>
                </a:lnTo>
                <a:lnTo>
                  <a:pt x="77723" y="684276"/>
                </a:lnTo>
                <a:lnTo>
                  <a:pt x="107977" y="678168"/>
                </a:lnTo>
                <a:lnTo>
                  <a:pt x="132683" y="661511"/>
                </a:lnTo>
                <a:lnTo>
                  <a:pt x="149340" y="636805"/>
                </a:lnTo>
                <a:lnTo>
                  <a:pt x="155447" y="606551"/>
                </a:lnTo>
                <a:lnTo>
                  <a:pt x="155447" y="77724"/>
                </a:lnTo>
                <a:lnTo>
                  <a:pt x="149340" y="47470"/>
                </a:lnTo>
                <a:lnTo>
                  <a:pt x="132683" y="22764"/>
                </a:lnTo>
                <a:lnTo>
                  <a:pt x="107977" y="6107"/>
                </a:lnTo>
                <a:lnTo>
                  <a:pt x="77723" y="0"/>
                </a:lnTo>
                <a:close/>
              </a:path>
            </a:pathLst>
          </a:custGeom>
          <a:solidFill>
            <a:srgbClr val="A279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97342" y="2395260"/>
            <a:ext cx="463550" cy="454659"/>
          </a:xfrm>
          <a:custGeom>
            <a:avLst/>
            <a:gdLst/>
            <a:ahLst/>
            <a:cxnLst/>
            <a:rect l="l" t="t" r="r" b="b"/>
            <a:pathLst>
              <a:path w="463550" h="454660">
                <a:moveTo>
                  <a:pt x="231665" y="0"/>
                </a:moveTo>
                <a:lnTo>
                  <a:pt x="141258" y="54274"/>
                </a:lnTo>
                <a:lnTo>
                  <a:pt x="141258" y="151915"/>
                </a:lnTo>
                <a:lnTo>
                  <a:pt x="87969" y="177389"/>
                </a:lnTo>
                <a:lnTo>
                  <a:pt x="86086" y="178416"/>
                </a:lnTo>
                <a:lnTo>
                  <a:pt x="84871" y="180348"/>
                </a:lnTo>
                <a:lnTo>
                  <a:pt x="84758" y="240846"/>
                </a:lnTo>
                <a:lnTo>
                  <a:pt x="7" y="291723"/>
                </a:lnTo>
                <a:lnTo>
                  <a:pt x="0" y="399894"/>
                </a:lnTo>
                <a:lnTo>
                  <a:pt x="90412" y="454164"/>
                </a:lnTo>
                <a:lnTo>
                  <a:pt x="118064" y="437566"/>
                </a:lnTo>
                <a:lnTo>
                  <a:pt x="96084" y="437561"/>
                </a:lnTo>
                <a:lnTo>
                  <a:pt x="84716" y="437561"/>
                </a:lnTo>
                <a:lnTo>
                  <a:pt x="11305" y="393491"/>
                </a:lnTo>
                <a:lnTo>
                  <a:pt x="11335" y="304933"/>
                </a:lnTo>
                <a:lnTo>
                  <a:pt x="33291" y="304933"/>
                </a:lnTo>
                <a:lnTo>
                  <a:pt x="16700" y="294974"/>
                </a:lnTo>
                <a:lnTo>
                  <a:pt x="84753" y="254028"/>
                </a:lnTo>
                <a:lnTo>
                  <a:pt x="118014" y="254028"/>
                </a:lnTo>
                <a:lnTo>
                  <a:pt x="96054" y="240846"/>
                </a:lnTo>
                <a:lnTo>
                  <a:pt x="96054" y="186058"/>
                </a:lnTo>
                <a:lnTo>
                  <a:pt x="143113" y="163561"/>
                </a:lnTo>
                <a:lnTo>
                  <a:pt x="165086" y="163561"/>
                </a:lnTo>
                <a:lnTo>
                  <a:pt x="155346" y="157715"/>
                </a:lnTo>
                <a:lnTo>
                  <a:pt x="178770" y="146516"/>
                </a:lnTo>
                <a:lnTo>
                  <a:pt x="152559" y="146516"/>
                </a:lnTo>
                <a:lnTo>
                  <a:pt x="152596" y="67484"/>
                </a:lnTo>
                <a:lnTo>
                  <a:pt x="174552" y="67484"/>
                </a:lnTo>
                <a:lnTo>
                  <a:pt x="157961" y="57524"/>
                </a:lnTo>
                <a:lnTo>
                  <a:pt x="231665" y="13191"/>
                </a:lnTo>
                <a:lnTo>
                  <a:pt x="253639" y="13191"/>
                </a:lnTo>
                <a:lnTo>
                  <a:pt x="231665" y="0"/>
                </a:lnTo>
                <a:close/>
              </a:path>
              <a:path w="463550" h="454660">
                <a:moveTo>
                  <a:pt x="314026" y="405618"/>
                </a:moveTo>
                <a:lnTo>
                  <a:pt x="292054" y="405618"/>
                </a:lnTo>
                <a:lnTo>
                  <a:pt x="372926" y="454164"/>
                </a:lnTo>
                <a:lnTo>
                  <a:pt x="400575" y="437566"/>
                </a:lnTo>
                <a:lnTo>
                  <a:pt x="378606" y="437561"/>
                </a:lnTo>
                <a:lnTo>
                  <a:pt x="367238" y="437561"/>
                </a:lnTo>
                <a:lnTo>
                  <a:pt x="314026" y="405618"/>
                </a:lnTo>
                <a:close/>
              </a:path>
              <a:path w="463550" h="454660">
                <a:moveTo>
                  <a:pt x="193285" y="404888"/>
                </a:moveTo>
                <a:lnTo>
                  <a:pt x="172500" y="404888"/>
                </a:lnTo>
                <a:lnTo>
                  <a:pt x="230069" y="442197"/>
                </a:lnTo>
                <a:lnTo>
                  <a:pt x="232414" y="442230"/>
                </a:lnTo>
                <a:lnTo>
                  <a:pt x="253013" y="429585"/>
                </a:lnTo>
                <a:lnTo>
                  <a:pt x="231392" y="429585"/>
                </a:lnTo>
                <a:lnTo>
                  <a:pt x="193285" y="404888"/>
                </a:lnTo>
                <a:close/>
              </a:path>
              <a:path w="463550" h="454660">
                <a:moveTo>
                  <a:pt x="153062" y="378707"/>
                </a:moveTo>
                <a:lnTo>
                  <a:pt x="149545" y="379348"/>
                </a:lnTo>
                <a:lnTo>
                  <a:pt x="145990" y="384483"/>
                </a:lnTo>
                <a:lnTo>
                  <a:pt x="146630" y="388007"/>
                </a:lnTo>
                <a:lnTo>
                  <a:pt x="149489" y="389972"/>
                </a:lnTo>
                <a:lnTo>
                  <a:pt x="161934" y="398038"/>
                </a:lnTo>
                <a:lnTo>
                  <a:pt x="96092" y="437566"/>
                </a:lnTo>
                <a:lnTo>
                  <a:pt x="118064" y="437566"/>
                </a:lnTo>
                <a:lnTo>
                  <a:pt x="172500" y="404888"/>
                </a:lnTo>
                <a:lnTo>
                  <a:pt x="193285" y="404888"/>
                </a:lnTo>
                <a:lnTo>
                  <a:pt x="180811" y="396803"/>
                </a:lnTo>
                <a:lnTo>
                  <a:pt x="180811" y="389482"/>
                </a:lnTo>
                <a:lnTo>
                  <a:pt x="169510" y="389482"/>
                </a:lnTo>
                <a:lnTo>
                  <a:pt x="155629" y="380488"/>
                </a:lnTo>
                <a:lnTo>
                  <a:pt x="153062" y="378707"/>
                </a:lnTo>
                <a:close/>
              </a:path>
              <a:path w="463550" h="454660">
                <a:moveTo>
                  <a:pt x="463333" y="304938"/>
                </a:moveTo>
                <a:lnTo>
                  <a:pt x="451985" y="304938"/>
                </a:lnTo>
                <a:lnTo>
                  <a:pt x="452032" y="393491"/>
                </a:lnTo>
                <a:lnTo>
                  <a:pt x="378614" y="437566"/>
                </a:lnTo>
                <a:lnTo>
                  <a:pt x="400575" y="437566"/>
                </a:lnTo>
                <a:lnTo>
                  <a:pt x="463325" y="399894"/>
                </a:lnTo>
                <a:lnTo>
                  <a:pt x="463333" y="304938"/>
                </a:lnTo>
                <a:close/>
              </a:path>
              <a:path w="463550" h="454660">
                <a:moveTo>
                  <a:pt x="33291" y="304933"/>
                </a:moveTo>
                <a:lnTo>
                  <a:pt x="11335" y="304933"/>
                </a:lnTo>
                <a:lnTo>
                  <a:pt x="84753" y="349007"/>
                </a:lnTo>
                <a:lnTo>
                  <a:pt x="84716" y="437561"/>
                </a:lnTo>
                <a:lnTo>
                  <a:pt x="96084" y="437561"/>
                </a:lnTo>
                <a:lnTo>
                  <a:pt x="96054" y="349007"/>
                </a:lnTo>
                <a:lnTo>
                  <a:pt x="112364" y="339217"/>
                </a:lnTo>
                <a:lnTo>
                  <a:pt x="90404" y="339217"/>
                </a:lnTo>
                <a:lnTo>
                  <a:pt x="33291" y="304933"/>
                </a:lnTo>
                <a:close/>
              </a:path>
              <a:path w="463550" h="454660">
                <a:moveTo>
                  <a:pt x="315814" y="304933"/>
                </a:moveTo>
                <a:lnTo>
                  <a:pt x="293857" y="304933"/>
                </a:lnTo>
                <a:lnTo>
                  <a:pt x="367275" y="349007"/>
                </a:lnTo>
                <a:lnTo>
                  <a:pt x="367238" y="437561"/>
                </a:lnTo>
                <a:lnTo>
                  <a:pt x="378606" y="437561"/>
                </a:lnTo>
                <a:lnTo>
                  <a:pt x="378576" y="349007"/>
                </a:lnTo>
                <a:lnTo>
                  <a:pt x="394884" y="339217"/>
                </a:lnTo>
                <a:lnTo>
                  <a:pt x="372926" y="339217"/>
                </a:lnTo>
                <a:lnTo>
                  <a:pt x="315814" y="304933"/>
                </a:lnTo>
                <a:close/>
              </a:path>
              <a:path w="463550" h="454660">
                <a:moveTo>
                  <a:pt x="346435" y="163561"/>
                </a:moveTo>
                <a:lnTo>
                  <a:pt x="320212" y="163561"/>
                </a:lnTo>
                <a:lnTo>
                  <a:pt x="367275" y="186058"/>
                </a:lnTo>
                <a:lnTo>
                  <a:pt x="367275" y="240846"/>
                </a:lnTo>
                <a:lnTo>
                  <a:pt x="282519" y="291723"/>
                </a:lnTo>
                <a:lnTo>
                  <a:pt x="282519" y="398198"/>
                </a:lnTo>
                <a:lnTo>
                  <a:pt x="231392" y="429585"/>
                </a:lnTo>
                <a:lnTo>
                  <a:pt x="253013" y="429585"/>
                </a:lnTo>
                <a:lnTo>
                  <a:pt x="292054" y="405618"/>
                </a:lnTo>
                <a:lnTo>
                  <a:pt x="314026" y="405618"/>
                </a:lnTo>
                <a:lnTo>
                  <a:pt x="302912" y="398947"/>
                </a:lnTo>
                <a:lnTo>
                  <a:pt x="315433" y="391258"/>
                </a:lnTo>
                <a:lnTo>
                  <a:pt x="293820" y="391258"/>
                </a:lnTo>
                <a:lnTo>
                  <a:pt x="293857" y="304933"/>
                </a:lnTo>
                <a:lnTo>
                  <a:pt x="315814" y="304933"/>
                </a:lnTo>
                <a:lnTo>
                  <a:pt x="299222" y="294974"/>
                </a:lnTo>
                <a:lnTo>
                  <a:pt x="367275" y="254028"/>
                </a:lnTo>
                <a:lnTo>
                  <a:pt x="400537" y="254028"/>
                </a:lnTo>
                <a:lnTo>
                  <a:pt x="378576" y="240846"/>
                </a:lnTo>
                <a:lnTo>
                  <a:pt x="378463" y="180348"/>
                </a:lnTo>
                <a:lnTo>
                  <a:pt x="377244" y="178416"/>
                </a:lnTo>
                <a:lnTo>
                  <a:pt x="375360" y="177389"/>
                </a:lnTo>
                <a:lnTo>
                  <a:pt x="346435" y="163561"/>
                </a:lnTo>
                <a:close/>
              </a:path>
              <a:path w="463550" h="454660">
                <a:moveTo>
                  <a:pt x="310479" y="381039"/>
                </a:moveTo>
                <a:lnTo>
                  <a:pt x="293820" y="391258"/>
                </a:lnTo>
                <a:lnTo>
                  <a:pt x="315433" y="391258"/>
                </a:lnTo>
                <a:lnTo>
                  <a:pt x="316384" y="390674"/>
                </a:lnTo>
                <a:lnTo>
                  <a:pt x="317217" y="387197"/>
                </a:lnTo>
                <a:lnTo>
                  <a:pt x="313959" y="381873"/>
                </a:lnTo>
                <a:lnTo>
                  <a:pt x="310479" y="381039"/>
                </a:lnTo>
                <a:close/>
              </a:path>
              <a:path w="463550" h="454660">
                <a:moveTo>
                  <a:pt x="180811" y="304938"/>
                </a:moveTo>
                <a:lnTo>
                  <a:pt x="169472" y="304938"/>
                </a:lnTo>
                <a:lnTo>
                  <a:pt x="169510" y="389482"/>
                </a:lnTo>
                <a:lnTo>
                  <a:pt x="180811" y="389482"/>
                </a:lnTo>
                <a:lnTo>
                  <a:pt x="180811" y="304938"/>
                </a:lnTo>
                <a:close/>
              </a:path>
              <a:path w="463550" h="454660">
                <a:moveTo>
                  <a:pt x="118014" y="254028"/>
                </a:moveTo>
                <a:lnTo>
                  <a:pt x="96054" y="254028"/>
                </a:lnTo>
                <a:lnTo>
                  <a:pt x="164108" y="294879"/>
                </a:lnTo>
                <a:lnTo>
                  <a:pt x="90404" y="339217"/>
                </a:lnTo>
                <a:lnTo>
                  <a:pt x="112364" y="339217"/>
                </a:lnTo>
                <a:lnTo>
                  <a:pt x="169472" y="304938"/>
                </a:lnTo>
                <a:lnTo>
                  <a:pt x="180811" y="304938"/>
                </a:lnTo>
                <a:lnTo>
                  <a:pt x="180811" y="291723"/>
                </a:lnTo>
                <a:lnTo>
                  <a:pt x="118014" y="254028"/>
                </a:lnTo>
                <a:close/>
              </a:path>
              <a:path w="463550" h="454660">
                <a:moveTo>
                  <a:pt x="400537" y="254028"/>
                </a:moveTo>
                <a:lnTo>
                  <a:pt x="378576" y="254028"/>
                </a:lnTo>
                <a:lnTo>
                  <a:pt x="446617" y="294879"/>
                </a:lnTo>
                <a:lnTo>
                  <a:pt x="372926" y="339217"/>
                </a:lnTo>
                <a:lnTo>
                  <a:pt x="394884" y="339217"/>
                </a:lnTo>
                <a:lnTo>
                  <a:pt x="451985" y="304938"/>
                </a:lnTo>
                <a:lnTo>
                  <a:pt x="463333" y="304938"/>
                </a:lnTo>
                <a:lnTo>
                  <a:pt x="463333" y="291723"/>
                </a:lnTo>
                <a:lnTo>
                  <a:pt x="400537" y="254028"/>
                </a:lnTo>
                <a:close/>
              </a:path>
              <a:path w="463550" h="454660">
                <a:moveTo>
                  <a:pt x="96054" y="254028"/>
                </a:moveTo>
                <a:lnTo>
                  <a:pt x="84753" y="254028"/>
                </a:lnTo>
                <a:lnTo>
                  <a:pt x="84753" y="279492"/>
                </a:lnTo>
                <a:lnTo>
                  <a:pt x="87282" y="282022"/>
                </a:lnTo>
                <a:lnTo>
                  <a:pt x="93526" y="282022"/>
                </a:lnTo>
                <a:lnTo>
                  <a:pt x="96054" y="279492"/>
                </a:lnTo>
                <a:lnTo>
                  <a:pt x="96054" y="254028"/>
                </a:lnTo>
                <a:close/>
              </a:path>
              <a:path w="463550" h="454660">
                <a:moveTo>
                  <a:pt x="378576" y="254028"/>
                </a:moveTo>
                <a:lnTo>
                  <a:pt x="367275" y="254028"/>
                </a:lnTo>
                <a:lnTo>
                  <a:pt x="367275" y="279492"/>
                </a:lnTo>
                <a:lnTo>
                  <a:pt x="369804" y="282022"/>
                </a:lnTo>
                <a:lnTo>
                  <a:pt x="376048" y="282022"/>
                </a:lnTo>
                <a:lnTo>
                  <a:pt x="378576" y="279492"/>
                </a:lnTo>
                <a:lnTo>
                  <a:pt x="378576" y="254028"/>
                </a:lnTo>
                <a:close/>
              </a:path>
              <a:path w="463550" h="454660">
                <a:moveTo>
                  <a:pt x="165086" y="163561"/>
                </a:moveTo>
                <a:lnTo>
                  <a:pt x="143113" y="163561"/>
                </a:lnTo>
                <a:lnTo>
                  <a:pt x="231665" y="216714"/>
                </a:lnTo>
                <a:lnTo>
                  <a:pt x="259315" y="200116"/>
                </a:lnTo>
                <a:lnTo>
                  <a:pt x="237345" y="200112"/>
                </a:lnTo>
                <a:lnTo>
                  <a:pt x="225977" y="200112"/>
                </a:lnTo>
                <a:lnTo>
                  <a:pt x="165086" y="163561"/>
                </a:lnTo>
                <a:close/>
              </a:path>
              <a:path w="463550" h="454660">
                <a:moveTo>
                  <a:pt x="288428" y="135836"/>
                </a:moveTo>
                <a:lnTo>
                  <a:pt x="285052" y="137027"/>
                </a:lnTo>
                <a:lnTo>
                  <a:pt x="282363" y="142662"/>
                </a:lnTo>
                <a:lnTo>
                  <a:pt x="283555" y="146035"/>
                </a:lnTo>
                <a:lnTo>
                  <a:pt x="307983" y="157715"/>
                </a:lnTo>
                <a:lnTo>
                  <a:pt x="237353" y="200116"/>
                </a:lnTo>
                <a:lnTo>
                  <a:pt x="259315" y="200116"/>
                </a:lnTo>
                <a:lnTo>
                  <a:pt x="320212" y="163561"/>
                </a:lnTo>
                <a:lnTo>
                  <a:pt x="346435" y="163561"/>
                </a:lnTo>
                <a:lnTo>
                  <a:pt x="322072" y="151915"/>
                </a:lnTo>
                <a:lnTo>
                  <a:pt x="322072" y="146516"/>
                </a:lnTo>
                <a:lnTo>
                  <a:pt x="310771" y="146516"/>
                </a:lnTo>
                <a:lnTo>
                  <a:pt x="288428" y="135836"/>
                </a:lnTo>
                <a:close/>
              </a:path>
              <a:path w="463550" h="454660">
                <a:moveTo>
                  <a:pt x="174552" y="67484"/>
                </a:moveTo>
                <a:lnTo>
                  <a:pt x="152596" y="67484"/>
                </a:lnTo>
                <a:lnTo>
                  <a:pt x="226014" y="111558"/>
                </a:lnTo>
                <a:lnTo>
                  <a:pt x="225977" y="200112"/>
                </a:lnTo>
                <a:lnTo>
                  <a:pt x="237345" y="200112"/>
                </a:lnTo>
                <a:lnTo>
                  <a:pt x="237315" y="111558"/>
                </a:lnTo>
                <a:lnTo>
                  <a:pt x="253625" y="101768"/>
                </a:lnTo>
                <a:lnTo>
                  <a:pt x="231665" y="101768"/>
                </a:lnTo>
                <a:lnTo>
                  <a:pt x="174552" y="67484"/>
                </a:lnTo>
                <a:close/>
              </a:path>
              <a:path w="463550" h="454660">
                <a:moveTo>
                  <a:pt x="174901" y="135836"/>
                </a:moveTo>
                <a:lnTo>
                  <a:pt x="152559" y="146516"/>
                </a:lnTo>
                <a:lnTo>
                  <a:pt x="178770" y="146516"/>
                </a:lnTo>
                <a:lnTo>
                  <a:pt x="179775" y="146035"/>
                </a:lnTo>
                <a:lnTo>
                  <a:pt x="180966" y="142662"/>
                </a:lnTo>
                <a:lnTo>
                  <a:pt x="178278" y="137027"/>
                </a:lnTo>
                <a:lnTo>
                  <a:pt x="174901" y="135836"/>
                </a:lnTo>
                <a:close/>
              </a:path>
              <a:path w="463550" h="454660">
                <a:moveTo>
                  <a:pt x="322072" y="67489"/>
                </a:moveTo>
                <a:lnTo>
                  <a:pt x="310733" y="67489"/>
                </a:lnTo>
                <a:lnTo>
                  <a:pt x="310771" y="146516"/>
                </a:lnTo>
                <a:lnTo>
                  <a:pt x="322072" y="146516"/>
                </a:lnTo>
                <a:lnTo>
                  <a:pt x="322072" y="67489"/>
                </a:lnTo>
                <a:close/>
              </a:path>
              <a:path w="463550" h="454660">
                <a:moveTo>
                  <a:pt x="253639" y="13191"/>
                </a:moveTo>
                <a:lnTo>
                  <a:pt x="231665" y="13191"/>
                </a:lnTo>
                <a:lnTo>
                  <a:pt x="305369" y="57430"/>
                </a:lnTo>
                <a:lnTo>
                  <a:pt x="231665" y="101768"/>
                </a:lnTo>
                <a:lnTo>
                  <a:pt x="253625" y="101768"/>
                </a:lnTo>
                <a:lnTo>
                  <a:pt x="310733" y="67489"/>
                </a:lnTo>
                <a:lnTo>
                  <a:pt x="322072" y="67489"/>
                </a:lnTo>
                <a:lnTo>
                  <a:pt x="322072" y="54274"/>
                </a:lnTo>
                <a:lnTo>
                  <a:pt x="253639" y="13191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6693761" y="3029744"/>
            <a:ext cx="471170" cy="441325"/>
            <a:chOff x="6693761" y="3029744"/>
            <a:chExt cx="471170" cy="441325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37100" y="3338437"/>
              <a:ext cx="327749" cy="10966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6693751" y="3029749"/>
              <a:ext cx="420370" cy="297815"/>
            </a:xfrm>
            <a:custGeom>
              <a:avLst/>
              <a:gdLst/>
              <a:ahLst/>
              <a:cxnLst/>
              <a:rect l="l" t="t" r="r" b="b"/>
              <a:pathLst>
                <a:path w="420370" h="297814">
                  <a:moveTo>
                    <a:pt x="281508" y="91922"/>
                  </a:moveTo>
                  <a:lnTo>
                    <a:pt x="281419" y="88341"/>
                  </a:lnTo>
                  <a:lnTo>
                    <a:pt x="276948" y="84074"/>
                  </a:lnTo>
                  <a:lnTo>
                    <a:pt x="273469" y="84112"/>
                  </a:lnTo>
                  <a:lnTo>
                    <a:pt x="271297" y="86258"/>
                  </a:lnTo>
                  <a:lnTo>
                    <a:pt x="198729" y="160210"/>
                  </a:lnTo>
                  <a:lnTo>
                    <a:pt x="195148" y="158775"/>
                  </a:lnTo>
                  <a:lnTo>
                    <a:pt x="156311" y="196773"/>
                  </a:lnTo>
                  <a:lnTo>
                    <a:pt x="145884" y="165176"/>
                  </a:lnTo>
                  <a:lnTo>
                    <a:pt x="106006" y="142214"/>
                  </a:lnTo>
                  <a:lnTo>
                    <a:pt x="83108" y="141338"/>
                  </a:lnTo>
                  <a:lnTo>
                    <a:pt x="60210" y="142214"/>
                  </a:lnTo>
                  <a:lnTo>
                    <a:pt x="20662" y="164363"/>
                  </a:lnTo>
                  <a:lnTo>
                    <a:pt x="241" y="274243"/>
                  </a:lnTo>
                  <a:lnTo>
                    <a:pt x="0" y="281647"/>
                  </a:lnTo>
                  <a:lnTo>
                    <a:pt x="2540" y="288340"/>
                  </a:lnTo>
                  <a:lnTo>
                    <a:pt x="17780" y="297281"/>
                  </a:lnTo>
                  <a:lnTo>
                    <a:pt x="21209" y="297180"/>
                  </a:lnTo>
                  <a:lnTo>
                    <a:pt x="15214" y="285483"/>
                  </a:lnTo>
                  <a:lnTo>
                    <a:pt x="13423" y="284340"/>
                  </a:lnTo>
                  <a:lnTo>
                    <a:pt x="11112" y="280860"/>
                  </a:lnTo>
                  <a:lnTo>
                    <a:pt x="10744" y="278650"/>
                  </a:lnTo>
                  <a:lnTo>
                    <a:pt x="11303" y="276580"/>
                  </a:lnTo>
                  <a:lnTo>
                    <a:pt x="30962" y="169024"/>
                  </a:lnTo>
                  <a:lnTo>
                    <a:pt x="83108" y="152641"/>
                  </a:lnTo>
                  <a:lnTo>
                    <a:pt x="106553" y="153695"/>
                  </a:lnTo>
                  <a:lnTo>
                    <a:pt x="121615" y="156806"/>
                  </a:lnTo>
                  <a:lnTo>
                    <a:pt x="130403" y="161848"/>
                  </a:lnTo>
                  <a:lnTo>
                    <a:pt x="135140" y="168757"/>
                  </a:lnTo>
                  <a:lnTo>
                    <a:pt x="150063" y="213817"/>
                  </a:lnTo>
                  <a:lnTo>
                    <a:pt x="151879" y="215315"/>
                  </a:lnTo>
                  <a:lnTo>
                    <a:pt x="156235" y="215836"/>
                  </a:lnTo>
                  <a:lnTo>
                    <a:pt x="158356" y="214820"/>
                  </a:lnTo>
                  <a:lnTo>
                    <a:pt x="169672" y="196773"/>
                  </a:lnTo>
                  <a:lnTo>
                    <a:pt x="183794" y="174218"/>
                  </a:lnTo>
                  <a:lnTo>
                    <a:pt x="186423" y="170065"/>
                  </a:lnTo>
                  <a:lnTo>
                    <a:pt x="191973" y="168808"/>
                  </a:lnTo>
                  <a:lnTo>
                    <a:pt x="196583" y="171742"/>
                  </a:lnTo>
                  <a:lnTo>
                    <a:pt x="200482" y="174904"/>
                  </a:lnTo>
                  <a:lnTo>
                    <a:pt x="201307" y="180530"/>
                  </a:lnTo>
                  <a:lnTo>
                    <a:pt x="198462" y="184670"/>
                  </a:lnTo>
                  <a:lnTo>
                    <a:pt x="165849" y="238556"/>
                  </a:lnTo>
                  <a:lnTo>
                    <a:pt x="159473" y="240309"/>
                  </a:lnTo>
                  <a:lnTo>
                    <a:pt x="151587" y="236105"/>
                  </a:lnTo>
                  <a:lnTo>
                    <a:pt x="148170" y="237159"/>
                  </a:lnTo>
                  <a:lnTo>
                    <a:pt x="145237" y="242671"/>
                  </a:lnTo>
                  <a:lnTo>
                    <a:pt x="146278" y="246100"/>
                  </a:lnTo>
                  <a:lnTo>
                    <a:pt x="149034" y="247561"/>
                  </a:lnTo>
                  <a:lnTo>
                    <a:pt x="157175" y="250063"/>
                  </a:lnTo>
                  <a:lnTo>
                    <a:pt x="165392" y="249377"/>
                  </a:lnTo>
                  <a:lnTo>
                    <a:pt x="172796" y="245757"/>
                  </a:lnTo>
                  <a:lnTo>
                    <a:pt x="177736" y="240309"/>
                  </a:lnTo>
                  <a:lnTo>
                    <a:pt x="178523" y="239445"/>
                  </a:lnTo>
                  <a:lnTo>
                    <a:pt x="208064" y="190614"/>
                  </a:lnTo>
                  <a:lnTo>
                    <a:pt x="212699" y="183464"/>
                  </a:lnTo>
                  <a:lnTo>
                    <a:pt x="212547" y="174218"/>
                  </a:lnTo>
                  <a:lnTo>
                    <a:pt x="208800" y="168808"/>
                  </a:lnTo>
                  <a:lnTo>
                    <a:pt x="207695" y="167208"/>
                  </a:lnTo>
                  <a:lnTo>
                    <a:pt x="214566" y="160210"/>
                  </a:lnTo>
                  <a:lnTo>
                    <a:pt x="279361" y="94183"/>
                  </a:lnTo>
                  <a:lnTo>
                    <a:pt x="281508" y="91922"/>
                  </a:lnTo>
                  <a:close/>
                </a:path>
                <a:path w="420370" h="297814">
                  <a:moveTo>
                    <a:pt x="420192" y="22618"/>
                  </a:moveTo>
                  <a:lnTo>
                    <a:pt x="418414" y="13817"/>
                  </a:lnTo>
                  <a:lnTo>
                    <a:pt x="413575" y="6629"/>
                  </a:lnTo>
                  <a:lnTo>
                    <a:pt x="406387" y="1778"/>
                  </a:lnTo>
                  <a:lnTo>
                    <a:pt x="397586" y="0"/>
                  </a:lnTo>
                  <a:lnTo>
                    <a:pt x="109410" y="0"/>
                  </a:lnTo>
                  <a:lnTo>
                    <a:pt x="100622" y="1778"/>
                  </a:lnTo>
                  <a:lnTo>
                    <a:pt x="93433" y="6629"/>
                  </a:lnTo>
                  <a:lnTo>
                    <a:pt x="88595" y="13817"/>
                  </a:lnTo>
                  <a:lnTo>
                    <a:pt x="86817" y="22618"/>
                  </a:lnTo>
                  <a:lnTo>
                    <a:pt x="86817" y="45415"/>
                  </a:lnTo>
                  <a:lnTo>
                    <a:pt x="94437" y="46367"/>
                  </a:lnTo>
                  <a:lnTo>
                    <a:pt x="98120" y="47498"/>
                  </a:lnTo>
                  <a:lnTo>
                    <a:pt x="98120" y="22618"/>
                  </a:lnTo>
                  <a:lnTo>
                    <a:pt x="98120" y="16344"/>
                  </a:lnTo>
                  <a:lnTo>
                    <a:pt x="103174" y="11303"/>
                  </a:lnTo>
                  <a:lnTo>
                    <a:pt x="403834" y="11303"/>
                  </a:lnTo>
                  <a:lnTo>
                    <a:pt x="408889" y="16344"/>
                  </a:lnTo>
                  <a:lnTo>
                    <a:pt x="408889" y="221081"/>
                  </a:lnTo>
                  <a:lnTo>
                    <a:pt x="403834" y="226148"/>
                  </a:lnTo>
                  <a:lnTo>
                    <a:pt x="206400" y="226148"/>
                  </a:lnTo>
                  <a:lnTo>
                    <a:pt x="199555" y="237451"/>
                  </a:lnTo>
                  <a:lnTo>
                    <a:pt x="397586" y="237451"/>
                  </a:lnTo>
                  <a:lnTo>
                    <a:pt x="406387" y="235673"/>
                  </a:lnTo>
                  <a:lnTo>
                    <a:pt x="413575" y="230822"/>
                  </a:lnTo>
                  <a:lnTo>
                    <a:pt x="418414" y="223634"/>
                  </a:lnTo>
                  <a:lnTo>
                    <a:pt x="420192" y="214833"/>
                  </a:lnTo>
                  <a:lnTo>
                    <a:pt x="420192" y="22618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35368" y="3224339"/>
              <a:ext cx="84756" cy="24638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42963" y="3091933"/>
              <a:ext cx="67805" cy="67842"/>
            </a:xfrm>
            <a:prstGeom prst="rect">
              <a:avLst/>
            </a:prstGeom>
          </p:spPr>
        </p:pic>
      </p:grpSp>
      <p:sp>
        <p:nvSpPr>
          <p:cNvPr id="27" name="object 27"/>
          <p:cNvSpPr/>
          <p:nvPr/>
        </p:nvSpPr>
        <p:spPr>
          <a:xfrm>
            <a:off x="6712763" y="1583029"/>
            <a:ext cx="429895" cy="429895"/>
          </a:xfrm>
          <a:custGeom>
            <a:avLst/>
            <a:gdLst/>
            <a:ahLst/>
            <a:cxnLst/>
            <a:rect l="l" t="t" r="r" b="b"/>
            <a:pathLst>
              <a:path w="429895" h="429894">
                <a:moveTo>
                  <a:pt x="226009" y="208597"/>
                </a:moveTo>
                <a:lnTo>
                  <a:pt x="220954" y="203530"/>
                </a:lnTo>
                <a:lnTo>
                  <a:pt x="208470" y="203530"/>
                </a:lnTo>
                <a:lnTo>
                  <a:pt x="203415" y="208597"/>
                </a:lnTo>
                <a:lnTo>
                  <a:pt x="203415" y="221081"/>
                </a:lnTo>
                <a:lnTo>
                  <a:pt x="208470" y="226148"/>
                </a:lnTo>
                <a:lnTo>
                  <a:pt x="220954" y="226148"/>
                </a:lnTo>
                <a:lnTo>
                  <a:pt x="226009" y="221081"/>
                </a:lnTo>
                <a:lnTo>
                  <a:pt x="226009" y="214833"/>
                </a:lnTo>
                <a:lnTo>
                  <a:pt x="226009" y="208597"/>
                </a:lnTo>
                <a:close/>
              </a:path>
              <a:path w="429895" h="429894">
                <a:moveTo>
                  <a:pt x="301726" y="127774"/>
                </a:moveTo>
                <a:lnTo>
                  <a:pt x="280962" y="136474"/>
                </a:lnTo>
                <a:lnTo>
                  <a:pt x="280962" y="148717"/>
                </a:lnTo>
                <a:lnTo>
                  <a:pt x="242214" y="243484"/>
                </a:lnTo>
                <a:lnTo>
                  <a:pt x="147345" y="282308"/>
                </a:lnTo>
                <a:lnTo>
                  <a:pt x="186093" y="188417"/>
                </a:lnTo>
                <a:lnTo>
                  <a:pt x="280962" y="148717"/>
                </a:lnTo>
                <a:lnTo>
                  <a:pt x="280962" y="136474"/>
                </a:lnTo>
                <a:lnTo>
                  <a:pt x="177419" y="179781"/>
                </a:lnTo>
                <a:lnTo>
                  <a:pt x="126568" y="303034"/>
                </a:lnTo>
                <a:lnTo>
                  <a:pt x="177190" y="282308"/>
                </a:lnTo>
                <a:lnTo>
                  <a:pt x="250875" y="252145"/>
                </a:lnTo>
                <a:lnTo>
                  <a:pt x="293166" y="148717"/>
                </a:lnTo>
                <a:lnTo>
                  <a:pt x="301726" y="127774"/>
                </a:lnTo>
                <a:close/>
              </a:path>
              <a:path w="429895" h="429894">
                <a:moveTo>
                  <a:pt x="395528" y="214833"/>
                </a:moveTo>
                <a:lnTo>
                  <a:pt x="389013" y="166738"/>
                </a:lnTo>
                <a:lnTo>
                  <a:pt x="384225" y="155409"/>
                </a:lnTo>
                <a:lnTo>
                  <a:pt x="384225" y="214833"/>
                </a:lnTo>
                <a:lnTo>
                  <a:pt x="378167" y="259930"/>
                </a:lnTo>
                <a:lnTo>
                  <a:pt x="361086" y="300443"/>
                </a:lnTo>
                <a:lnTo>
                  <a:pt x="334581" y="334772"/>
                </a:lnTo>
                <a:lnTo>
                  <a:pt x="300266" y="361289"/>
                </a:lnTo>
                <a:lnTo>
                  <a:pt x="259778" y="378383"/>
                </a:lnTo>
                <a:lnTo>
                  <a:pt x="214718" y="384441"/>
                </a:lnTo>
                <a:lnTo>
                  <a:pt x="169646" y="378383"/>
                </a:lnTo>
                <a:lnTo>
                  <a:pt x="129159" y="361289"/>
                </a:lnTo>
                <a:lnTo>
                  <a:pt x="94856" y="334772"/>
                </a:lnTo>
                <a:lnTo>
                  <a:pt x="68338" y="300443"/>
                </a:lnTo>
                <a:lnTo>
                  <a:pt x="51257" y="259930"/>
                </a:lnTo>
                <a:lnTo>
                  <a:pt x="45199" y="214833"/>
                </a:lnTo>
                <a:lnTo>
                  <a:pt x="51308" y="169748"/>
                </a:lnTo>
                <a:lnTo>
                  <a:pt x="68402" y="129273"/>
                </a:lnTo>
                <a:lnTo>
                  <a:pt x="94907" y="94957"/>
                </a:lnTo>
                <a:lnTo>
                  <a:pt x="129197" y="68440"/>
                </a:lnTo>
                <a:lnTo>
                  <a:pt x="169672" y="51333"/>
                </a:lnTo>
                <a:lnTo>
                  <a:pt x="214718" y="45237"/>
                </a:lnTo>
                <a:lnTo>
                  <a:pt x="259778" y="51295"/>
                </a:lnTo>
                <a:lnTo>
                  <a:pt x="300266" y="68389"/>
                </a:lnTo>
                <a:lnTo>
                  <a:pt x="334581" y="94907"/>
                </a:lnTo>
                <a:lnTo>
                  <a:pt x="361099" y="129273"/>
                </a:lnTo>
                <a:lnTo>
                  <a:pt x="378180" y="169773"/>
                </a:lnTo>
                <a:lnTo>
                  <a:pt x="384225" y="214833"/>
                </a:lnTo>
                <a:lnTo>
                  <a:pt x="384225" y="155409"/>
                </a:lnTo>
                <a:lnTo>
                  <a:pt x="370776" y="123571"/>
                </a:lnTo>
                <a:lnTo>
                  <a:pt x="342506" y="86969"/>
                </a:lnTo>
                <a:lnTo>
                  <a:pt x="305930" y="58686"/>
                </a:lnTo>
                <a:lnTo>
                  <a:pt x="274116" y="45237"/>
                </a:lnTo>
                <a:lnTo>
                  <a:pt x="262763" y="40424"/>
                </a:lnTo>
                <a:lnTo>
                  <a:pt x="214718" y="33921"/>
                </a:lnTo>
                <a:lnTo>
                  <a:pt x="166649" y="40386"/>
                </a:lnTo>
                <a:lnTo>
                  <a:pt x="123456" y="58623"/>
                </a:lnTo>
                <a:lnTo>
                  <a:pt x="86855" y="86906"/>
                </a:lnTo>
                <a:lnTo>
                  <a:pt x="58585" y="123532"/>
                </a:lnTo>
                <a:lnTo>
                  <a:pt x="40360" y="166763"/>
                </a:lnTo>
                <a:lnTo>
                  <a:pt x="33896" y="214833"/>
                </a:lnTo>
                <a:lnTo>
                  <a:pt x="40360" y="262928"/>
                </a:lnTo>
                <a:lnTo>
                  <a:pt x="58585" y="306146"/>
                </a:lnTo>
                <a:lnTo>
                  <a:pt x="86855" y="342760"/>
                </a:lnTo>
                <a:lnTo>
                  <a:pt x="123456" y="371055"/>
                </a:lnTo>
                <a:lnTo>
                  <a:pt x="166649" y="389293"/>
                </a:lnTo>
                <a:lnTo>
                  <a:pt x="214718" y="395757"/>
                </a:lnTo>
                <a:lnTo>
                  <a:pt x="262788" y="389293"/>
                </a:lnTo>
                <a:lnTo>
                  <a:pt x="274256" y="384441"/>
                </a:lnTo>
                <a:lnTo>
                  <a:pt x="305981" y="371055"/>
                </a:lnTo>
                <a:lnTo>
                  <a:pt x="342569" y="342760"/>
                </a:lnTo>
                <a:lnTo>
                  <a:pt x="370840" y="306146"/>
                </a:lnTo>
                <a:lnTo>
                  <a:pt x="389064" y="262928"/>
                </a:lnTo>
                <a:lnTo>
                  <a:pt x="395528" y="214833"/>
                </a:lnTo>
                <a:close/>
              </a:path>
              <a:path w="429895" h="429894">
                <a:moveTo>
                  <a:pt x="429425" y="214833"/>
                </a:moveTo>
                <a:lnTo>
                  <a:pt x="423773" y="165582"/>
                </a:lnTo>
                <a:lnTo>
                  <a:pt x="418134" y="149796"/>
                </a:lnTo>
                <a:lnTo>
                  <a:pt x="418134" y="214833"/>
                </a:lnTo>
                <a:lnTo>
                  <a:pt x="412762" y="261505"/>
                </a:lnTo>
                <a:lnTo>
                  <a:pt x="397459" y="304342"/>
                </a:lnTo>
                <a:lnTo>
                  <a:pt x="373443" y="342138"/>
                </a:lnTo>
                <a:lnTo>
                  <a:pt x="341947" y="373659"/>
                </a:lnTo>
                <a:lnTo>
                  <a:pt x="304177" y="397675"/>
                </a:lnTo>
                <a:lnTo>
                  <a:pt x="261353" y="412991"/>
                </a:lnTo>
                <a:lnTo>
                  <a:pt x="214718" y="418363"/>
                </a:lnTo>
                <a:lnTo>
                  <a:pt x="168071" y="412991"/>
                </a:lnTo>
                <a:lnTo>
                  <a:pt x="125260" y="397675"/>
                </a:lnTo>
                <a:lnTo>
                  <a:pt x="87490" y="373659"/>
                </a:lnTo>
                <a:lnTo>
                  <a:pt x="55981" y="342138"/>
                </a:lnTo>
                <a:lnTo>
                  <a:pt x="31978" y="304342"/>
                </a:lnTo>
                <a:lnTo>
                  <a:pt x="16675" y="261505"/>
                </a:lnTo>
                <a:lnTo>
                  <a:pt x="11303" y="214833"/>
                </a:lnTo>
                <a:lnTo>
                  <a:pt x="16725" y="168173"/>
                </a:lnTo>
                <a:lnTo>
                  <a:pt x="32042" y="125374"/>
                </a:lnTo>
                <a:lnTo>
                  <a:pt x="56057" y="87604"/>
                </a:lnTo>
                <a:lnTo>
                  <a:pt x="87553" y="56095"/>
                </a:lnTo>
                <a:lnTo>
                  <a:pt x="125298" y="32067"/>
                </a:lnTo>
                <a:lnTo>
                  <a:pt x="168097" y="16738"/>
                </a:lnTo>
                <a:lnTo>
                  <a:pt x="214718" y="11315"/>
                </a:lnTo>
                <a:lnTo>
                  <a:pt x="261353" y="16687"/>
                </a:lnTo>
                <a:lnTo>
                  <a:pt x="304177" y="31991"/>
                </a:lnTo>
                <a:lnTo>
                  <a:pt x="341947" y="56019"/>
                </a:lnTo>
                <a:lnTo>
                  <a:pt x="373443" y="87541"/>
                </a:lnTo>
                <a:lnTo>
                  <a:pt x="397471" y="125374"/>
                </a:lnTo>
                <a:lnTo>
                  <a:pt x="412762" y="168198"/>
                </a:lnTo>
                <a:lnTo>
                  <a:pt x="418134" y="214833"/>
                </a:lnTo>
                <a:lnTo>
                  <a:pt x="418134" y="149796"/>
                </a:lnTo>
                <a:lnTo>
                  <a:pt x="382308" y="80467"/>
                </a:lnTo>
                <a:lnTo>
                  <a:pt x="349123" y="47231"/>
                </a:lnTo>
                <a:lnTo>
                  <a:pt x="309283" y="21869"/>
                </a:lnTo>
                <a:lnTo>
                  <a:pt x="279793" y="11315"/>
                </a:lnTo>
                <a:lnTo>
                  <a:pt x="264109" y="5689"/>
                </a:lnTo>
                <a:lnTo>
                  <a:pt x="214909" y="0"/>
                </a:lnTo>
                <a:lnTo>
                  <a:pt x="214718" y="0"/>
                </a:lnTo>
                <a:lnTo>
                  <a:pt x="165430" y="5689"/>
                </a:lnTo>
                <a:lnTo>
                  <a:pt x="120243" y="21869"/>
                </a:lnTo>
                <a:lnTo>
                  <a:pt x="80378" y="47231"/>
                </a:lnTo>
                <a:lnTo>
                  <a:pt x="47142" y="80505"/>
                </a:lnTo>
                <a:lnTo>
                  <a:pt x="21805" y="120396"/>
                </a:lnTo>
                <a:lnTo>
                  <a:pt x="5664" y="165595"/>
                </a:lnTo>
                <a:lnTo>
                  <a:pt x="0" y="214833"/>
                </a:lnTo>
                <a:lnTo>
                  <a:pt x="5664" y="264096"/>
                </a:lnTo>
                <a:lnTo>
                  <a:pt x="21818" y="309321"/>
                </a:lnTo>
                <a:lnTo>
                  <a:pt x="47167" y="349211"/>
                </a:lnTo>
                <a:lnTo>
                  <a:pt x="80416" y="382473"/>
                </a:lnTo>
                <a:lnTo>
                  <a:pt x="120281" y="407835"/>
                </a:lnTo>
                <a:lnTo>
                  <a:pt x="165481" y="424002"/>
                </a:lnTo>
                <a:lnTo>
                  <a:pt x="214718" y="429666"/>
                </a:lnTo>
                <a:lnTo>
                  <a:pt x="263944" y="424002"/>
                </a:lnTo>
                <a:lnTo>
                  <a:pt x="279704" y="418363"/>
                </a:lnTo>
                <a:lnTo>
                  <a:pt x="309143" y="407835"/>
                </a:lnTo>
                <a:lnTo>
                  <a:pt x="349008" y="382473"/>
                </a:lnTo>
                <a:lnTo>
                  <a:pt x="382257" y="349211"/>
                </a:lnTo>
                <a:lnTo>
                  <a:pt x="407606" y="309321"/>
                </a:lnTo>
                <a:lnTo>
                  <a:pt x="423760" y="264096"/>
                </a:lnTo>
                <a:lnTo>
                  <a:pt x="429425" y="214833"/>
                </a:lnTo>
                <a:close/>
              </a:path>
            </a:pathLst>
          </a:custGeom>
          <a:solidFill>
            <a:srgbClr val="FCD3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79978" y="6337808"/>
            <a:ext cx="4972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0" dirty="0">
                <a:solidFill>
                  <a:srgbClr val="F16D84"/>
                </a:solidFill>
                <a:latin typeface="Arial"/>
                <a:cs typeface="Arial"/>
              </a:rPr>
              <a:t>The </a:t>
            </a:r>
            <a:r>
              <a:rPr sz="2400" b="1" spc="-30" dirty="0">
                <a:solidFill>
                  <a:srgbClr val="F16D84"/>
                </a:solidFill>
                <a:latin typeface="Arial"/>
                <a:cs typeface="Arial"/>
              </a:rPr>
              <a:t>ITI</a:t>
            </a:r>
            <a:r>
              <a:rPr sz="2400" b="1" spc="-140" dirty="0">
                <a:solidFill>
                  <a:srgbClr val="F16D84"/>
                </a:solidFill>
                <a:latin typeface="Arial"/>
                <a:cs typeface="Arial"/>
              </a:rPr>
              <a:t>L</a:t>
            </a:r>
            <a:r>
              <a:rPr sz="2400" b="1" spc="-8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400" b="1" spc="-55" dirty="0">
                <a:solidFill>
                  <a:srgbClr val="F16D84"/>
                </a:solidFill>
                <a:latin typeface="Arial"/>
                <a:cs typeface="Arial"/>
              </a:rPr>
              <a:t>Servi</a:t>
            </a:r>
            <a:r>
              <a:rPr sz="2400" b="1" spc="-60" dirty="0">
                <a:solidFill>
                  <a:srgbClr val="F16D84"/>
                </a:solidFill>
                <a:latin typeface="Arial"/>
                <a:cs typeface="Arial"/>
              </a:rPr>
              <a:t>ce</a:t>
            </a:r>
            <a:r>
              <a:rPr sz="2400" b="1" spc="-185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400" b="1" spc="-215" dirty="0">
                <a:solidFill>
                  <a:srgbClr val="F16D84"/>
                </a:solidFill>
                <a:latin typeface="Arial"/>
                <a:cs typeface="Arial"/>
              </a:rPr>
              <a:t>V</a:t>
            </a:r>
            <a:r>
              <a:rPr sz="2400" b="1" spc="-40" dirty="0">
                <a:solidFill>
                  <a:srgbClr val="F16D84"/>
                </a:solidFill>
                <a:latin typeface="Arial"/>
                <a:cs typeface="Arial"/>
              </a:rPr>
              <a:t>alue</a:t>
            </a:r>
            <a:r>
              <a:rPr sz="2400" b="1" spc="-10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400" b="1" spc="-170" dirty="0">
                <a:solidFill>
                  <a:srgbClr val="F16D84"/>
                </a:solidFill>
                <a:latin typeface="Arial"/>
                <a:cs typeface="Arial"/>
              </a:rPr>
              <a:t>S</a:t>
            </a:r>
            <a:r>
              <a:rPr sz="2400" b="1" spc="-105" dirty="0">
                <a:solidFill>
                  <a:srgbClr val="F16D84"/>
                </a:solidFill>
                <a:latin typeface="Arial"/>
                <a:cs typeface="Arial"/>
              </a:rPr>
              <a:t>y</a:t>
            </a:r>
            <a:r>
              <a:rPr sz="2400" b="1" spc="-55" dirty="0">
                <a:solidFill>
                  <a:srgbClr val="F16D84"/>
                </a:solidFill>
                <a:latin typeface="Arial"/>
                <a:cs typeface="Arial"/>
              </a:rPr>
              <a:t>s</a:t>
            </a:r>
            <a:r>
              <a:rPr sz="2400" b="1" spc="-45" dirty="0">
                <a:solidFill>
                  <a:srgbClr val="F16D84"/>
                </a:solidFill>
                <a:latin typeface="Arial"/>
                <a:cs typeface="Arial"/>
              </a:rPr>
              <a:t>t</a:t>
            </a:r>
            <a:r>
              <a:rPr sz="2400" b="1" spc="-85" dirty="0">
                <a:solidFill>
                  <a:srgbClr val="F16D84"/>
                </a:solidFill>
                <a:latin typeface="Arial"/>
                <a:cs typeface="Arial"/>
              </a:rPr>
              <a:t>em</a:t>
            </a:r>
            <a:r>
              <a:rPr sz="2400" b="1" spc="-11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16D84"/>
                </a:solidFill>
                <a:latin typeface="Arial"/>
                <a:cs typeface="Arial"/>
              </a:rPr>
              <a:t>(</a:t>
            </a:r>
            <a:r>
              <a:rPr sz="2400" b="1" spc="-175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2400" b="1" spc="-145" dirty="0">
                <a:solidFill>
                  <a:srgbClr val="671F5C"/>
                </a:solidFill>
                <a:latin typeface="Arial"/>
                <a:cs typeface="Arial"/>
              </a:rPr>
              <a:t>V</a:t>
            </a:r>
            <a:r>
              <a:rPr sz="2400" b="1" spc="-150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2400" b="1" spc="-10" dirty="0">
                <a:solidFill>
                  <a:srgbClr val="F16D84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29116" y="4565903"/>
            <a:ext cx="2519680" cy="19806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1275" rIns="0" bIns="0" rtlCol="0">
            <a:spAutoFit/>
          </a:bodyPr>
          <a:lstStyle/>
          <a:p>
            <a:pPr marL="1506855" algn="r" rtl="0">
              <a:lnSpc>
                <a:spcPct val="100000"/>
              </a:lnSpc>
              <a:spcBef>
                <a:spcPts val="5"/>
              </a:spcBef>
            </a:pPr>
            <a:endParaRPr lang="ar-SA" sz="1800" dirty="0">
              <a:latin typeface="Tahoma"/>
              <a:cs typeface="Tahoma"/>
            </a:endParaRPr>
          </a:p>
          <a:p>
            <a:pPr marL="1506855" algn="r" rtl="0">
              <a:lnSpc>
                <a:spcPct val="100000"/>
              </a:lnSpc>
              <a:spcBef>
                <a:spcPts val="5"/>
              </a:spcBef>
            </a:pPr>
            <a:endParaRPr lang="ar-SA" dirty="0">
              <a:latin typeface="Tahoma"/>
              <a:cs typeface="Tahoma"/>
            </a:endParaRPr>
          </a:p>
          <a:p>
            <a:pPr marL="1506855" algn="r" rtl="0">
              <a:lnSpc>
                <a:spcPct val="100000"/>
              </a:lnSpc>
              <a:spcBef>
                <a:spcPts val="5"/>
              </a:spcBef>
            </a:pPr>
            <a:endParaRPr lang="ar-SA" sz="1800" dirty="0">
              <a:latin typeface="Tahoma"/>
              <a:cs typeface="Tahoma"/>
            </a:endParaRPr>
          </a:p>
          <a:p>
            <a:pPr marL="1506855" algn="r" rtl="0">
              <a:lnSpc>
                <a:spcPct val="100000"/>
              </a:lnSpc>
              <a:spcBef>
                <a:spcPts val="5"/>
              </a:spcBef>
            </a:pPr>
            <a:endParaRPr lang="ar-SA" dirty="0">
              <a:latin typeface="Tahoma"/>
              <a:cs typeface="Tahoma"/>
            </a:endParaRPr>
          </a:p>
          <a:p>
            <a:pPr marL="1506855" algn="r" rtl="0">
              <a:lnSpc>
                <a:spcPct val="100000"/>
              </a:lnSpc>
              <a:spcBef>
                <a:spcPts val="5"/>
              </a:spcBef>
            </a:pPr>
            <a:endParaRPr lang="ar-SA" sz="1800" dirty="0">
              <a:latin typeface="Tahoma"/>
              <a:cs typeface="Tahoma"/>
            </a:endParaRPr>
          </a:p>
          <a:p>
            <a:pPr marL="1506855" algn="r" rtl="0">
              <a:lnSpc>
                <a:spcPct val="100000"/>
              </a:lnSpc>
              <a:spcBef>
                <a:spcPts val="5"/>
              </a:spcBef>
            </a:pPr>
            <a:endParaRPr lang="ar-SA" dirty="0">
              <a:latin typeface="Tahoma"/>
              <a:cs typeface="Tahoma"/>
            </a:endParaRPr>
          </a:p>
          <a:p>
            <a:pPr marL="1506855" algn="r" rtl="0">
              <a:lnSpc>
                <a:spcPct val="100000"/>
              </a:lnSpc>
              <a:spcBef>
                <a:spcPts val="5"/>
              </a:spcBef>
            </a:pPr>
            <a:endParaRPr lang="ar-SA" sz="1800" dirty="0">
              <a:latin typeface="Tahoma"/>
              <a:cs typeface="Tahom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11480" y="4389120"/>
            <a:ext cx="2430780" cy="169545"/>
          </a:xfrm>
          <a:custGeom>
            <a:avLst/>
            <a:gdLst/>
            <a:ahLst/>
            <a:cxnLst/>
            <a:rect l="l" t="t" r="r" b="b"/>
            <a:pathLst>
              <a:path w="2430780" h="169545">
                <a:moveTo>
                  <a:pt x="2430780" y="0"/>
                </a:moveTo>
                <a:lnTo>
                  <a:pt x="0" y="0"/>
                </a:lnTo>
                <a:lnTo>
                  <a:pt x="0" y="169163"/>
                </a:lnTo>
                <a:lnTo>
                  <a:pt x="2430780" y="169163"/>
                </a:lnTo>
                <a:lnTo>
                  <a:pt x="2430780" y="0"/>
                </a:lnTo>
                <a:close/>
              </a:path>
            </a:pathLst>
          </a:custGeom>
          <a:solidFill>
            <a:srgbClr val="AF157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240023" y="3293364"/>
            <a:ext cx="8208645" cy="3159760"/>
            <a:chOff x="3240023" y="3293364"/>
            <a:chExt cx="8208645" cy="3159760"/>
          </a:xfrm>
        </p:grpSpPr>
        <p:sp>
          <p:nvSpPr>
            <p:cNvPr id="32" name="object 32"/>
            <p:cNvSpPr/>
            <p:nvPr/>
          </p:nvSpPr>
          <p:spPr>
            <a:xfrm>
              <a:off x="8932164" y="4389120"/>
              <a:ext cx="2516505" cy="169545"/>
            </a:xfrm>
            <a:custGeom>
              <a:avLst/>
              <a:gdLst/>
              <a:ahLst/>
              <a:cxnLst/>
              <a:rect l="l" t="t" r="r" b="b"/>
              <a:pathLst>
                <a:path w="2516504" h="169545">
                  <a:moveTo>
                    <a:pt x="2516124" y="0"/>
                  </a:moveTo>
                  <a:lnTo>
                    <a:pt x="0" y="0"/>
                  </a:lnTo>
                  <a:lnTo>
                    <a:pt x="0" y="169163"/>
                  </a:lnTo>
                  <a:lnTo>
                    <a:pt x="2516124" y="169163"/>
                  </a:lnTo>
                  <a:lnTo>
                    <a:pt x="2516124" y="0"/>
                  </a:lnTo>
                  <a:close/>
                </a:path>
              </a:pathLst>
            </a:custGeom>
            <a:solidFill>
              <a:srgbClr val="AF15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0023" y="3293364"/>
              <a:ext cx="5652516" cy="3159252"/>
            </a:xfrm>
            <a:prstGeom prst="rect">
              <a:avLst/>
            </a:prstGeom>
          </p:spPr>
        </p:pic>
      </p:grp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78579E37-CD01-CE78-6FB4-F722DE14BFB3}"/>
              </a:ext>
            </a:extLst>
          </p:cNvPr>
          <p:cNvSpPr txBox="1"/>
          <p:nvPr/>
        </p:nvSpPr>
        <p:spPr>
          <a:xfrm>
            <a:off x="6869336" y="1636884"/>
            <a:ext cx="53226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ar-SA" b="1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الإرشادات</a:t>
            </a:r>
            <a:r>
              <a:rPr lang="ar-SA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التي تحتاجها المنظمات لمواجهة تحديات</a:t>
            </a:r>
          </a:p>
          <a:p>
            <a:pPr rtl="0"/>
            <a:r>
              <a:rPr lang="ar-SA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إدارة خدمة جديدة.</a:t>
            </a:r>
          </a:p>
          <a:p>
            <a:pPr rtl="0"/>
            <a:r>
              <a:rPr lang="ar-SA" b="1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ضمان</a:t>
            </a:r>
            <a:r>
              <a:rPr lang="ar-SA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نظام مرن ومنسق ومتكامل للادارة الفعالة</a:t>
            </a:r>
          </a:p>
          <a:p>
            <a:pPr rtl="0"/>
            <a:r>
              <a:rPr lang="ar-SA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للخدمات التي تدعم تكنولوجيا المعلومات.</a:t>
            </a:r>
          </a:p>
          <a:p>
            <a:pPr rtl="0"/>
            <a:r>
              <a:rPr lang="ar-SA" b="1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أفضل</a:t>
            </a:r>
            <a:r>
              <a:rPr lang="ar-SA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الممارسات لتقديم ادارة خدمات تكنولوجيا</a:t>
            </a:r>
          </a:p>
          <a:p>
            <a:pPr rtl="0"/>
            <a:r>
              <a:rPr lang="ar-SA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المعلومات.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6419C5FB-414B-D137-97FB-33E5CF3CB672}"/>
              </a:ext>
            </a:extLst>
          </p:cNvPr>
          <p:cNvSpPr txBox="1"/>
          <p:nvPr/>
        </p:nvSpPr>
        <p:spPr>
          <a:xfrm>
            <a:off x="8787893" y="4792463"/>
            <a:ext cx="2599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dirty="0">
                <a:solidFill>
                  <a:srgbClr val="33B79E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يمثل كيفية عمل الأنشطة المختلفة للمؤسسة معًا لتسهيل إنشاء القيمة من خلال الخدمات التي تدعم تقنية المعلومات.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095"/>
            <a:ext cx="12192000" cy="1034415"/>
            <a:chOff x="0" y="6095"/>
            <a:chExt cx="12192000" cy="1034415"/>
          </a:xfrm>
        </p:grpSpPr>
        <p:sp>
          <p:nvSpPr>
            <p:cNvPr id="3" name="object 3"/>
            <p:cNvSpPr/>
            <p:nvPr/>
          </p:nvSpPr>
          <p:spPr>
            <a:xfrm>
              <a:off x="0" y="435864"/>
              <a:ext cx="12192000" cy="70485"/>
            </a:xfrm>
            <a:custGeom>
              <a:avLst/>
              <a:gdLst/>
              <a:ahLst/>
              <a:cxnLst/>
              <a:rect l="l" t="t" r="r" b="b"/>
              <a:pathLst>
                <a:path w="12192000" h="70484">
                  <a:moveTo>
                    <a:pt x="12192000" y="0"/>
                  </a:moveTo>
                  <a:lnTo>
                    <a:pt x="0" y="0"/>
                  </a:lnTo>
                  <a:lnTo>
                    <a:pt x="0" y="70103"/>
                  </a:lnTo>
                  <a:lnTo>
                    <a:pt x="12192000" y="7010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6491"/>
              <a:ext cx="3550920" cy="688975"/>
            </a:xfrm>
            <a:custGeom>
              <a:avLst/>
              <a:gdLst/>
              <a:ahLst/>
              <a:cxnLst/>
              <a:rect l="l" t="t" r="r" b="b"/>
              <a:pathLst>
                <a:path w="3550920" h="688975">
                  <a:moveTo>
                    <a:pt x="3335655" y="0"/>
                  </a:moveTo>
                  <a:lnTo>
                    <a:pt x="0" y="0"/>
                  </a:lnTo>
                  <a:lnTo>
                    <a:pt x="0" y="688847"/>
                  </a:lnTo>
                  <a:lnTo>
                    <a:pt x="3335655" y="688847"/>
                  </a:lnTo>
                  <a:lnTo>
                    <a:pt x="3385008" y="683161"/>
                  </a:lnTo>
                  <a:lnTo>
                    <a:pt x="3430316" y="666965"/>
                  </a:lnTo>
                  <a:lnTo>
                    <a:pt x="3470286" y="641551"/>
                  </a:lnTo>
                  <a:lnTo>
                    <a:pt x="3503624" y="608213"/>
                  </a:lnTo>
                  <a:lnTo>
                    <a:pt x="3529037" y="568244"/>
                  </a:lnTo>
                  <a:lnTo>
                    <a:pt x="3545234" y="522936"/>
                  </a:lnTo>
                  <a:lnTo>
                    <a:pt x="3550920" y="473582"/>
                  </a:lnTo>
                  <a:lnTo>
                    <a:pt x="3550920" y="215264"/>
                  </a:lnTo>
                  <a:lnTo>
                    <a:pt x="3545234" y="165911"/>
                  </a:lnTo>
                  <a:lnTo>
                    <a:pt x="3529037" y="120603"/>
                  </a:lnTo>
                  <a:lnTo>
                    <a:pt x="3503624" y="80634"/>
                  </a:lnTo>
                  <a:lnTo>
                    <a:pt x="3470286" y="47296"/>
                  </a:lnTo>
                  <a:lnTo>
                    <a:pt x="3430316" y="21882"/>
                  </a:lnTo>
                  <a:lnTo>
                    <a:pt x="3385008" y="5686"/>
                  </a:lnTo>
                  <a:lnTo>
                    <a:pt x="3335655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528"/>
              <a:ext cx="3649217" cy="10066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2663" y="6095"/>
              <a:ext cx="3069335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1808" y="156413"/>
            <a:ext cx="31102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36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3600" b="1" spc="-3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3600" b="1" spc="9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3600" b="1" spc="-145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36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95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349" y="2678684"/>
            <a:ext cx="6024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71F5C"/>
                </a:solidFill>
                <a:latin typeface="Tahoma"/>
                <a:cs typeface="Tahoma"/>
              </a:rPr>
              <a:t>F</a:t>
            </a:r>
            <a:r>
              <a:rPr sz="2400" spc="20" dirty="0">
                <a:solidFill>
                  <a:srgbClr val="671F5C"/>
                </a:solidFill>
                <a:latin typeface="Tahoma"/>
                <a:cs typeface="Tahoma"/>
              </a:rPr>
              <a:t>our</a:t>
            </a:r>
            <a:r>
              <a:rPr sz="2400" spc="-20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Di</a:t>
            </a:r>
            <a:r>
              <a:rPr sz="2400" spc="-20" dirty="0">
                <a:solidFill>
                  <a:srgbClr val="671F5C"/>
                </a:solidFill>
                <a:latin typeface="Tahoma"/>
                <a:cs typeface="Tahoma"/>
              </a:rPr>
              <a:t>m</a:t>
            </a:r>
            <a:r>
              <a:rPr sz="2400" spc="45" dirty="0">
                <a:solidFill>
                  <a:srgbClr val="671F5C"/>
                </a:solidFill>
                <a:latin typeface="Tahoma"/>
                <a:cs typeface="Tahoma"/>
              </a:rPr>
              <a:t>ens</a:t>
            </a:r>
            <a:r>
              <a:rPr sz="2400" spc="2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on</a:t>
            </a:r>
            <a:r>
              <a:rPr sz="2400" spc="12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400" spc="-2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20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400" spc="40" dirty="0">
                <a:solidFill>
                  <a:srgbClr val="671F5C"/>
                </a:solidFill>
                <a:latin typeface="Tahoma"/>
                <a:cs typeface="Tahoma"/>
              </a:rPr>
              <a:t>rvice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671F5C"/>
                </a:solidFill>
                <a:latin typeface="Tahoma"/>
                <a:cs typeface="Tahoma"/>
              </a:rPr>
              <a:t>Ma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671F5C"/>
                </a:solidFill>
                <a:latin typeface="Tahoma"/>
                <a:cs typeface="Tahoma"/>
              </a:rPr>
              <a:t>agement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349" y="3410204"/>
            <a:ext cx="7741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Purpose</a:t>
            </a:r>
            <a:r>
              <a:rPr sz="2400" spc="-2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Components</a:t>
            </a:r>
            <a:r>
              <a:rPr sz="2400" spc="-2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671F5C"/>
                </a:solidFill>
                <a:latin typeface="Tahoma"/>
                <a:cs typeface="Tahoma"/>
              </a:rPr>
              <a:t>ITIL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2400" spc="-2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671F5C"/>
                </a:solidFill>
                <a:latin typeface="Tahoma"/>
                <a:cs typeface="Tahoma"/>
              </a:rPr>
              <a:t>Value</a:t>
            </a:r>
            <a:r>
              <a:rPr sz="2400" spc="-2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71F5C"/>
                </a:solidFill>
                <a:latin typeface="Tahoma"/>
                <a:cs typeface="Tahoma"/>
              </a:rPr>
              <a:t>System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2349" y="4873497"/>
            <a:ext cx="582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Purpose</a:t>
            </a:r>
            <a:r>
              <a:rPr sz="2400" spc="-2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2400" spc="-2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Key</a:t>
            </a:r>
            <a:r>
              <a:rPr sz="2400" spc="-2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Terms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15</a:t>
            </a:r>
            <a:r>
              <a:rPr sz="2400" spc="-2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671F5C"/>
                </a:solidFill>
                <a:latin typeface="Tahoma"/>
                <a:cs typeface="Tahoma"/>
              </a:rPr>
              <a:t>ITIL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671F5C"/>
                </a:solidFill>
                <a:latin typeface="Tahoma"/>
                <a:cs typeface="Tahoma"/>
              </a:rPr>
              <a:t>Practices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0019" y="1234033"/>
            <a:ext cx="429259" cy="429895"/>
          </a:xfrm>
          <a:custGeom>
            <a:avLst/>
            <a:gdLst/>
            <a:ahLst/>
            <a:cxnLst/>
            <a:rect l="l" t="t" r="r" b="b"/>
            <a:pathLst>
              <a:path w="429259" h="429894">
                <a:moveTo>
                  <a:pt x="229603" y="112991"/>
                </a:moveTo>
                <a:lnTo>
                  <a:pt x="227571" y="112890"/>
                </a:lnTo>
                <a:lnTo>
                  <a:pt x="214236" y="123507"/>
                </a:lnTo>
                <a:lnTo>
                  <a:pt x="200113" y="133057"/>
                </a:lnTo>
                <a:lnTo>
                  <a:pt x="193192" y="137083"/>
                </a:lnTo>
                <a:lnTo>
                  <a:pt x="186042" y="140703"/>
                </a:lnTo>
                <a:lnTo>
                  <a:pt x="178701" y="143903"/>
                </a:lnTo>
                <a:lnTo>
                  <a:pt x="171183" y="146659"/>
                </a:lnTo>
                <a:lnTo>
                  <a:pt x="171183" y="157416"/>
                </a:lnTo>
                <a:lnTo>
                  <a:pt x="183553" y="152387"/>
                </a:lnTo>
                <a:lnTo>
                  <a:pt x="195453" y="146202"/>
                </a:lnTo>
                <a:lnTo>
                  <a:pt x="206730" y="139179"/>
                </a:lnTo>
                <a:lnTo>
                  <a:pt x="216611" y="131241"/>
                </a:lnTo>
                <a:lnTo>
                  <a:pt x="216611" y="303314"/>
                </a:lnTo>
                <a:lnTo>
                  <a:pt x="229603" y="303314"/>
                </a:lnTo>
                <a:lnTo>
                  <a:pt x="229603" y="112991"/>
                </a:lnTo>
                <a:close/>
              </a:path>
              <a:path w="429259" h="429894">
                <a:moveTo>
                  <a:pt x="429196" y="214718"/>
                </a:moveTo>
                <a:lnTo>
                  <a:pt x="423545" y="165493"/>
                </a:lnTo>
                <a:lnTo>
                  <a:pt x="417906" y="149694"/>
                </a:lnTo>
                <a:lnTo>
                  <a:pt x="417906" y="214718"/>
                </a:lnTo>
                <a:lnTo>
                  <a:pt x="412534" y="261366"/>
                </a:lnTo>
                <a:lnTo>
                  <a:pt x="397243" y="304177"/>
                </a:lnTo>
                <a:lnTo>
                  <a:pt x="373240" y="341947"/>
                </a:lnTo>
                <a:lnTo>
                  <a:pt x="341757" y="373443"/>
                </a:lnTo>
                <a:lnTo>
                  <a:pt x="304012" y="397459"/>
                </a:lnTo>
                <a:lnTo>
                  <a:pt x="261213" y="412762"/>
                </a:lnTo>
                <a:lnTo>
                  <a:pt x="214604" y="418134"/>
                </a:lnTo>
                <a:lnTo>
                  <a:pt x="167982" y="412762"/>
                </a:lnTo>
                <a:lnTo>
                  <a:pt x="125196" y="397459"/>
                </a:lnTo>
                <a:lnTo>
                  <a:pt x="87452" y="373443"/>
                </a:lnTo>
                <a:lnTo>
                  <a:pt x="55968" y="341947"/>
                </a:lnTo>
                <a:lnTo>
                  <a:pt x="31965" y="304177"/>
                </a:lnTo>
                <a:lnTo>
                  <a:pt x="16675" y="261366"/>
                </a:lnTo>
                <a:lnTo>
                  <a:pt x="11303" y="214718"/>
                </a:lnTo>
                <a:lnTo>
                  <a:pt x="16725" y="168084"/>
                </a:lnTo>
                <a:lnTo>
                  <a:pt x="32067" y="125260"/>
                </a:lnTo>
                <a:lnTo>
                  <a:pt x="56032" y="87566"/>
                </a:lnTo>
                <a:lnTo>
                  <a:pt x="87515" y="56070"/>
                </a:lnTo>
                <a:lnTo>
                  <a:pt x="125247" y="32054"/>
                </a:lnTo>
                <a:lnTo>
                  <a:pt x="168008" y="16725"/>
                </a:lnTo>
                <a:lnTo>
                  <a:pt x="214604" y="11315"/>
                </a:lnTo>
                <a:lnTo>
                  <a:pt x="261213" y="16687"/>
                </a:lnTo>
                <a:lnTo>
                  <a:pt x="304012" y="31978"/>
                </a:lnTo>
                <a:lnTo>
                  <a:pt x="341757" y="55994"/>
                </a:lnTo>
                <a:lnTo>
                  <a:pt x="373240" y="87503"/>
                </a:lnTo>
                <a:lnTo>
                  <a:pt x="397256" y="125310"/>
                </a:lnTo>
                <a:lnTo>
                  <a:pt x="412534" y="168097"/>
                </a:lnTo>
                <a:lnTo>
                  <a:pt x="417906" y="214718"/>
                </a:lnTo>
                <a:lnTo>
                  <a:pt x="417906" y="149694"/>
                </a:lnTo>
                <a:lnTo>
                  <a:pt x="382104" y="80429"/>
                </a:lnTo>
                <a:lnTo>
                  <a:pt x="348932" y="47205"/>
                </a:lnTo>
                <a:lnTo>
                  <a:pt x="309118" y="21856"/>
                </a:lnTo>
                <a:lnTo>
                  <a:pt x="279666" y="11315"/>
                </a:lnTo>
                <a:lnTo>
                  <a:pt x="263982" y="5689"/>
                </a:lnTo>
                <a:lnTo>
                  <a:pt x="214795" y="0"/>
                </a:lnTo>
                <a:lnTo>
                  <a:pt x="214604" y="0"/>
                </a:lnTo>
                <a:lnTo>
                  <a:pt x="165354" y="5689"/>
                </a:lnTo>
                <a:lnTo>
                  <a:pt x="120180" y="21856"/>
                </a:lnTo>
                <a:lnTo>
                  <a:pt x="80352" y="47205"/>
                </a:lnTo>
                <a:lnTo>
                  <a:pt x="47129" y="80467"/>
                </a:lnTo>
                <a:lnTo>
                  <a:pt x="21805" y="120319"/>
                </a:lnTo>
                <a:lnTo>
                  <a:pt x="5664" y="165506"/>
                </a:lnTo>
                <a:lnTo>
                  <a:pt x="0" y="214718"/>
                </a:lnTo>
                <a:lnTo>
                  <a:pt x="5676" y="263956"/>
                </a:lnTo>
                <a:lnTo>
                  <a:pt x="21818" y="309143"/>
                </a:lnTo>
                <a:lnTo>
                  <a:pt x="47155" y="349021"/>
                </a:lnTo>
                <a:lnTo>
                  <a:pt x="80378" y="382270"/>
                </a:lnTo>
                <a:lnTo>
                  <a:pt x="120230" y="407619"/>
                </a:lnTo>
                <a:lnTo>
                  <a:pt x="165404" y="423760"/>
                </a:lnTo>
                <a:lnTo>
                  <a:pt x="214604" y="429437"/>
                </a:lnTo>
                <a:lnTo>
                  <a:pt x="263804" y="423760"/>
                </a:lnTo>
                <a:lnTo>
                  <a:pt x="308978" y="407606"/>
                </a:lnTo>
                <a:lnTo>
                  <a:pt x="348830" y="382270"/>
                </a:lnTo>
                <a:lnTo>
                  <a:pt x="382054" y="349008"/>
                </a:lnTo>
                <a:lnTo>
                  <a:pt x="407390" y="309143"/>
                </a:lnTo>
                <a:lnTo>
                  <a:pt x="423532" y="263956"/>
                </a:lnTo>
                <a:lnTo>
                  <a:pt x="429196" y="214718"/>
                </a:lnTo>
                <a:close/>
              </a:path>
            </a:pathLst>
          </a:custGeom>
          <a:solidFill>
            <a:srgbClr val="996F9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60030" y="1939642"/>
            <a:ext cx="429259" cy="429895"/>
            <a:chOff x="460030" y="1939642"/>
            <a:chExt cx="429259" cy="429895"/>
          </a:xfrm>
        </p:grpSpPr>
        <p:sp>
          <p:nvSpPr>
            <p:cNvPr id="14" name="object 14"/>
            <p:cNvSpPr/>
            <p:nvPr/>
          </p:nvSpPr>
          <p:spPr>
            <a:xfrm>
              <a:off x="460030" y="1939642"/>
              <a:ext cx="429259" cy="429895"/>
            </a:xfrm>
            <a:custGeom>
              <a:avLst/>
              <a:gdLst/>
              <a:ahLst/>
              <a:cxnLst/>
              <a:rect l="l" t="t" r="r" b="b"/>
              <a:pathLst>
                <a:path w="429259" h="429894">
                  <a:moveTo>
                    <a:pt x="214801" y="0"/>
                  </a:moveTo>
                  <a:lnTo>
                    <a:pt x="214599" y="0"/>
                  </a:lnTo>
                  <a:lnTo>
                    <a:pt x="165344" y="5688"/>
                  </a:lnTo>
                  <a:lnTo>
                    <a:pt x="120177" y="21854"/>
                  </a:lnTo>
                  <a:lnTo>
                    <a:pt x="80342" y="47207"/>
                  </a:lnTo>
                  <a:lnTo>
                    <a:pt x="47122" y="80459"/>
                  </a:lnTo>
                  <a:lnTo>
                    <a:pt x="21801" y="120321"/>
                  </a:lnTo>
                  <a:lnTo>
                    <a:pt x="5665" y="165503"/>
                  </a:lnTo>
                  <a:lnTo>
                    <a:pt x="0" y="214717"/>
                  </a:lnTo>
                  <a:lnTo>
                    <a:pt x="5667" y="263949"/>
                  </a:lnTo>
                  <a:lnTo>
                    <a:pt x="21812" y="309143"/>
                  </a:lnTo>
                  <a:lnTo>
                    <a:pt x="47145" y="349011"/>
                  </a:lnTo>
                  <a:lnTo>
                    <a:pt x="80379" y="382262"/>
                  </a:lnTo>
                  <a:lnTo>
                    <a:pt x="120224" y="407609"/>
                  </a:lnTo>
                  <a:lnTo>
                    <a:pt x="165394" y="423763"/>
                  </a:lnTo>
                  <a:lnTo>
                    <a:pt x="214599" y="429434"/>
                  </a:lnTo>
                  <a:lnTo>
                    <a:pt x="263804" y="423763"/>
                  </a:lnTo>
                  <a:lnTo>
                    <a:pt x="279564" y="418127"/>
                  </a:lnTo>
                  <a:lnTo>
                    <a:pt x="214599" y="418127"/>
                  </a:lnTo>
                  <a:lnTo>
                    <a:pt x="167984" y="412755"/>
                  </a:lnTo>
                  <a:lnTo>
                    <a:pt x="125193" y="397452"/>
                  </a:lnTo>
                  <a:lnTo>
                    <a:pt x="87446" y="373440"/>
                  </a:lnTo>
                  <a:lnTo>
                    <a:pt x="55963" y="341940"/>
                  </a:lnTo>
                  <a:lnTo>
                    <a:pt x="31964" y="304172"/>
                  </a:lnTo>
                  <a:lnTo>
                    <a:pt x="16670" y="261357"/>
                  </a:lnTo>
                  <a:lnTo>
                    <a:pt x="11300" y="214717"/>
                  </a:lnTo>
                  <a:lnTo>
                    <a:pt x="16723" y="168076"/>
                  </a:lnTo>
                  <a:lnTo>
                    <a:pt x="32061" y="125262"/>
                  </a:lnTo>
                  <a:lnTo>
                    <a:pt x="56036" y="87560"/>
                  </a:lnTo>
                  <a:lnTo>
                    <a:pt x="87511" y="56069"/>
                  </a:lnTo>
                  <a:lnTo>
                    <a:pt x="125241" y="32052"/>
                  </a:lnTo>
                  <a:lnTo>
                    <a:pt x="168009" y="16726"/>
                  </a:lnTo>
                  <a:lnTo>
                    <a:pt x="214599" y="11307"/>
                  </a:lnTo>
                  <a:lnTo>
                    <a:pt x="279670" y="11307"/>
                  </a:lnTo>
                  <a:lnTo>
                    <a:pt x="263981" y="5688"/>
                  </a:lnTo>
                  <a:lnTo>
                    <a:pt x="214801" y="0"/>
                  </a:lnTo>
                  <a:close/>
                </a:path>
                <a:path w="429259" h="429894">
                  <a:moveTo>
                    <a:pt x="279670" y="11307"/>
                  </a:moveTo>
                  <a:lnTo>
                    <a:pt x="214599" y="11307"/>
                  </a:lnTo>
                  <a:lnTo>
                    <a:pt x="261213" y="16679"/>
                  </a:lnTo>
                  <a:lnTo>
                    <a:pt x="304004" y="31981"/>
                  </a:lnTo>
                  <a:lnTo>
                    <a:pt x="341752" y="55993"/>
                  </a:lnTo>
                  <a:lnTo>
                    <a:pt x="373235" y="87494"/>
                  </a:lnTo>
                  <a:lnTo>
                    <a:pt x="397250" y="125309"/>
                  </a:lnTo>
                  <a:lnTo>
                    <a:pt x="412530" y="168100"/>
                  </a:lnTo>
                  <a:lnTo>
                    <a:pt x="417897" y="214717"/>
                  </a:lnTo>
                  <a:lnTo>
                    <a:pt x="412528" y="261357"/>
                  </a:lnTo>
                  <a:lnTo>
                    <a:pt x="397233" y="304172"/>
                  </a:lnTo>
                  <a:lnTo>
                    <a:pt x="373235" y="341940"/>
                  </a:lnTo>
                  <a:lnTo>
                    <a:pt x="341752" y="373440"/>
                  </a:lnTo>
                  <a:lnTo>
                    <a:pt x="304004" y="397452"/>
                  </a:lnTo>
                  <a:lnTo>
                    <a:pt x="261213" y="412755"/>
                  </a:lnTo>
                  <a:lnTo>
                    <a:pt x="214599" y="418127"/>
                  </a:lnTo>
                  <a:lnTo>
                    <a:pt x="279564" y="418127"/>
                  </a:lnTo>
                  <a:lnTo>
                    <a:pt x="348819" y="382262"/>
                  </a:lnTo>
                  <a:lnTo>
                    <a:pt x="382052" y="349011"/>
                  </a:lnTo>
                  <a:lnTo>
                    <a:pt x="407385" y="309143"/>
                  </a:lnTo>
                  <a:lnTo>
                    <a:pt x="423530" y="263949"/>
                  </a:lnTo>
                  <a:lnTo>
                    <a:pt x="429198" y="214717"/>
                  </a:lnTo>
                  <a:lnTo>
                    <a:pt x="423547" y="165485"/>
                  </a:lnTo>
                  <a:lnTo>
                    <a:pt x="407417" y="120290"/>
                  </a:lnTo>
                  <a:lnTo>
                    <a:pt x="382099" y="80423"/>
                  </a:lnTo>
                  <a:lnTo>
                    <a:pt x="348935" y="47207"/>
                  </a:lnTo>
                  <a:lnTo>
                    <a:pt x="309121" y="21854"/>
                  </a:lnTo>
                  <a:lnTo>
                    <a:pt x="279670" y="11307"/>
                  </a:lnTo>
                  <a:close/>
                </a:path>
              </a:pathLst>
            </a:custGeom>
            <a:solidFill>
              <a:srgbClr val="996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647" y="2053954"/>
              <a:ext cx="108615" cy="18903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60030" y="4132677"/>
            <a:ext cx="429259" cy="429895"/>
            <a:chOff x="460030" y="4132677"/>
            <a:chExt cx="429259" cy="429895"/>
          </a:xfrm>
        </p:grpSpPr>
        <p:sp>
          <p:nvSpPr>
            <p:cNvPr id="17" name="object 17"/>
            <p:cNvSpPr/>
            <p:nvPr/>
          </p:nvSpPr>
          <p:spPr>
            <a:xfrm>
              <a:off x="460030" y="4132677"/>
              <a:ext cx="429259" cy="429895"/>
            </a:xfrm>
            <a:custGeom>
              <a:avLst/>
              <a:gdLst/>
              <a:ahLst/>
              <a:cxnLst/>
              <a:rect l="l" t="t" r="r" b="b"/>
              <a:pathLst>
                <a:path w="429259" h="429895">
                  <a:moveTo>
                    <a:pt x="214801" y="0"/>
                  </a:moveTo>
                  <a:lnTo>
                    <a:pt x="214599" y="0"/>
                  </a:lnTo>
                  <a:lnTo>
                    <a:pt x="165344" y="5688"/>
                  </a:lnTo>
                  <a:lnTo>
                    <a:pt x="120177" y="21854"/>
                  </a:lnTo>
                  <a:lnTo>
                    <a:pt x="80342" y="47207"/>
                  </a:lnTo>
                  <a:lnTo>
                    <a:pt x="47122" y="80459"/>
                  </a:lnTo>
                  <a:lnTo>
                    <a:pt x="21801" y="120321"/>
                  </a:lnTo>
                  <a:lnTo>
                    <a:pt x="5665" y="165503"/>
                  </a:lnTo>
                  <a:lnTo>
                    <a:pt x="0" y="214717"/>
                  </a:lnTo>
                  <a:lnTo>
                    <a:pt x="5667" y="263949"/>
                  </a:lnTo>
                  <a:lnTo>
                    <a:pt x="21812" y="309143"/>
                  </a:lnTo>
                  <a:lnTo>
                    <a:pt x="47145" y="349011"/>
                  </a:lnTo>
                  <a:lnTo>
                    <a:pt x="80379" y="382262"/>
                  </a:lnTo>
                  <a:lnTo>
                    <a:pt x="120224" y="407609"/>
                  </a:lnTo>
                  <a:lnTo>
                    <a:pt x="165394" y="423763"/>
                  </a:lnTo>
                  <a:lnTo>
                    <a:pt x="214599" y="429434"/>
                  </a:lnTo>
                  <a:lnTo>
                    <a:pt x="263804" y="423763"/>
                  </a:lnTo>
                  <a:lnTo>
                    <a:pt x="279564" y="418127"/>
                  </a:lnTo>
                  <a:lnTo>
                    <a:pt x="214599" y="418127"/>
                  </a:lnTo>
                  <a:lnTo>
                    <a:pt x="167984" y="412755"/>
                  </a:lnTo>
                  <a:lnTo>
                    <a:pt x="125193" y="397452"/>
                  </a:lnTo>
                  <a:lnTo>
                    <a:pt x="87446" y="373440"/>
                  </a:lnTo>
                  <a:lnTo>
                    <a:pt x="55963" y="341940"/>
                  </a:lnTo>
                  <a:lnTo>
                    <a:pt x="31964" y="304172"/>
                  </a:lnTo>
                  <a:lnTo>
                    <a:pt x="16670" y="261357"/>
                  </a:lnTo>
                  <a:lnTo>
                    <a:pt x="11300" y="214717"/>
                  </a:lnTo>
                  <a:lnTo>
                    <a:pt x="16723" y="168076"/>
                  </a:lnTo>
                  <a:lnTo>
                    <a:pt x="32061" y="125262"/>
                  </a:lnTo>
                  <a:lnTo>
                    <a:pt x="56036" y="87560"/>
                  </a:lnTo>
                  <a:lnTo>
                    <a:pt x="87511" y="56069"/>
                  </a:lnTo>
                  <a:lnTo>
                    <a:pt x="125241" y="32052"/>
                  </a:lnTo>
                  <a:lnTo>
                    <a:pt x="168009" y="16726"/>
                  </a:lnTo>
                  <a:lnTo>
                    <a:pt x="214599" y="11307"/>
                  </a:lnTo>
                  <a:lnTo>
                    <a:pt x="279670" y="11307"/>
                  </a:lnTo>
                  <a:lnTo>
                    <a:pt x="263981" y="5688"/>
                  </a:lnTo>
                  <a:lnTo>
                    <a:pt x="214801" y="0"/>
                  </a:lnTo>
                  <a:close/>
                </a:path>
                <a:path w="429259" h="429895">
                  <a:moveTo>
                    <a:pt x="279670" y="11307"/>
                  </a:moveTo>
                  <a:lnTo>
                    <a:pt x="214599" y="11307"/>
                  </a:lnTo>
                  <a:lnTo>
                    <a:pt x="261213" y="16679"/>
                  </a:lnTo>
                  <a:lnTo>
                    <a:pt x="304004" y="31981"/>
                  </a:lnTo>
                  <a:lnTo>
                    <a:pt x="341752" y="55993"/>
                  </a:lnTo>
                  <a:lnTo>
                    <a:pt x="373235" y="87494"/>
                  </a:lnTo>
                  <a:lnTo>
                    <a:pt x="397250" y="125309"/>
                  </a:lnTo>
                  <a:lnTo>
                    <a:pt x="412530" y="168100"/>
                  </a:lnTo>
                  <a:lnTo>
                    <a:pt x="417897" y="214717"/>
                  </a:lnTo>
                  <a:lnTo>
                    <a:pt x="412528" y="261357"/>
                  </a:lnTo>
                  <a:lnTo>
                    <a:pt x="397233" y="304172"/>
                  </a:lnTo>
                  <a:lnTo>
                    <a:pt x="373235" y="341940"/>
                  </a:lnTo>
                  <a:lnTo>
                    <a:pt x="341752" y="373440"/>
                  </a:lnTo>
                  <a:lnTo>
                    <a:pt x="304004" y="397452"/>
                  </a:lnTo>
                  <a:lnTo>
                    <a:pt x="261213" y="412755"/>
                  </a:lnTo>
                  <a:lnTo>
                    <a:pt x="214599" y="418127"/>
                  </a:lnTo>
                  <a:lnTo>
                    <a:pt x="279564" y="418127"/>
                  </a:lnTo>
                  <a:lnTo>
                    <a:pt x="348819" y="382262"/>
                  </a:lnTo>
                  <a:lnTo>
                    <a:pt x="382052" y="349011"/>
                  </a:lnTo>
                  <a:lnTo>
                    <a:pt x="407385" y="309143"/>
                  </a:lnTo>
                  <a:lnTo>
                    <a:pt x="423530" y="263949"/>
                  </a:lnTo>
                  <a:lnTo>
                    <a:pt x="429198" y="214717"/>
                  </a:lnTo>
                  <a:lnTo>
                    <a:pt x="423547" y="165485"/>
                  </a:lnTo>
                  <a:lnTo>
                    <a:pt x="407417" y="120290"/>
                  </a:lnTo>
                  <a:lnTo>
                    <a:pt x="382099" y="80423"/>
                  </a:lnTo>
                  <a:lnTo>
                    <a:pt x="348935" y="47207"/>
                  </a:lnTo>
                  <a:lnTo>
                    <a:pt x="309121" y="21854"/>
                  </a:lnTo>
                  <a:lnTo>
                    <a:pt x="279670" y="11307"/>
                  </a:lnTo>
                  <a:close/>
                </a:path>
              </a:pathLst>
            </a:custGeom>
            <a:solidFill>
              <a:srgbClr val="996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482" y="4249923"/>
              <a:ext cx="98642" cy="18925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59672" y="4874866"/>
            <a:ext cx="429895" cy="429895"/>
            <a:chOff x="459672" y="4874866"/>
            <a:chExt cx="429895" cy="429895"/>
          </a:xfrm>
        </p:grpSpPr>
        <p:sp>
          <p:nvSpPr>
            <p:cNvPr id="20" name="object 20"/>
            <p:cNvSpPr/>
            <p:nvPr/>
          </p:nvSpPr>
          <p:spPr>
            <a:xfrm>
              <a:off x="459672" y="4874866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4" h="429895">
                  <a:moveTo>
                    <a:pt x="215008" y="0"/>
                  </a:moveTo>
                  <a:lnTo>
                    <a:pt x="214839" y="0"/>
                  </a:lnTo>
                  <a:lnTo>
                    <a:pt x="165591" y="5657"/>
                  </a:lnTo>
                  <a:lnTo>
                    <a:pt x="120379" y="21809"/>
                  </a:lnTo>
                  <a:lnTo>
                    <a:pt x="80493" y="47166"/>
                  </a:lnTo>
                  <a:lnTo>
                    <a:pt x="47222" y="80438"/>
                  </a:lnTo>
                  <a:lnTo>
                    <a:pt x="21857" y="120333"/>
                  </a:lnTo>
                  <a:lnTo>
                    <a:pt x="5686" y="165562"/>
                  </a:lnTo>
                  <a:lnTo>
                    <a:pt x="0" y="214834"/>
                  </a:lnTo>
                  <a:lnTo>
                    <a:pt x="5657" y="264109"/>
                  </a:lnTo>
                  <a:lnTo>
                    <a:pt x="21801" y="309346"/>
                  </a:lnTo>
                  <a:lnTo>
                    <a:pt x="47143" y="349254"/>
                  </a:lnTo>
                  <a:lnTo>
                    <a:pt x="80395" y="382543"/>
                  </a:lnTo>
                  <a:lnTo>
                    <a:pt x="120267" y="407923"/>
                  </a:lnTo>
                  <a:lnTo>
                    <a:pt x="165470" y="424103"/>
                  </a:lnTo>
                  <a:lnTo>
                    <a:pt x="214716" y="429792"/>
                  </a:lnTo>
                  <a:lnTo>
                    <a:pt x="263963" y="424132"/>
                  </a:lnTo>
                  <a:lnTo>
                    <a:pt x="279768" y="418485"/>
                  </a:lnTo>
                  <a:lnTo>
                    <a:pt x="214961" y="418485"/>
                  </a:lnTo>
                  <a:lnTo>
                    <a:pt x="168304" y="413123"/>
                  </a:lnTo>
                  <a:lnTo>
                    <a:pt x="125470" y="397821"/>
                  </a:lnTo>
                  <a:lnTo>
                    <a:pt x="87683" y="373799"/>
                  </a:lnTo>
                  <a:lnTo>
                    <a:pt x="56162" y="342280"/>
                  </a:lnTo>
                  <a:lnTo>
                    <a:pt x="32131" y="304485"/>
                  </a:lnTo>
                  <a:lnTo>
                    <a:pt x="16811" y="261637"/>
                  </a:lnTo>
                  <a:lnTo>
                    <a:pt x="11423" y="214957"/>
                  </a:lnTo>
                  <a:lnTo>
                    <a:pt x="16833" y="168240"/>
                  </a:lnTo>
                  <a:lnTo>
                    <a:pt x="32154" y="125414"/>
                  </a:lnTo>
                  <a:lnTo>
                    <a:pt x="56170" y="87632"/>
                  </a:lnTo>
                  <a:lnTo>
                    <a:pt x="87663" y="56112"/>
                  </a:lnTo>
                  <a:lnTo>
                    <a:pt x="125417" y="32073"/>
                  </a:lnTo>
                  <a:lnTo>
                    <a:pt x="168215" y="16731"/>
                  </a:lnTo>
                  <a:lnTo>
                    <a:pt x="214839" y="11307"/>
                  </a:lnTo>
                  <a:lnTo>
                    <a:pt x="279898" y="11307"/>
                  </a:lnTo>
                  <a:lnTo>
                    <a:pt x="264225" y="5693"/>
                  </a:lnTo>
                  <a:lnTo>
                    <a:pt x="215008" y="0"/>
                  </a:lnTo>
                  <a:close/>
                </a:path>
                <a:path w="429894" h="429895">
                  <a:moveTo>
                    <a:pt x="279898" y="11307"/>
                  </a:moveTo>
                  <a:lnTo>
                    <a:pt x="214839" y="11307"/>
                  </a:lnTo>
                  <a:lnTo>
                    <a:pt x="261496" y="16665"/>
                  </a:lnTo>
                  <a:lnTo>
                    <a:pt x="304331" y="31967"/>
                  </a:lnTo>
                  <a:lnTo>
                    <a:pt x="342120" y="55989"/>
                  </a:lnTo>
                  <a:lnTo>
                    <a:pt x="373643" y="87509"/>
                  </a:lnTo>
                  <a:lnTo>
                    <a:pt x="397678" y="125305"/>
                  </a:lnTo>
                  <a:lnTo>
                    <a:pt x="413003" y="168154"/>
                  </a:lnTo>
                  <a:lnTo>
                    <a:pt x="418396" y="214834"/>
                  </a:lnTo>
                  <a:lnTo>
                    <a:pt x="413024" y="261517"/>
                  </a:lnTo>
                  <a:lnTo>
                    <a:pt x="397723" y="304374"/>
                  </a:lnTo>
                  <a:lnTo>
                    <a:pt x="373711" y="342183"/>
                  </a:lnTo>
                  <a:lnTo>
                    <a:pt x="342209" y="373721"/>
                  </a:lnTo>
                  <a:lnTo>
                    <a:pt x="304437" y="397765"/>
                  </a:lnTo>
                  <a:lnTo>
                    <a:pt x="261614" y="413094"/>
                  </a:lnTo>
                  <a:lnTo>
                    <a:pt x="214961" y="418485"/>
                  </a:lnTo>
                  <a:lnTo>
                    <a:pt x="279768" y="418485"/>
                  </a:lnTo>
                  <a:lnTo>
                    <a:pt x="349058" y="382623"/>
                  </a:lnTo>
                  <a:lnTo>
                    <a:pt x="382327" y="349353"/>
                  </a:lnTo>
                  <a:lnTo>
                    <a:pt x="407692" y="309459"/>
                  </a:lnTo>
                  <a:lnTo>
                    <a:pt x="423865" y="264230"/>
                  </a:lnTo>
                  <a:lnTo>
                    <a:pt x="429556" y="214957"/>
                  </a:lnTo>
                  <a:lnTo>
                    <a:pt x="423907" y="165640"/>
                  </a:lnTo>
                  <a:lnTo>
                    <a:pt x="407781" y="120422"/>
                  </a:lnTo>
                  <a:lnTo>
                    <a:pt x="382462" y="80528"/>
                  </a:lnTo>
                  <a:lnTo>
                    <a:pt x="349239" y="47248"/>
                  </a:lnTo>
                  <a:lnTo>
                    <a:pt x="309397" y="21872"/>
                  </a:lnTo>
                  <a:lnTo>
                    <a:pt x="279898" y="11307"/>
                  </a:lnTo>
                  <a:close/>
                </a:path>
              </a:pathLst>
            </a:custGeom>
            <a:solidFill>
              <a:srgbClr val="996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881" y="4988945"/>
              <a:ext cx="112532" cy="192625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60030" y="3379821"/>
            <a:ext cx="429259" cy="429895"/>
            <a:chOff x="460030" y="3379821"/>
            <a:chExt cx="429259" cy="429895"/>
          </a:xfrm>
        </p:grpSpPr>
        <p:sp>
          <p:nvSpPr>
            <p:cNvPr id="23" name="object 23"/>
            <p:cNvSpPr/>
            <p:nvPr/>
          </p:nvSpPr>
          <p:spPr>
            <a:xfrm>
              <a:off x="460030" y="3379821"/>
              <a:ext cx="429259" cy="429895"/>
            </a:xfrm>
            <a:custGeom>
              <a:avLst/>
              <a:gdLst/>
              <a:ahLst/>
              <a:cxnLst/>
              <a:rect l="l" t="t" r="r" b="b"/>
              <a:pathLst>
                <a:path w="429259" h="429895">
                  <a:moveTo>
                    <a:pt x="214801" y="0"/>
                  </a:moveTo>
                  <a:lnTo>
                    <a:pt x="214599" y="0"/>
                  </a:lnTo>
                  <a:lnTo>
                    <a:pt x="165344" y="5688"/>
                  </a:lnTo>
                  <a:lnTo>
                    <a:pt x="120177" y="21854"/>
                  </a:lnTo>
                  <a:lnTo>
                    <a:pt x="80342" y="47207"/>
                  </a:lnTo>
                  <a:lnTo>
                    <a:pt x="47122" y="80459"/>
                  </a:lnTo>
                  <a:lnTo>
                    <a:pt x="21801" y="120321"/>
                  </a:lnTo>
                  <a:lnTo>
                    <a:pt x="5665" y="165503"/>
                  </a:lnTo>
                  <a:lnTo>
                    <a:pt x="0" y="214717"/>
                  </a:lnTo>
                  <a:lnTo>
                    <a:pt x="5667" y="263949"/>
                  </a:lnTo>
                  <a:lnTo>
                    <a:pt x="21812" y="309143"/>
                  </a:lnTo>
                  <a:lnTo>
                    <a:pt x="47145" y="349011"/>
                  </a:lnTo>
                  <a:lnTo>
                    <a:pt x="80379" y="382262"/>
                  </a:lnTo>
                  <a:lnTo>
                    <a:pt x="120224" y="407609"/>
                  </a:lnTo>
                  <a:lnTo>
                    <a:pt x="165394" y="423763"/>
                  </a:lnTo>
                  <a:lnTo>
                    <a:pt x="214599" y="429434"/>
                  </a:lnTo>
                  <a:lnTo>
                    <a:pt x="263804" y="423763"/>
                  </a:lnTo>
                  <a:lnTo>
                    <a:pt x="279564" y="418127"/>
                  </a:lnTo>
                  <a:lnTo>
                    <a:pt x="214599" y="418127"/>
                  </a:lnTo>
                  <a:lnTo>
                    <a:pt x="167984" y="412755"/>
                  </a:lnTo>
                  <a:lnTo>
                    <a:pt x="125193" y="397452"/>
                  </a:lnTo>
                  <a:lnTo>
                    <a:pt x="87446" y="373440"/>
                  </a:lnTo>
                  <a:lnTo>
                    <a:pt x="55963" y="341940"/>
                  </a:lnTo>
                  <a:lnTo>
                    <a:pt x="31964" y="304172"/>
                  </a:lnTo>
                  <a:lnTo>
                    <a:pt x="16670" y="261357"/>
                  </a:lnTo>
                  <a:lnTo>
                    <a:pt x="11300" y="214717"/>
                  </a:lnTo>
                  <a:lnTo>
                    <a:pt x="16723" y="168076"/>
                  </a:lnTo>
                  <a:lnTo>
                    <a:pt x="32061" y="125262"/>
                  </a:lnTo>
                  <a:lnTo>
                    <a:pt x="56036" y="87560"/>
                  </a:lnTo>
                  <a:lnTo>
                    <a:pt x="87511" y="56069"/>
                  </a:lnTo>
                  <a:lnTo>
                    <a:pt x="125241" y="32052"/>
                  </a:lnTo>
                  <a:lnTo>
                    <a:pt x="168009" y="16726"/>
                  </a:lnTo>
                  <a:lnTo>
                    <a:pt x="214599" y="11307"/>
                  </a:lnTo>
                  <a:lnTo>
                    <a:pt x="279670" y="11307"/>
                  </a:lnTo>
                  <a:lnTo>
                    <a:pt x="263981" y="5688"/>
                  </a:lnTo>
                  <a:lnTo>
                    <a:pt x="214801" y="0"/>
                  </a:lnTo>
                  <a:close/>
                </a:path>
                <a:path w="429259" h="429895">
                  <a:moveTo>
                    <a:pt x="279670" y="11307"/>
                  </a:moveTo>
                  <a:lnTo>
                    <a:pt x="214599" y="11307"/>
                  </a:lnTo>
                  <a:lnTo>
                    <a:pt x="261213" y="16679"/>
                  </a:lnTo>
                  <a:lnTo>
                    <a:pt x="304004" y="31981"/>
                  </a:lnTo>
                  <a:lnTo>
                    <a:pt x="341752" y="55993"/>
                  </a:lnTo>
                  <a:lnTo>
                    <a:pt x="373235" y="87494"/>
                  </a:lnTo>
                  <a:lnTo>
                    <a:pt x="397250" y="125309"/>
                  </a:lnTo>
                  <a:lnTo>
                    <a:pt x="412530" y="168100"/>
                  </a:lnTo>
                  <a:lnTo>
                    <a:pt x="417897" y="214717"/>
                  </a:lnTo>
                  <a:lnTo>
                    <a:pt x="412528" y="261357"/>
                  </a:lnTo>
                  <a:lnTo>
                    <a:pt x="397233" y="304172"/>
                  </a:lnTo>
                  <a:lnTo>
                    <a:pt x="373235" y="341940"/>
                  </a:lnTo>
                  <a:lnTo>
                    <a:pt x="341752" y="373440"/>
                  </a:lnTo>
                  <a:lnTo>
                    <a:pt x="304004" y="397452"/>
                  </a:lnTo>
                  <a:lnTo>
                    <a:pt x="261213" y="412755"/>
                  </a:lnTo>
                  <a:lnTo>
                    <a:pt x="214599" y="418127"/>
                  </a:lnTo>
                  <a:lnTo>
                    <a:pt x="279564" y="418127"/>
                  </a:lnTo>
                  <a:lnTo>
                    <a:pt x="348819" y="382262"/>
                  </a:lnTo>
                  <a:lnTo>
                    <a:pt x="382052" y="349011"/>
                  </a:lnTo>
                  <a:lnTo>
                    <a:pt x="407385" y="309143"/>
                  </a:lnTo>
                  <a:lnTo>
                    <a:pt x="423530" y="263949"/>
                  </a:lnTo>
                  <a:lnTo>
                    <a:pt x="429198" y="214717"/>
                  </a:lnTo>
                  <a:lnTo>
                    <a:pt x="423547" y="165485"/>
                  </a:lnTo>
                  <a:lnTo>
                    <a:pt x="407417" y="120290"/>
                  </a:lnTo>
                  <a:lnTo>
                    <a:pt x="382099" y="80423"/>
                  </a:lnTo>
                  <a:lnTo>
                    <a:pt x="348935" y="47207"/>
                  </a:lnTo>
                  <a:lnTo>
                    <a:pt x="309121" y="21854"/>
                  </a:lnTo>
                  <a:lnTo>
                    <a:pt x="279670" y="11307"/>
                  </a:lnTo>
                  <a:close/>
                </a:path>
              </a:pathLst>
            </a:custGeom>
            <a:solidFill>
              <a:srgbClr val="996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7618" y="3497076"/>
              <a:ext cx="132455" cy="186058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465768" y="5603337"/>
            <a:ext cx="429895" cy="429895"/>
            <a:chOff x="465768" y="5603337"/>
            <a:chExt cx="429895" cy="429895"/>
          </a:xfrm>
        </p:grpSpPr>
        <p:sp>
          <p:nvSpPr>
            <p:cNvPr id="26" name="object 26"/>
            <p:cNvSpPr/>
            <p:nvPr/>
          </p:nvSpPr>
          <p:spPr>
            <a:xfrm>
              <a:off x="465768" y="5603337"/>
              <a:ext cx="429895" cy="429895"/>
            </a:xfrm>
            <a:custGeom>
              <a:avLst/>
              <a:gdLst/>
              <a:ahLst/>
              <a:cxnLst/>
              <a:rect l="l" t="t" r="r" b="b"/>
              <a:pathLst>
                <a:path w="429894" h="429895">
                  <a:moveTo>
                    <a:pt x="215008" y="0"/>
                  </a:moveTo>
                  <a:lnTo>
                    <a:pt x="214839" y="0"/>
                  </a:lnTo>
                  <a:lnTo>
                    <a:pt x="165591" y="5657"/>
                  </a:lnTo>
                  <a:lnTo>
                    <a:pt x="120379" y="21809"/>
                  </a:lnTo>
                  <a:lnTo>
                    <a:pt x="80493" y="47166"/>
                  </a:lnTo>
                  <a:lnTo>
                    <a:pt x="47222" y="80438"/>
                  </a:lnTo>
                  <a:lnTo>
                    <a:pt x="21857" y="120333"/>
                  </a:lnTo>
                  <a:lnTo>
                    <a:pt x="5686" y="165562"/>
                  </a:lnTo>
                  <a:lnTo>
                    <a:pt x="0" y="214834"/>
                  </a:lnTo>
                  <a:lnTo>
                    <a:pt x="5657" y="264109"/>
                  </a:lnTo>
                  <a:lnTo>
                    <a:pt x="21801" y="309346"/>
                  </a:lnTo>
                  <a:lnTo>
                    <a:pt x="47143" y="349254"/>
                  </a:lnTo>
                  <a:lnTo>
                    <a:pt x="80395" y="382543"/>
                  </a:lnTo>
                  <a:lnTo>
                    <a:pt x="120267" y="407923"/>
                  </a:lnTo>
                  <a:lnTo>
                    <a:pt x="165470" y="424103"/>
                  </a:lnTo>
                  <a:lnTo>
                    <a:pt x="214716" y="429792"/>
                  </a:lnTo>
                  <a:lnTo>
                    <a:pt x="263963" y="424132"/>
                  </a:lnTo>
                  <a:lnTo>
                    <a:pt x="279768" y="418485"/>
                  </a:lnTo>
                  <a:lnTo>
                    <a:pt x="214961" y="418485"/>
                  </a:lnTo>
                  <a:lnTo>
                    <a:pt x="168304" y="413123"/>
                  </a:lnTo>
                  <a:lnTo>
                    <a:pt x="125470" y="397821"/>
                  </a:lnTo>
                  <a:lnTo>
                    <a:pt x="87683" y="373799"/>
                  </a:lnTo>
                  <a:lnTo>
                    <a:pt x="56162" y="342280"/>
                  </a:lnTo>
                  <a:lnTo>
                    <a:pt x="32131" y="304485"/>
                  </a:lnTo>
                  <a:lnTo>
                    <a:pt x="16811" y="261637"/>
                  </a:lnTo>
                  <a:lnTo>
                    <a:pt x="11423" y="214957"/>
                  </a:lnTo>
                  <a:lnTo>
                    <a:pt x="16833" y="168240"/>
                  </a:lnTo>
                  <a:lnTo>
                    <a:pt x="32154" y="125414"/>
                  </a:lnTo>
                  <a:lnTo>
                    <a:pt x="56170" y="87632"/>
                  </a:lnTo>
                  <a:lnTo>
                    <a:pt x="87663" y="56112"/>
                  </a:lnTo>
                  <a:lnTo>
                    <a:pt x="125417" y="32073"/>
                  </a:lnTo>
                  <a:lnTo>
                    <a:pt x="168215" y="16731"/>
                  </a:lnTo>
                  <a:lnTo>
                    <a:pt x="214839" y="11307"/>
                  </a:lnTo>
                  <a:lnTo>
                    <a:pt x="279898" y="11307"/>
                  </a:lnTo>
                  <a:lnTo>
                    <a:pt x="264225" y="5693"/>
                  </a:lnTo>
                  <a:lnTo>
                    <a:pt x="215008" y="0"/>
                  </a:lnTo>
                  <a:close/>
                </a:path>
                <a:path w="429894" h="429895">
                  <a:moveTo>
                    <a:pt x="279898" y="11307"/>
                  </a:moveTo>
                  <a:lnTo>
                    <a:pt x="214839" y="11307"/>
                  </a:lnTo>
                  <a:lnTo>
                    <a:pt x="261496" y="16665"/>
                  </a:lnTo>
                  <a:lnTo>
                    <a:pt x="304331" y="31967"/>
                  </a:lnTo>
                  <a:lnTo>
                    <a:pt x="342120" y="55989"/>
                  </a:lnTo>
                  <a:lnTo>
                    <a:pt x="373643" y="87509"/>
                  </a:lnTo>
                  <a:lnTo>
                    <a:pt x="397678" y="125305"/>
                  </a:lnTo>
                  <a:lnTo>
                    <a:pt x="413003" y="168154"/>
                  </a:lnTo>
                  <a:lnTo>
                    <a:pt x="418396" y="214834"/>
                  </a:lnTo>
                  <a:lnTo>
                    <a:pt x="413024" y="261517"/>
                  </a:lnTo>
                  <a:lnTo>
                    <a:pt x="397723" y="304374"/>
                  </a:lnTo>
                  <a:lnTo>
                    <a:pt x="373711" y="342183"/>
                  </a:lnTo>
                  <a:lnTo>
                    <a:pt x="342209" y="373721"/>
                  </a:lnTo>
                  <a:lnTo>
                    <a:pt x="304437" y="397765"/>
                  </a:lnTo>
                  <a:lnTo>
                    <a:pt x="261614" y="413094"/>
                  </a:lnTo>
                  <a:lnTo>
                    <a:pt x="214961" y="418485"/>
                  </a:lnTo>
                  <a:lnTo>
                    <a:pt x="279768" y="418485"/>
                  </a:lnTo>
                  <a:lnTo>
                    <a:pt x="349058" y="382623"/>
                  </a:lnTo>
                  <a:lnTo>
                    <a:pt x="382327" y="349353"/>
                  </a:lnTo>
                  <a:lnTo>
                    <a:pt x="407692" y="309459"/>
                  </a:lnTo>
                  <a:lnTo>
                    <a:pt x="423865" y="264230"/>
                  </a:lnTo>
                  <a:lnTo>
                    <a:pt x="429556" y="214957"/>
                  </a:lnTo>
                  <a:lnTo>
                    <a:pt x="423907" y="165640"/>
                  </a:lnTo>
                  <a:lnTo>
                    <a:pt x="407781" y="120422"/>
                  </a:lnTo>
                  <a:lnTo>
                    <a:pt x="382462" y="80528"/>
                  </a:lnTo>
                  <a:lnTo>
                    <a:pt x="349239" y="47248"/>
                  </a:lnTo>
                  <a:lnTo>
                    <a:pt x="309397" y="21872"/>
                  </a:lnTo>
                  <a:lnTo>
                    <a:pt x="279898" y="11307"/>
                  </a:lnTo>
                  <a:close/>
                </a:path>
              </a:pathLst>
            </a:custGeom>
            <a:solidFill>
              <a:srgbClr val="996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9052" y="5726246"/>
              <a:ext cx="114416" cy="186058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466126" y="2683354"/>
            <a:ext cx="429259" cy="429895"/>
            <a:chOff x="466126" y="2683354"/>
            <a:chExt cx="429259" cy="429895"/>
          </a:xfrm>
        </p:grpSpPr>
        <p:sp>
          <p:nvSpPr>
            <p:cNvPr id="29" name="object 29"/>
            <p:cNvSpPr/>
            <p:nvPr/>
          </p:nvSpPr>
          <p:spPr>
            <a:xfrm>
              <a:off x="466126" y="2683354"/>
              <a:ext cx="429259" cy="429895"/>
            </a:xfrm>
            <a:custGeom>
              <a:avLst/>
              <a:gdLst/>
              <a:ahLst/>
              <a:cxnLst/>
              <a:rect l="l" t="t" r="r" b="b"/>
              <a:pathLst>
                <a:path w="429259" h="429894">
                  <a:moveTo>
                    <a:pt x="214801" y="0"/>
                  </a:moveTo>
                  <a:lnTo>
                    <a:pt x="214599" y="0"/>
                  </a:lnTo>
                  <a:lnTo>
                    <a:pt x="165344" y="5688"/>
                  </a:lnTo>
                  <a:lnTo>
                    <a:pt x="120177" y="21854"/>
                  </a:lnTo>
                  <a:lnTo>
                    <a:pt x="80342" y="47207"/>
                  </a:lnTo>
                  <a:lnTo>
                    <a:pt x="47122" y="80459"/>
                  </a:lnTo>
                  <a:lnTo>
                    <a:pt x="21801" y="120321"/>
                  </a:lnTo>
                  <a:lnTo>
                    <a:pt x="5665" y="165503"/>
                  </a:lnTo>
                  <a:lnTo>
                    <a:pt x="0" y="214717"/>
                  </a:lnTo>
                  <a:lnTo>
                    <a:pt x="5667" y="263949"/>
                  </a:lnTo>
                  <a:lnTo>
                    <a:pt x="21812" y="309143"/>
                  </a:lnTo>
                  <a:lnTo>
                    <a:pt x="47145" y="349011"/>
                  </a:lnTo>
                  <a:lnTo>
                    <a:pt x="80379" y="382262"/>
                  </a:lnTo>
                  <a:lnTo>
                    <a:pt x="120224" y="407609"/>
                  </a:lnTo>
                  <a:lnTo>
                    <a:pt x="165394" y="423763"/>
                  </a:lnTo>
                  <a:lnTo>
                    <a:pt x="214599" y="429434"/>
                  </a:lnTo>
                  <a:lnTo>
                    <a:pt x="263804" y="423763"/>
                  </a:lnTo>
                  <a:lnTo>
                    <a:pt x="279564" y="418127"/>
                  </a:lnTo>
                  <a:lnTo>
                    <a:pt x="214599" y="418127"/>
                  </a:lnTo>
                  <a:lnTo>
                    <a:pt x="167984" y="412755"/>
                  </a:lnTo>
                  <a:lnTo>
                    <a:pt x="125193" y="397452"/>
                  </a:lnTo>
                  <a:lnTo>
                    <a:pt x="87446" y="373440"/>
                  </a:lnTo>
                  <a:lnTo>
                    <a:pt x="55963" y="341940"/>
                  </a:lnTo>
                  <a:lnTo>
                    <a:pt x="31964" y="304172"/>
                  </a:lnTo>
                  <a:lnTo>
                    <a:pt x="16670" y="261357"/>
                  </a:lnTo>
                  <a:lnTo>
                    <a:pt x="11300" y="214717"/>
                  </a:lnTo>
                  <a:lnTo>
                    <a:pt x="16723" y="168076"/>
                  </a:lnTo>
                  <a:lnTo>
                    <a:pt x="32061" y="125262"/>
                  </a:lnTo>
                  <a:lnTo>
                    <a:pt x="56036" y="87560"/>
                  </a:lnTo>
                  <a:lnTo>
                    <a:pt x="87511" y="56069"/>
                  </a:lnTo>
                  <a:lnTo>
                    <a:pt x="125241" y="32052"/>
                  </a:lnTo>
                  <a:lnTo>
                    <a:pt x="168009" y="16726"/>
                  </a:lnTo>
                  <a:lnTo>
                    <a:pt x="214599" y="11307"/>
                  </a:lnTo>
                  <a:lnTo>
                    <a:pt x="279670" y="11307"/>
                  </a:lnTo>
                  <a:lnTo>
                    <a:pt x="263981" y="5688"/>
                  </a:lnTo>
                  <a:lnTo>
                    <a:pt x="214801" y="0"/>
                  </a:lnTo>
                  <a:close/>
                </a:path>
                <a:path w="429259" h="429894">
                  <a:moveTo>
                    <a:pt x="279670" y="11307"/>
                  </a:moveTo>
                  <a:lnTo>
                    <a:pt x="214599" y="11307"/>
                  </a:lnTo>
                  <a:lnTo>
                    <a:pt x="261213" y="16679"/>
                  </a:lnTo>
                  <a:lnTo>
                    <a:pt x="304004" y="31981"/>
                  </a:lnTo>
                  <a:lnTo>
                    <a:pt x="341752" y="55993"/>
                  </a:lnTo>
                  <a:lnTo>
                    <a:pt x="373235" y="87494"/>
                  </a:lnTo>
                  <a:lnTo>
                    <a:pt x="397250" y="125309"/>
                  </a:lnTo>
                  <a:lnTo>
                    <a:pt x="412530" y="168100"/>
                  </a:lnTo>
                  <a:lnTo>
                    <a:pt x="417897" y="214717"/>
                  </a:lnTo>
                  <a:lnTo>
                    <a:pt x="412528" y="261357"/>
                  </a:lnTo>
                  <a:lnTo>
                    <a:pt x="397233" y="304172"/>
                  </a:lnTo>
                  <a:lnTo>
                    <a:pt x="373235" y="341940"/>
                  </a:lnTo>
                  <a:lnTo>
                    <a:pt x="341752" y="373440"/>
                  </a:lnTo>
                  <a:lnTo>
                    <a:pt x="304004" y="397452"/>
                  </a:lnTo>
                  <a:lnTo>
                    <a:pt x="261213" y="412755"/>
                  </a:lnTo>
                  <a:lnTo>
                    <a:pt x="214599" y="418127"/>
                  </a:lnTo>
                  <a:lnTo>
                    <a:pt x="279564" y="418127"/>
                  </a:lnTo>
                  <a:lnTo>
                    <a:pt x="348819" y="382262"/>
                  </a:lnTo>
                  <a:lnTo>
                    <a:pt x="382052" y="349011"/>
                  </a:lnTo>
                  <a:lnTo>
                    <a:pt x="407385" y="309143"/>
                  </a:lnTo>
                  <a:lnTo>
                    <a:pt x="423530" y="263949"/>
                  </a:lnTo>
                  <a:lnTo>
                    <a:pt x="429198" y="214717"/>
                  </a:lnTo>
                  <a:lnTo>
                    <a:pt x="423547" y="165485"/>
                  </a:lnTo>
                  <a:lnTo>
                    <a:pt x="407417" y="120290"/>
                  </a:lnTo>
                  <a:lnTo>
                    <a:pt x="382099" y="80423"/>
                  </a:lnTo>
                  <a:lnTo>
                    <a:pt x="348935" y="47207"/>
                  </a:lnTo>
                  <a:lnTo>
                    <a:pt x="309121" y="21854"/>
                  </a:lnTo>
                  <a:lnTo>
                    <a:pt x="279670" y="11307"/>
                  </a:lnTo>
                  <a:close/>
                </a:path>
              </a:pathLst>
            </a:custGeom>
            <a:solidFill>
              <a:srgbClr val="996F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663" y="2803068"/>
              <a:ext cx="102273" cy="192621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9319463" y="2215248"/>
            <a:ext cx="2707640" cy="2783205"/>
          </a:xfrm>
          <a:custGeom>
            <a:avLst/>
            <a:gdLst/>
            <a:ahLst/>
            <a:cxnLst/>
            <a:rect l="l" t="t" r="r" b="b"/>
            <a:pathLst>
              <a:path w="2707640" h="2783204">
                <a:moveTo>
                  <a:pt x="688581" y="1674837"/>
                </a:moveTo>
                <a:lnTo>
                  <a:pt x="685800" y="1660245"/>
                </a:lnTo>
                <a:lnTo>
                  <a:pt x="677456" y="1647342"/>
                </a:lnTo>
                <a:lnTo>
                  <a:pt x="664514" y="1638414"/>
                </a:lnTo>
                <a:lnTo>
                  <a:pt x="649681" y="1635252"/>
                </a:lnTo>
                <a:lnTo>
                  <a:pt x="634758" y="1637906"/>
                </a:lnTo>
                <a:lnTo>
                  <a:pt x="621525" y="1646377"/>
                </a:lnTo>
                <a:lnTo>
                  <a:pt x="491210" y="1776730"/>
                </a:lnTo>
                <a:lnTo>
                  <a:pt x="491210" y="1040904"/>
                </a:lnTo>
                <a:lnTo>
                  <a:pt x="488099" y="1025486"/>
                </a:lnTo>
                <a:lnTo>
                  <a:pt x="479628" y="1012901"/>
                </a:lnTo>
                <a:lnTo>
                  <a:pt x="467042" y="1004417"/>
                </a:lnTo>
                <a:lnTo>
                  <a:pt x="451637" y="1001318"/>
                </a:lnTo>
                <a:lnTo>
                  <a:pt x="436232" y="1004417"/>
                </a:lnTo>
                <a:lnTo>
                  <a:pt x="423659" y="1012901"/>
                </a:lnTo>
                <a:lnTo>
                  <a:pt x="415175" y="1025486"/>
                </a:lnTo>
                <a:lnTo>
                  <a:pt x="412076" y="1040904"/>
                </a:lnTo>
                <a:lnTo>
                  <a:pt x="412076" y="1776730"/>
                </a:lnTo>
                <a:lnTo>
                  <a:pt x="281762" y="1646377"/>
                </a:lnTo>
                <a:lnTo>
                  <a:pt x="268859" y="1638033"/>
                </a:lnTo>
                <a:lnTo>
                  <a:pt x="254279" y="1635252"/>
                </a:lnTo>
                <a:lnTo>
                  <a:pt x="239687" y="1638033"/>
                </a:lnTo>
                <a:lnTo>
                  <a:pt x="226796" y="1646377"/>
                </a:lnTo>
                <a:lnTo>
                  <a:pt x="217868" y="1659318"/>
                </a:lnTo>
                <a:lnTo>
                  <a:pt x="214718" y="1674164"/>
                </a:lnTo>
                <a:lnTo>
                  <a:pt x="217360" y="1689100"/>
                </a:lnTo>
                <a:lnTo>
                  <a:pt x="225831" y="1702333"/>
                </a:lnTo>
                <a:lnTo>
                  <a:pt x="423684" y="1900288"/>
                </a:lnTo>
                <a:lnTo>
                  <a:pt x="436753" y="1909000"/>
                </a:lnTo>
                <a:lnTo>
                  <a:pt x="451637" y="1911896"/>
                </a:lnTo>
                <a:lnTo>
                  <a:pt x="466521" y="1909000"/>
                </a:lnTo>
                <a:lnTo>
                  <a:pt x="479602" y="1900288"/>
                </a:lnTo>
                <a:lnTo>
                  <a:pt x="677456" y="1702333"/>
                </a:lnTo>
                <a:lnTo>
                  <a:pt x="685800" y="1689430"/>
                </a:lnTo>
                <a:lnTo>
                  <a:pt x="688581" y="1674837"/>
                </a:lnTo>
                <a:close/>
              </a:path>
              <a:path w="2707640" h="2783204">
                <a:moveTo>
                  <a:pt x="847331" y="2386990"/>
                </a:moveTo>
                <a:lnTo>
                  <a:pt x="844626" y="2340851"/>
                </a:lnTo>
                <a:lnTo>
                  <a:pt x="836790" y="2296223"/>
                </a:lnTo>
                <a:lnTo>
                  <a:pt x="824128" y="2253475"/>
                </a:lnTo>
                <a:lnTo>
                  <a:pt x="806945" y="2212886"/>
                </a:lnTo>
                <a:lnTo>
                  <a:pt x="785596" y="2174862"/>
                </a:lnTo>
                <a:lnTo>
                  <a:pt x="768197" y="2150567"/>
                </a:lnTo>
                <a:lnTo>
                  <a:pt x="768197" y="2386990"/>
                </a:lnTo>
                <a:lnTo>
                  <a:pt x="764768" y="2433802"/>
                </a:lnTo>
                <a:lnTo>
                  <a:pt x="754799" y="2478468"/>
                </a:lnTo>
                <a:lnTo>
                  <a:pt x="738771" y="2520531"/>
                </a:lnTo>
                <a:lnTo>
                  <a:pt x="717194" y="2559456"/>
                </a:lnTo>
                <a:lnTo>
                  <a:pt x="690549" y="2594787"/>
                </a:lnTo>
                <a:lnTo>
                  <a:pt x="659320" y="2626029"/>
                </a:lnTo>
                <a:lnTo>
                  <a:pt x="624014" y="2652699"/>
                </a:lnTo>
                <a:lnTo>
                  <a:pt x="585089" y="2674289"/>
                </a:lnTo>
                <a:lnTo>
                  <a:pt x="543064" y="2690317"/>
                </a:lnTo>
                <a:lnTo>
                  <a:pt x="498424" y="2700286"/>
                </a:lnTo>
                <a:lnTo>
                  <a:pt x="451637" y="2703715"/>
                </a:lnTo>
                <a:lnTo>
                  <a:pt x="404863" y="2700286"/>
                </a:lnTo>
                <a:lnTo>
                  <a:pt x="360222" y="2690317"/>
                </a:lnTo>
                <a:lnTo>
                  <a:pt x="318185" y="2674289"/>
                </a:lnTo>
                <a:lnTo>
                  <a:pt x="279273" y="2652699"/>
                </a:lnTo>
                <a:lnTo>
                  <a:pt x="243954" y="2626029"/>
                </a:lnTo>
                <a:lnTo>
                  <a:pt x="212737" y="2594787"/>
                </a:lnTo>
                <a:lnTo>
                  <a:pt x="186093" y="2559456"/>
                </a:lnTo>
                <a:lnTo>
                  <a:pt x="164515" y="2520518"/>
                </a:lnTo>
                <a:lnTo>
                  <a:pt x="148488" y="2478468"/>
                </a:lnTo>
                <a:lnTo>
                  <a:pt x="138518" y="2433802"/>
                </a:lnTo>
                <a:lnTo>
                  <a:pt x="135089" y="2386990"/>
                </a:lnTo>
                <a:lnTo>
                  <a:pt x="138518" y="2340191"/>
                </a:lnTo>
                <a:lnTo>
                  <a:pt x="148488" y="2295525"/>
                </a:lnTo>
                <a:lnTo>
                  <a:pt x="164515" y="2253475"/>
                </a:lnTo>
                <a:lnTo>
                  <a:pt x="186093" y="2214537"/>
                </a:lnTo>
                <a:lnTo>
                  <a:pt x="212737" y="2179193"/>
                </a:lnTo>
                <a:lnTo>
                  <a:pt x="243954" y="2147951"/>
                </a:lnTo>
                <a:lnTo>
                  <a:pt x="279273" y="2121293"/>
                </a:lnTo>
                <a:lnTo>
                  <a:pt x="318185" y="2099703"/>
                </a:lnTo>
                <a:lnTo>
                  <a:pt x="360222" y="2083676"/>
                </a:lnTo>
                <a:lnTo>
                  <a:pt x="404863" y="2073706"/>
                </a:lnTo>
                <a:lnTo>
                  <a:pt x="451637" y="2070265"/>
                </a:lnTo>
                <a:lnTo>
                  <a:pt x="498398" y="2073744"/>
                </a:lnTo>
                <a:lnTo>
                  <a:pt x="543013" y="2083752"/>
                </a:lnTo>
                <a:lnTo>
                  <a:pt x="585025" y="2099805"/>
                </a:lnTo>
                <a:lnTo>
                  <a:pt x="623912" y="2121408"/>
                </a:lnTo>
                <a:lnTo>
                  <a:pt x="659218" y="2148065"/>
                </a:lnTo>
                <a:lnTo>
                  <a:pt x="690435" y="2179307"/>
                </a:lnTo>
                <a:lnTo>
                  <a:pt x="717080" y="2214626"/>
                </a:lnTo>
                <a:lnTo>
                  <a:pt x="738670" y="2253538"/>
                </a:lnTo>
                <a:lnTo>
                  <a:pt x="754710" y="2295575"/>
                </a:lnTo>
                <a:lnTo>
                  <a:pt x="764705" y="2340191"/>
                </a:lnTo>
                <a:lnTo>
                  <a:pt x="768197" y="2386990"/>
                </a:lnTo>
                <a:lnTo>
                  <a:pt x="768197" y="2150567"/>
                </a:lnTo>
                <a:lnTo>
                  <a:pt x="760272" y="2139492"/>
                </a:lnTo>
                <a:lnTo>
                  <a:pt x="731304" y="2107171"/>
                </a:lnTo>
                <a:lnTo>
                  <a:pt x="699008" y="2078189"/>
                </a:lnTo>
                <a:lnTo>
                  <a:pt x="687946" y="2070265"/>
                </a:lnTo>
                <a:lnTo>
                  <a:pt x="663663" y="2052853"/>
                </a:lnTo>
                <a:lnTo>
                  <a:pt x="625563" y="2031441"/>
                </a:lnTo>
                <a:lnTo>
                  <a:pt x="585025" y="2014270"/>
                </a:lnTo>
                <a:lnTo>
                  <a:pt x="542328" y="2001621"/>
                </a:lnTo>
                <a:lnTo>
                  <a:pt x="497763" y="1993798"/>
                </a:lnTo>
                <a:lnTo>
                  <a:pt x="451637" y="1991080"/>
                </a:lnTo>
                <a:lnTo>
                  <a:pt x="405498" y="1993747"/>
                </a:lnTo>
                <a:lnTo>
                  <a:pt x="360921" y="2001545"/>
                </a:lnTo>
                <a:lnTo>
                  <a:pt x="318198" y="2014169"/>
                </a:lnTo>
                <a:lnTo>
                  <a:pt x="277634" y="2031326"/>
                </a:lnTo>
                <a:lnTo>
                  <a:pt x="239522" y="2052726"/>
                </a:lnTo>
                <a:lnTo>
                  <a:pt x="204165" y="2078062"/>
                </a:lnTo>
                <a:lnTo>
                  <a:pt x="171856" y="2107044"/>
                </a:lnTo>
                <a:lnTo>
                  <a:pt x="142887" y="2139378"/>
                </a:lnTo>
                <a:lnTo>
                  <a:pt x="117500" y="2174862"/>
                </a:lnTo>
                <a:lnTo>
                  <a:pt x="96139" y="2212975"/>
                </a:lnTo>
                <a:lnTo>
                  <a:pt x="79006" y="2253538"/>
                </a:lnTo>
                <a:lnTo>
                  <a:pt x="66395" y="2296261"/>
                </a:lnTo>
                <a:lnTo>
                  <a:pt x="58610" y="2340851"/>
                </a:lnTo>
                <a:lnTo>
                  <a:pt x="55956" y="2386990"/>
                </a:lnTo>
                <a:lnTo>
                  <a:pt x="58610" y="2433167"/>
                </a:lnTo>
                <a:lnTo>
                  <a:pt x="66408" y="2477782"/>
                </a:lnTo>
                <a:lnTo>
                  <a:pt x="79019" y="2520531"/>
                </a:lnTo>
                <a:lnTo>
                  <a:pt x="96177" y="2561120"/>
                </a:lnTo>
                <a:lnTo>
                  <a:pt x="117563" y="2599245"/>
                </a:lnTo>
                <a:lnTo>
                  <a:pt x="142887" y="2634627"/>
                </a:lnTo>
                <a:lnTo>
                  <a:pt x="171856" y="2666949"/>
                </a:lnTo>
                <a:lnTo>
                  <a:pt x="204165" y="2695930"/>
                </a:lnTo>
                <a:lnTo>
                  <a:pt x="239522" y="2721267"/>
                </a:lnTo>
                <a:lnTo>
                  <a:pt x="277634" y="2742666"/>
                </a:lnTo>
                <a:lnTo>
                  <a:pt x="318198" y="2759824"/>
                </a:lnTo>
                <a:lnTo>
                  <a:pt x="360921" y="2772448"/>
                </a:lnTo>
                <a:lnTo>
                  <a:pt x="405498" y="2780246"/>
                </a:lnTo>
                <a:lnTo>
                  <a:pt x="451637" y="2782900"/>
                </a:lnTo>
                <a:lnTo>
                  <a:pt x="497789" y="2780246"/>
                </a:lnTo>
                <a:lnTo>
                  <a:pt x="542366" y="2772448"/>
                </a:lnTo>
                <a:lnTo>
                  <a:pt x="585089" y="2759824"/>
                </a:lnTo>
                <a:lnTo>
                  <a:pt x="625652" y="2742666"/>
                </a:lnTo>
                <a:lnTo>
                  <a:pt x="663765" y="2721267"/>
                </a:lnTo>
                <a:lnTo>
                  <a:pt x="688251" y="2703715"/>
                </a:lnTo>
                <a:lnTo>
                  <a:pt x="699122" y="2695930"/>
                </a:lnTo>
                <a:lnTo>
                  <a:pt x="731431" y="2666949"/>
                </a:lnTo>
                <a:lnTo>
                  <a:pt x="760399" y="2634627"/>
                </a:lnTo>
                <a:lnTo>
                  <a:pt x="785723" y="2599245"/>
                </a:lnTo>
                <a:lnTo>
                  <a:pt x="807110" y="2561107"/>
                </a:lnTo>
                <a:lnTo>
                  <a:pt x="824268" y="2520518"/>
                </a:lnTo>
                <a:lnTo>
                  <a:pt x="836879" y="2477782"/>
                </a:lnTo>
                <a:lnTo>
                  <a:pt x="844677" y="2433167"/>
                </a:lnTo>
                <a:lnTo>
                  <a:pt x="847331" y="2386990"/>
                </a:lnTo>
                <a:close/>
              </a:path>
              <a:path w="2707640" h="2783204">
                <a:moveTo>
                  <a:pt x="893394" y="447040"/>
                </a:moveTo>
                <a:lnTo>
                  <a:pt x="781481" y="335038"/>
                </a:lnTo>
                <a:lnTo>
                  <a:pt x="781481" y="447040"/>
                </a:lnTo>
                <a:lnTo>
                  <a:pt x="446697" y="782015"/>
                </a:lnTo>
                <a:lnTo>
                  <a:pt x="111912" y="447040"/>
                </a:lnTo>
                <a:lnTo>
                  <a:pt x="446697" y="112064"/>
                </a:lnTo>
                <a:lnTo>
                  <a:pt x="781481" y="447040"/>
                </a:lnTo>
                <a:lnTo>
                  <a:pt x="781481" y="335038"/>
                </a:lnTo>
                <a:lnTo>
                  <a:pt x="558685" y="112064"/>
                </a:lnTo>
                <a:lnTo>
                  <a:pt x="446697" y="0"/>
                </a:lnTo>
                <a:lnTo>
                  <a:pt x="0" y="447040"/>
                </a:lnTo>
                <a:lnTo>
                  <a:pt x="446697" y="893991"/>
                </a:lnTo>
                <a:lnTo>
                  <a:pt x="558609" y="782015"/>
                </a:lnTo>
                <a:lnTo>
                  <a:pt x="893394" y="447040"/>
                </a:lnTo>
                <a:close/>
              </a:path>
              <a:path w="2707640" h="2783204">
                <a:moveTo>
                  <a:pt x="1796986" y="447040"/>
                </a:moveTo>
                <a:lnTo>
                  <a:pt x="1793887" y="431622"/>
                </a:lnTo>
                <a:lnTo>
                  <a:pt x="1785404" y="419049"/>
                </a:lnTo>
                <a:lnTo>
                  <a:pt x="1772831" y="410565"/>
                </a:lnTo>
                <a:lnTo>
                  <a:pt x="1757426" y="407454"/>
                </a:lnTo>
                <a:lnTo>
                  <a:pt x="1101140" y="407454"/>
                </a:lnTo>
                <a:lnTo>
                  <a:pt x="1231417" y="277063"/>
                </a:lnTo>
                <a:lnTo>
                  <a:pt x="1239761" y="234975"/>
                </a:lnTo>
                <a:lnTo>
                  <a:pt x="1203655" y="209981"/>
                </a:lnTo>
                <a:lnTo>
                  <a:pt x="1188720" y="212623"/>
                </a:lnTo>
                <a:lnTo>
                  <a:pt x="1175499" y="221107"/>
                </a:lnTo>
                <a:lnTo>
                  <a:pt x="977646" y="419061"/>
                </a:lnTo>
                <a:lnTo>
                  <a:pt x="968946" y="432155"/>
                </a:lnTo>
                <a:lnTo>
                  <a:pt x="966050" y="447040"/>
                </a:lnTo>
                <a:lnTo>
                  <a:pt x="968946" y="461937"/>
                </a:lnTo>
                <a:lnTo>
                  <a:pt x="977646" y="475018"/>
                </a:lnTo>
                <a:lnTo>
                  <a:pt x="1175499" y="672973"/>
                </a:lnTo>
                <a:lnTo>
                  <a:pt x="1189685" y="682421"/>
                </a:lnTo>
                <a:lnTo>
                  <a:pt x="1204620" y="685063"/>
                </a:lnTo>
                <a:lnTo>
                  <a:pt x="1219466" y="681901"/>
                </a:lnTo>
                <a:lnTo>
                  <a:pt x="1232408" y="672973"/>
                </a:lnTo>
                <a:lnTo>
                  <a:pt x="1240866" y="659739"/>
                </a:lnTo>
                <a:lnTo>
                  <a:pt x="1243495" y="644791"/>
                </a:lnTo>
                <a:lnTo>
                  <a:pt x="1240345" y="629958"/>
                </a:lnTo>
                <a:lnTo>
                  <a:pt x="1231417" y="617016"/>
                </a:lnTo>
                <a:lnTo>
                  <a:pt x="1101140" y="486625"/>
                </a:lnTo>
                <a:lnTo>
                  <a:pt x="1757426" y="486625"/>
                </a:lnTo>
                <a:lnTo>
                  <a:pt x="1772831" y="483527"/>
                </a:lnTo>
                <a:lnTo>
                  <a:pt x="1785404" y="475043"/>
                </a:lnTo>
                <a:lnTo>
                  <a:pt x="1793887" y="462457"/>
                </a:lnTo>
                <a:lnTo>
                  <a:pt x="1796986" y="447040"/>
                </a:lnTo>
                <a:close/>
              </a:path>
              <a:path w="2707640" h="2783204">
                <a:moveTo>
                  <a:pt x="2707081" y="1991080"/>
                </a:moveTo>
                <a:lnTo>
                  <a:pt x="2627947" y="1991080"/>
                </a:lnTo>
                <a:lnTo>
                  <a:pt x="2627947" y="2070265"/>
                </a:lnTo>
                <a:lnTo>
                  <a:pt x="2627947" y="2703715"/>
                </a:lnTo>
                <a:lnTo>
                  <a:pt x="1994839" y="2703715"/>
                </a:lnTo>
                <a:lnTo>
                  <a:pt x="1994839" y="2070265"/>
                </a:lnTo>
                <a:lnTo>
                  <a:pt x="2627947" y="2070265"/>
                </a:lnTo>
                <a:lnTo>
                  <a:pt x="2627947" y="1991080"/>
                </a:lnTo>
                <a:lnTo>
                  <a:pt x="1915693" y="1991080"/>
                </a:lnTo>
                <a:lnTo>
                  <a:pt x="1915693" y="2782900"/>
                </a:lnTo>
                <a:lnTo>
                  <a:pt x="2707081" y="2782900"/>
                </a:lnTo>
                <a:lnTo>
                  <a:pt x="2707081" y="2703715"/>
                </a:lnTo>
                <a:lnTo>
                  <a:pt x="2707081" y="2070265"/>
                </a:lnTo>
                <a:lnTo>
                  <a:pt x="2707081" y="1991080"/>
                </a:lnTo>
                <a:close/>
              </a:path>
              <a:path w="2707640" h="2783204">
                <a:moveTo>
                  <a:pt x="2707081" y="447040"/>
                </a:moveTo>
                <a:lnTo>
                  <a:pt x="2704427" y="400888"/>
                </a:lnTo>
                <a:lnTo>
                  <a:pt x="2696629" y="356273"/>
                </a:lnTo>
                <a:lnTo>
                  <a:pt x="2684005" y="313512"/>
                </a:lnTo>
                <a:lnTo>
                  <a:pt x="2666860" y="272935"/>
                </a:lnTo>
                <a:lnTo>
                  <a:pt x="2645473" y="234810"/>
                </a:lnTo>
                <a:lnTo>
                  <a:pt x="2627947" y="210324"/>
                </a:lnTo>
                <a:lnTo>
                  <a:pt x="2627947" y="447040"/>
                </a:lnTo>
                <a:lnTo>
                  <a:pt x="2624505" y="493839"/>
                </a:lnTo>
                <a:lnTo>
                  <a:pt x="2614536" y="538518"/>
                </a:lnTo>
                <a:lnTo>
                  <a:pt x="2598521" y="580567"/>
                </a:lnTo>
                <a:lnTo>
                  <a:pt x="2576944" y="619506"/>
                </a:lnTo>
                <a:lnTo>
                  <a:pt x="2550299" y="654837"/>
                </a:lnTo>
                <a:lnTo>
                  <a:pt x="2519070" y="686079"/>
                </a:lnTo>
                <a:lnTo>
                  <a:pt x="2483764" y="712736"/>
                </a:lnTo>
                <a:lnTo>
                  <a:pt x="2444839" y="734326"/>
                </a:lnTo>
                <a:lnTo>
                  <a:pt x="2402814" y="750354"/>
                </a:lnTo>
                <a:lnTo>
                  <a:pt x="2358174" y="760336"/>
                </a:lnTo>
                <a:lnTo>
                  <a:pt x="2311387" y="763765"/>
                </a:lnTo>
                <a:lnTo>
                  <a:pt x="2264638" y="760285"/>
                </a:lnTo>
                <a:lnTo>
                  <a:pt x="2220023" y="750277"/>
                </a:lnTo>
                <a:lnTo>
                  <a:pt x="2178012" y="734225"/>
                </a:lnTo>
                <a:lnTo>
                  <a:pt x="2139111" y="712635"/>
                </a:lnTo>
                <a:lnTo>
                  <a:pt x="2103818" y="685965"/>
                </a:lnTo>
                <a:lnTo>
                  <a:pt x="2072601" y="654735"/>
                </a:lnTo>
                <a:lnTo>
                  <a:pt x="2045944" y="619404"/>
                </a:lnTo>
                <a:lnTo>
                  <a:pt x="2024354" y="580491"/>
                </a:lnTo>
                <a:lnTo>
                  <a:pt x="2008314" y="538467"/>
                </a:lnTo>
                <a:lnTo>
                  <a:pt x="1998319" y="493839"/>
                </a:lnTo>
                <a:lnTo>
                  <a:pt x="1994839" y="447040"/>
                </a:lnTo>
                <a:lnTo>
                  <a:pt x="1998268" y="400240"/>
                </a:lnTo>
                <a:lnTo>
                  <a:pt x="2008238" y="355561"/>
                </a:lnTo>
                <a:lnTo>
                  <a:pt x="2024253" y="313512"/>
                </a:lnTo>
                <a:lnTo>
                  <a:pt x="2045830" y="274574"/>
                </a:lnTo>
                <a:lnTo>
                  <a:pt x="2072487" y="239242"/>
                </a:lnTo>
                <a:lnTo>
                  <a:pt x="2103704" y="208000"/>
                </a:lnTo>
                <a:lnTo>
                  <a:pt x="2139023" y="181343"/>
                </a:lnTo>
                <a:lnTo>
                  <a:pt x="2177935" y="159753"/>
                </a:lnTo>
                <a:lnTo>
                  <a:pt x="2219960" y="143725"/>
                </a:lnTo>
                <a:lnTo>
                  <a:pt x="2264613" y="133743"/>
                </a:lnTo>
                <a:lnTo>
                  <a:pt x="2311387" y="130314"/>
                </a:lnTo>
                <a:lnTo>
                  <a:pt x="2358174" y="133743"/>
                </a:lnTo>
                <a:lnTo>
                  <a:pt x="2402814" y="143725"/>
                </a:lnTo>
                <a:lnTo>
                  <a:pt x="2444839" y="159753"/>
                </a:lnTo>
                <a:lnTo>
                  <a:pt x="2483764" y="181343"/>
                </a:lnTo>
                <a:lnTo>
                  <a:pt x="2519070" y="208000"/>
                </a:lnTo>
                <a:lnTo>
                  <a:pt x="2550299" y="239242"/>
                </a:lnTo>
                <a:lnTo>
                  <a:pt x="2576944" y="274574"/>
                </a:lnTo>
                <a:lnTo>
                  <a:pt x="2598547" y="313588"/>
                </a:lnTo>
                <a:lnTo>
                  <a:pt x="2614536" y="355561"/>
                </a:lnTo>
                <a:lnTo>
                  <a:pt x="2624505" y="400240"/>
                </a:lnTo>
                <a:lnTo>
                  <a:pt x="2627947" y="447040"/>
                </a:lnTo>
                <a:lnTo>
                  <a:pt x="2627947" y="210324"/>
                </a:lnTo>
                <a:lnTo>
                  <a:pt x="2620149" y="199428"/>
                </a:lnTo>
                <a:lnTo>
                  <a:pt x="2591181" y="167093"/>
                </a:lnTo>
                <a:lnTo>
                  <a:pt x="2558872" y="138112"/>
                </a:lnTo>
                <a:lnTo>
                  <a:pt x="2547988" y="130314"/>
                </a:lnTo>
                <a:lnTo>
                  <a:pt x="2523515" y="112776"/>
                </a:lnTo>
                <a:lnTo>
                  <a:pt x="2485402" y="91376"/>
                </a:lnTo>
                <a:lnTo>
                  <a:pt x="2444839" y="74218"/>
                </a:lnTo>
                <a:lnTo>
                  <a:pt x="2402116" y="61595"/>
                </a:lnTo>
                <a:lnTo>
                  <a:pt x="2357539" y="53797"/>
                </a:lnTo>
                <a:lnTo>
                  <a:pt x="2311387" y="51130"/>
                </a:lnTo>
                <a:lnTo>
                  <a:pt x="2265273" y="53835"/>
                </a:lnTo>
                <a:lnTo>
                  <a:pt x="2220709" y="61671"/>
                </a:lnTo>
                <a:lnTo>
                  <a:pt x="2178012" y="74320"/>
                </a:lnTo>
                <a:lnTo>
                  <a:pt x="2137460" y="91490"/>
                </a:lnTo>
                <a:lnTo>
                  <a:pt x="2099373" y="112903"/>
                </a:lnTo>
                <a:lnTo>
                  <a:pt x="2064029" y="138239"/>
                </a:lnTo>
                <a:lnTo>
                  <a:pt x="2031720" y="167220"/>
                </a:lnTo>
                <a:lnTo>
                  <a:pt x="2002764" y="199542"/>
                </a:lnTo>
                <a:lnTo>
                  <a:pt x="1977428" y="234911"/>
                </a:lnTo>
                <a:lnTo>
                  <a:pt x="1956041" y="273024"/>
                </a:lnTo>
                <a:lnTo>
                  <a:pt x="1938870" y="313588"/>
                </a:lnTo>
                <a:lnTo>
                  <a:pt x="1926234" y="356311"/>
                </a:lnTo>
                <a:lnTo>
                  <a:pt x="1918411" y="400888"/>
                </a:lnTo>
                <a:lnTo>
                  <a:pt x="1915693" y="447040"/>
                </a:lnTo>
                <a:lnTo>
                  <a:pt x="1918360" y="493204"/>
                </a:lnTo>
                <a:lnTo>
                  <a:pt x="1926145" y="537819"/>
                </a:lnTo>
                <a:lnTo>
                  <a:pt x="1938769" y="580567"/>
                </a:lnTo>
                <a:lnTo>
                  <a:pt x="1955914" y="621144"/>
                </a:lnTo>
                <a:lnTo>
                  <a:pt x="1977301" y="659282"/>
                </a:lnTo>
                <a:lnTo>
                  <a:pt x="2002637" y="694651"/>
                </a:lnTo>
                <a:lnTo>
                  <a:pt x="2031606" y="726986"/>
                </a:lnTo>
                <a:lnTo>
                  <a:pt x="2063915" y="755967"/>
                </a:lnTo>
                <a:lnTo>
                  <a:pt x="2099271" y="781304"/>
                </a:lnTo>
                <a:lnTo>
                  <a:pt x="2137384" y="802703"/>
                </a:lnTo>
                <a:lnTo>
                  <a:pt x="2177948" y="819873"/>
                </a:lnTo>
                <a:lnTo>
                  <a:pt x="2220671" y="832497"/>
                </a:lnTo>
                <a:lnTo>
                  <a:pt x="2265248" y="840282"/>
                </a:lnTo>
                <a:lnTo>
                  <a:pt x="2311387" y="842949"/>
                </a:lnTo>
                <a:lnTo>
                  <a:pt x="2357539" y="840282"/>
                </a:lnTo>
                <a:lnTo>
                  <a:pt x="2402116" y="832497"/>
                </a:lnTo>
                <a:lnTo>
                  <a:pt x="2444839" y="819873"/>
                </a:lnTo>
                <a:lnTo>
                  <a:pt x="2485402" y="802703"/>
                </a:lnTo>
                <a:lnTo>
                  <a:pt x="2523515" y="781304"/>
                </a:lnTo>
                <a:lnTo>
                  <a:pt x="2547988" y="763765"/>
                </a:lnTo>
                <a:lnTo>
                  <a:pt x="2558872" y="755967"/>
                </a:lnTo>
                <a:lnTo>
                  <a:pt x="2591181" y="726986"/>
                </a:lnTo>
                <a:lnTo>
                  <a:pt x="2620149" y="694651"/>
                </a:lnTo>
                <a:lnTo>
                  <a:pt x="2645473" y="659282"/>
                </a:lnTo>
                <a:lnTo>
                  <a:pt x="2666860" y="621144"/>
                </a:lnTo>
                <a:lnTo>
                  <a:pt x="2684030" y="580491"/>
                </a:lnTo>
                <a:lnTo>
                  <a:pt x="2696629" y="537819"/>
                </a:lnTo>
                <a:lnTo>
                  <a:pt x="2704414" y="493204"/>
                </a:lnTo>
                <a:lnTo>
                  <a:pt x="2707081" y="447040"/>
                </a:lnTo>
                <a:close/>
              </a:path>
            </a:pathLst>
          </a:custGeom>
          <a:solidFill>
            <a:srgbClr val="F16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85510" y="4365169"/>
            <a:ext cx="870585" cy="474345"/>
          </a:xfrm>
          <a:custGeom>
            <a:avLst/>
            <a:gdLst/>
            <a:ahLst/>
            <a:cxnLst/>
            <a:rect l="l" t="t" r="r" b="b"/>
            <a:pathLst>
              <a:path w="870584" h="474345">
                <a:moveTo>
                  <a:pt x="633583" y="0"/>
                </a:moveTo>
                <a:lnTo>
                  <a:pt x="619001" y="2783"/>
                </a:lnTo>
                <a:lnTo>
                  <a:pt x="606099" y="11134"/>
                </a:lnTo>
                <a:lnTo>
                  <a:pt x="597177" y="24072"/>
                </a:lnTo>
                <a:lnTo>
                  <a:pt x="594023" y="38914"/>
                </a:lnTo>
                <a:lnTo>
                  <a:pt x="596668" y="53855"/>
                </a:lnTo>
                <a:lnTo>
                  <a:pt x="605143" y="67090"/>
                </a:lnTo>
                <a:lnTo>
                  <a:pt x="735424" y="197476"/>
                </a:lnTo>
                <a:lnTo>
                  <a:pt x="39569" y="197476"/>
                </a:lnTo>
                <a:lnTo>
                  <a:pt x="24163" y="200586"/>
                </a:lnTo>
                <a:lnTo>
                  <a:pt x="11586" y="209068"/>
                </a:lnTo>
                <a:lnTo>
                  <a:pt x="3108" y="221652"/>
                </a:lnTo>
                <a:lnTo>
                  <a:pt x="0" y="237066"/>
                </a:lnTo>
                <a:lnTo>
                  <a:pt x="3108" y="252481"/>
                </a:lnTo>
                <a:lnTo>
                  <a:pt x="11586" y="265065"/>
                </a:lnTo>
                <a:lnTo>
                  <a:pt x="24163" y="273547"/>
                </a:lnTo>
                <a:lnTo>
                  <a:pt x="39569" y="276657"/>
                </a:lnTo>
                <a:lnTo>
                  <a:pt x="735424" y="276657"/>
                </a:lnTo>
                <a:lnTo>
                  <a:pt x="605143" y="407043"/>
                </a:lnTo>
                <a:lnTo>
                  <a:pt x="596797" y="419952"/>
                </a:lnTo>
                <a:lnTo>
                  <a:pt x="594014" y="434542"/>
                </a:lnTo>
                <a:lnTo>
                  <a:pt x="596797" y="449133"/>
                </a:lnTo>
                <a:lnTo>
                  <a:pt x="605143" y="462042"/>
                </a:lnTo>
                <a:lnTo>
                  <a:pt x="618073" y="470969"/>
                </a:lnTo>
                <a:lnTo>
                  <a:pt x="632907" y="474125"/>
                </a:lnTo>
                <a:lnTo>
                  <a:pt x="647841" y="471478"/>
                </a:lnTo>
                <a:lnTo>
                  <a:pt x="661067" y="462998"/>
                </a:lnTo>
                <a:lnTo>
                  <a:pt x="858913" y="265044"/>
                </a:lnTo>
                <a:lnTo>
                  <a:pt x="867612" y="251958"/>
                </a:lnTo>
                <a:lnTo>
                  <a:pt x="870512" y="237066"/>
                </a:lnTo>
                <a:lnTo>
                  <a:pt x="867612" y="222174"/>
                </a:lnTo>
                <a:lnTo>
                  <a:pt x="858913" y="209089"/>
                </a:lnTo>
                <a:lnTo>
                  <a:pt x="661067" y="11134"/>
                </a:lnTo>
                <a:lnTo>
                  <a:pt x="648166" y="2783"/>
                </a:lnTo>
                <a:lnTo>
                  <a:pt x="633583" y="0"/>
                </a:lnTo>
                <a:close/>
              </a:path>
            </a:pathLst>
          </a:custGeom>
          <a:solidFill>
            <a:srgbClr val="F16D8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437365" y="2465959"/>
            <a:ext cx="69214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33B79E"/>
                </a:solidFill>
                <a:latin typeface="Tahoma"/>
                <a:cs typeface="Tahoma"/>
              </a:rPr>
              <a:t>م</a:t>
            </a:r>
            <a:r>
              <a:rPr sz="1800" spc="60" dirty="0">
                <a:solidFill>
                  <a:srgbClr val="33B79E"/>
                </a:solidFill>
                <a:latin typeface="Tahoma"/>
                <a:cs typeface="Tahoma"/>
              </a:rPr>
              <a:t>ه</a:t>
            </a:r>
            <a:r>
              <a:rPr sz="1800" spc="-635" dirty="0">
                <a:solidFill>
                  <a:srgbClr val="33B79E"/>
                </a:solidFill>
                <a:latin typeface="Tahoma"/>
                <a:cs typeface="Tahoma"/>
              </a:rPr>
              <a:t>ف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488551" y="2465959"/>
            <a:ext cx="510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800" spc="-315" dirty="0">
                <a:solidFill>
                  <a:srgbClr val="33B79E"/>
                </a:solidFill>
                <a:latin typeface="Tahoma"/>
                <a:cs typeface="Tahoma"/>
              </a:rPr>
              <a:t>بير</a:t>
            </a:r>
            <a:r>
              <a:rPr sz="1800" spc="-225" dirty="0">
                <a:solidFill>
                  <a:srgbClr val="33B79E"/>
                </a:solidFill>
                <a:latin typeface="Tahoma"/>
                <a:cs typeface="Tahoma"/>
              </a:rPr>
              <a:t>د</a:t>
            </a:r>
            <a:r>
              <a:rPr sz="1800" spc="-1000" dirty="0">
                <a:solidFill>
                  <a:srgbClr val="33B79E"/>
                </a:solidFill>
                <a:latin typeface="Tahoma"/>
                <a:cs typeface="Tahoma"/>
              </a:rPr>
              <a:t>ت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57690" y="4421581"/>
            <a:ext cx="6013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33B79E"/>
                </a:solidFill>
                <a:latin typeface="Tahoma"/>
                <a:cs typeface="Tahoma"/>
              </a:rPr>
              <a:t>ةعجارم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430761" y="4435220"/>
            <a:ext cx="427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800" spc="-395" dirty="0">
                <a:solidFill>
                  <a:srgbClr val="33B79E"/>
                </a:solidFill>
                <a:latin typeface="Tahoma"/>
                <a:cs typeface="Tahoma"/>
              </a:rPr>
              <a:t>رابتخا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105900" y="2924555"/>
            <a:ext cx="3023870" cy="1382395"/>
            <a:chOff x="9105900" y="2924555"/>
            <a:chExt cx="3023870" cy="1382395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71304" y="2924555"/>
              <a:ext cx="2458211" cy="138226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05900" y="3319271"/>
              <a:ext cx="309880" cy="548640"/>
            </a:xfrm>
            <a:custGeom>
              <a:avLst/>
              <a:gdLst/>
              <a:ahLst/>
              <a:cxnLst/>
              <a:rect l="l" t="t" r="r" b="b"/>
              <a:pathLst>
                <a:path w="309879" h="548639">
                  <a:moveTo>
                    <a:pt x="257809" y="0"/>
                  </a:moveTo>
                  <a:lnTo>
                    <a:pt x="51561" y="0"/>
                  </a:lnTo>
                  <a:lnTo>
                    <a:pt x="31503" y="4056"/>
                  </a:lnTo>
                  <a:lnTo>
                    <a:pt x="15113" y="15112"/>
                  </a:lnTo>
                  <a:lnTo>
                    <a:pt x="4056" y="31503"/>
                  </a:lnTo>
                  <a:lnTo>
                    <a:pt x="0" y="51562"/>
                  </a:lnTo>
                  <a:lnTo>
                    <a:pt x="0" y="497077"/>
                  </a:lnTo>
                  <a:lnTo>
                    <a:pt x="4056" y="517136"/>
                  </a:lnTo>
                  <a:lnTo>
                    <a:pt x="15113" y="533526"/>
                  </a:lnTo>
                  <a:lnTo>
                    <a:pt x="31503" y="544583"/>
                  </a:lnTo>
                  <a:lnTo>
                    <a:pt x="51561" y="548639"/>
                  </a:lnTo>
                  <a:lnTo>
                    <a:pt x="257809" y="548639"/>
                  </a:lnTo>
                  <a:lnTo>
                    <a:pt x="277868" y="544583"/>
                  </a:lnTo>
                  <a:lnTo>
                    <a:pt x="294258" y="533526"/>
                  </a:lnTo>
                  <a:lnTo>
                    <a:pt x="305315" y="517136"/>
                  </a:lnTo>
                  <a:lnTo>
                    <a:pt x="309372" y="497077"/>
                  </a:lnTo>
                  <a:lnTo>
                    <a:pt x="309372" y="51562"/>
                  </a:lnTo>
                  <a:lnTo>
                    <a:pt x="305315" y="31503"/>
                  </a:lnTo>
                  <a:lnTo>
                    <a:pt x="294258" y="15112"/>
                  </a:lnTo>
                  <a:lnTo>
                    <a:pt x="277868" y="4056"/>
                  </a:lnTo>
                  <a:lnTo>
                    <a:pt x="2578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5870447" y="1146047"/>
            <a:ext cx="1643380" cy="548640"/>
          </a:xfrm>
          <a:custGeom>
            <a:avLst/>
            <a:gdLst/>
            <a:ahLst/>
            <a:cxnLst/>
            <a:rect l="l" t="t" r="r" b="b"/>
            <a:pathLst>
              <a:path w="1643379" h="548639">
                <a:moveTo>
                  <a:pt x="1551431" y="0"/>
                </a:moveTo>
                <a:lnTo>
                  <a:pt x="91439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39"/>
                </a:lnTo>
                <a:lnTo>
                  <a:pt x="0" y="457200"/>
                </a:lnTo>
                <a:lnTo>
                  <a:pt x="7179" y="492811"/>
                </a:lnTo>
                <a:lnTo>
                  <a:pt x="26765" y="521874"/>
                </a:lnTo>
                <a:lnTo>
                  <a:pt x="55828" y="541460"/>
                </a:lnTo>
                <a:lnTo>
                  <a:pt x="91439" y="548639"/>
                </a:lnTo>
                <a:lnTo>
                  <a:pt x="1551431" y="548639"/>
                </a:lnTo>
                <a:lnTo>
                  <a:pt x="1587043" y="541460"/>
                </a:lnTo>
                <a:lnTo>
                  <a:pt x="1616106" y="521874"/>
                </a:lnTo>
                <a:lnTo>
                  <a:pt x="1635692" y="492811"/>
                </a:lnTo>
                <a:lnTo>
                  <a:pt x="1642872" y="457200"/>
                </a:lnTo>
                <a:lnTo>
                  <a:pt x="1642872" y="91439"/>
                </a:lnTo>
                <a:lnTo>
                  <a:pt x="1635692" y="55828"/>
                </a:lnTo>
                <a:lnTo>
                  <a:pt x="1616106" y="26765"/>
                </a:lnTo>
                <a:lnTo>
                  <a:pt x="1587043" y="7179"/>
                </a:lnTo>
                <a:lnTo>
                  <a:pt x="155143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071742" y="1218946"/>
            <a:ext cx="1242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16D84"/>
                </a:solidFill>
                <a:latin typeface="Arial"/>
                <a:cs typeface="Arial"/>
              </a:rPr>
              <a:t>5</a:t>
            </a:r>
            <a:r>
              <a:rPr sz="2400" b="1" spc="-24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16D84"/>
                </a:solidFill>
                <a:latin typeface="Tahoma"/>
                <a:cs typeface="Tahoma"/>
              </a:rPr>
              <a:t>Ques</a:t>
            </a:r>
            <a:r>
              <a:rPr sz="1800" spc="-10" dirty="0">
                <a:solidFill>
                  <a:srgbClr val="F16D84"/>
                </a:solidFill>
                <a:latin typeface="Tahoma"/>
                <a:cs typeface="Tahoma"/>
              </a:rPr>
              <a:t>tio</a:t>
            </a:r>
            <a:r>
              <a:rPr sz="1800" spc="-20" dirty="0">
                <a:solidFill>
                  <a:srgbClr val="F16D84"/>
                </a:solidFill>
                <a:latin typeface="Tahoma"/>
                <a:cs typeface="Tahoma"/>
              </a:rPr>
              <a:t>n</a:t>
            </a:r>
            <a:r>
              <a:rPr sz="1800" spc="90" dirty="0">
                <a:solidFill>
                  <a:srgbClr val="F16D84"/>
                </a:solidFill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63939" y="3393185"/>
            <a:ext cx="19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16D84"/>
                </a:solidFill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255764" y="4814315"/>
            <a:ext cx="309880" cy="548640"/>
          </a:xfrm>
          <a:custGeom>
            <a:avLst/>
            <a:gdLst/>
            <a:ahLst/>
            <a:cxnLst/>
            <a:rect l="l" t="t" r="r" b="b"/>
            <a:pathLst>
              <a:path w="309879" h="548639">
                <a:moveTo>
                  <a:pt x="257809" y="0"/>
                </a:moveTo>
                <a:lnTo>
                  <a:pt x="51561" y="0"/>
                </a:lnTo>
                <a:lnTo>
                  <a:pt x="31503" y="4056"/>
                </a:lnTo>
                <a:lnTo>
                  <a:pt x="15113" y="15112"/>
                </a:lnTo>
                <a:lnTo>
                  <a:pt x="4056" y="31503"/>
                </a:lnTo>
                <a:lnTo>
                  <a:pt x="0" y="51561"/>
                </a:lnTo>
                <a:lnTo>
                  <a:pt x="0" y="497077"/>
                </a:lnTo>
                <a:lnTo>
                  <a:pt x="4056" y="517136"/>
                </a:lnTo>
                <a:lnTo>
                  <a:pt x="15112" y="533526"/>
                </a:lnTo>
                <a:lnTo>
                  <a:pt x="31503" y="544583"/>
                </a:lnTo>
                <a:lnTo>
                  <a:pt x="51561" y="548639"/>
                </a:lnTo>
                <a:lnTo>
                  <a:pt x="257809" y="548639"/>
                </a:lnTo>
                <a:lnTo>
                  <a:pt x="277868" y="544583"/>
                </a:lnTo>
                <a:lnTo>
                  <a:pt x="294258" y="533526"/>
                </a:lnTo>
                <a:lnTo>
                  <a:pt x="305315" y="517136"/>
                </a:lnTo>
                <a:lnTo>
                  <a:pt x="309371" y="497077"/>
                </a:lnTo>
                <a:lnTo>
                  <a:pt x="309371" y="51561"/>
                </a:lnTo>
                <a:lnTo>
                  <a:pt x="305315" y="31503"/>
                </a:lnTo>
                <a:lnTo>
                  <a:pt x="294258" y="15112"/>
                </a:lnTo>
                <a:lnTo>
                  <a:pt x="277868" y="4056"/>
                </a:lnTo>
                <a:lnTo>
                  <a:pt x="25780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312532" y="4888229"/>
            <a:ext cx="19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16D84"/>
                </a:solidFill>
                <a:latin typeface="Arial"/>
                <a:cs typeface="Arial"/>
              </a:rPr>
              <a:t>7</a:t>
            </a:r>
            <a:endParaRPr sz="2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056888" y="4072128"/>
            <a:ext cx="309880" cy="548640"/>
          </a:xfrm>
          <a:custGeom>
            <a:avLst/>
            <a:gdLst/>
            <a:ahLst/>
            <a:cxnLst/>
            <a:rect l="l" t="t" r="r" b="b"/>
            <a:pathLst>
              <a:path w="309879" h="548639">
                <a:moveTo>
                  <a:pt x="257810" y="0"/>
                </a:moveTo>
                <a:lnTo>
                  <a:pt x="51562" y="0"/>
                </a:lnTo>
                <a:lnTo>
                  <a:pt x="31503" y="4056"/>
                </a:lnTo>
                <a:lnTo>
                  <a:pt x="15112" y="15112"/>
                </a:lnTo>
                <a:lnTo>
                  <a:pt x="4056" y="31503"/>
                </a:lnTo>
                <a:lnTo>
                  <a:pt x="0" y="51562"/>
                </a:lnTo>
                <a:lnTo>
                  <a:pt x="0" y="497078"/>
                </a:lnTo>
                <a:lnTo>
                  <a:pt x="4056" y="517136"/>
                </a:lnTo>
                <a:lnTo>
                  <a:pt x="15112" y="533527"/>
                </a:lnTo>
                <a:lnTo>
                  <a:pt x="31503" y="544583"/>
                </a:lnTo>
                <a:lnTo>
                  <a:pt x="51562" y="548640"/>
                </a:lnTo>
                <a:lnTo>
                  <a:pt x="257810" y="548640"/>
                </a:lnTo>
                <a:lnTo>
                  <a:pt x="277868" y="544583"/>
                </a:lnTo>
                <a:lnTo>
                  <a:pt x="294259" y="533527"/>
                </a:lnTo>
                <a:lnTo>
                  <a:pt x="305315" y="517136"/>
                </a:lnTo>
                <a:lnTo>
                  <a:pt x="309372" y="497078"/>
                </a:lnTo>
                <a:lnTo>
                  <a:pt x="309372" y="51562"/>
                </a:lnTo>
                <a:lnTo>
                  <a:pt x="305315" y="31503"/>
                </a:lnTo>
                <a:lnTo>
                  <a:pt x="294259" y="15113"/>
                </a:lnTo>
                <a:lnTo>
                  <a:pt x="277868" y="4056"/>
                </a:lnTo>
                <a:lnTo>
                  <a:pt x="25781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1222349" y="3909186"/>
            <a:ext cx="3088640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7860">
              <a:lnSpc>
                <a:spcPts val="2010"/>
              </a:lnSpc>
              <a:spcBef>
                <a:spcPts val="100"/>
              </a:spcBef>
            </a:pPr>
            <a:r>
              <a:rPr sz="1800" spc="-585" dirty="0">
                <a:solidFill>
                  <a:srgbClr val="33B79E"/>
                </a:solidFill>
                <a:latin typeface="Tahoma"/>
                <a:cs typeface="Tahoma"/>
              </a:rPr>
              <a:t>ةلسلس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ts val="2730"/>
              </a:lnSpc>
              <a:tabLst>
                <a:tab pos="2904490" algn="l"/>
              </a:tabLst>
            </a:pPr>
            <a:r>
              <a:rPr sz="3600" spc="44" baseline="1157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3600" spc="22" baseline="1157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3600" spc="60" baseline="1157" dirty="0">
                <a:solidFill>
                  <a:srgbClr val="671F5C"/>
                </a:solidFill>
                <a:latin typeface="Tahoma"/>
                <a:cs typeface="Tahoma"/>
              </a:rPr>
              <a:t>rvice</a:t>
            </a:r>
            <a:r>
              <a:rPr sz="3600" spc="-382" baseline="1157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3600" spc="-284" baseline="1157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3600" spc="37" baseline="1157" dirty="0">
                <a:solidFill>
                  <a:srgbClr val="671F5C"/>
                </a:solidFill>
                <a:latin typeface="Tahoma"/>
                <a:cs typeface="Tahoma"/>
              </a:rPr>
              <a:t>alue</a:t>
            </a:r>
            <a:r>
              <a:rPr sz="3600" spc="-300" baseline="1157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3600" spc="-52" baseline="1157" dirty="0">
                <a:solidFill>
                  <a:srgbClr val="671F5C"/>
                </a:solidFill>
                <a:latin typeface="Tahoma"/>
                <a:cs typeface="Tahoma"/>
              </a:rPr>
              <a:t>Ch</a:t>
            </a:r>
            <a:r>
              <a:rPr sz="3600" spc="-37" baseline="1157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3600" spc="30" baseline="1157" dirty="0">
                <a:solidFill>
                  <a:srgbClr val="671F5C"/>
                </a:solidFill>
                <a:latin typeface="Tahoma"/>
                <a:cs typeface="Tahoma"/>
              </a:rPr>
              <a:t>in</a:t>
            </a:r>
            <a:r>
              <a:rPr sz="3600" baseline="1157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2400" b="1" spc="10" dirty="0">
                <a:solidFill>
                  <a:srgbClr val="F16D84"/>
                </a:solidFill>
                <a:latin typeface="Arial"/>
                <a:cs typeface="Arial"/>
              </a:rPr>
              <a:t>2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505700" y="2613660"/>
            <a:ext cx="309880" cy="548640"/>
          </a:xfrm>
          <a:custGeom>
            <a:avLst/>
            <a:gdLst/>
            <a:ahLst/>
            <a:cxnLst/>
            <a:rect l="l" t="t" r="r" b="b"/>
            <a:pathLst>
              <a:path w="309879" h="548639">
                <a:moveTo>
                  <a:pt x="257809" y="0"/>
                </a:moveTo>
                <a:lnTo>
                  <a:pt x="51561" y="0"/>
                </a:lnTo>
                <a:lnTo>
                  <a:pt x="31503" y="4056"/>
                </a:lnTo>
                <a:lnTo>
                  <a:pt x="15113" y="15112"/>
                </a:lnTo>
                <a:lnTo>
                  <a:pt x="4056" y="31503"/>
                </a:lnTo>
                <a:lnTo>
                  <a:pt x="0" y="51562"/>
                </a:lnTo>
                <a:lnTo>
                  <a:pt x="0" y="497077"/>
                </a:lnTo>
                <a:lnTo>
                  <a:pt x="4056" y="517136"/>
                </a:lnTo>
                <a:lnTo>
                  <a:pt x="15113" y="533526"/>
                </a:lnTo>
                <a:lnTo>
                  <a:pt x="31503" y="544583"/>
                </a:lnTo>
                <a:lnTo>
                  <a:pt x="51561" y="548639"/>
                </a:lnTo>
                <a:lnTo>
                  <a:pt x="257809" y="548639"/>
                </a:lnTo>
                <a:lnTo>
                  <a:pt x="277868" y="544583"/>
                </a:lnTo>
                <a:lnTo>
                  <a:pt x="294258" y="533526"/>
                </a:lnTo>
                <a:lnTo>
                  <a:pt x="305315" y="517136"/>
                </a:lnTo>
                <a:lnTo>
                  <a:pt x="309372" y="497077"/>
                </a:lnTo>
                <a:lnTo>
                  <a:pt x="309372" y="51562"/>
                </a:lnTo>
                <a:lnTo>
                  <a:pt x="305315" y="31503"/>
                </a:lnTo>
                <a:lnTo>
                  <a:pt x="294258" y="15112"/>
                </a:lnTo>
                <a:lnTo>
                  <a:pt x="277868" y="4056"/>
                </a:lnTo>
                <a:lnTo>
                  <a:pt x="25780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7563104" y="2686558"/>
            <a:ext cx="19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solidFill>
                  <a:srgbClr val="F16D84"/>
                </a:solidFill>
                <a:latin typeface="Arial"/>
                <a:cs typeface="Arial"/>
              </a:rPr>
              <a:t>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474464" y="1865376"/>
            <a:ext cx="309880" cy="548640"/>
          </a:xfrm>
          <a:custGeom>
            <a:avLst/>
            <a:gdLst/>
            <a:ahLst/>
            <a:cxnLst/>
            <a:rect l="l" t="t" r="r" b="b"/>
            <a:pathLst>
              <a:path w="309879" h="548639">
                <a:moveTo>
                  <a:pt x="257810" y="0"/>
                </a:moveTo>
                <a:lnTo>
                  <a:pt x="51562" y="0"/>
                </a:lnTo>
                <a:lnTo>
                  <a:pt x="31503" y="4056"/>
                </a:lnTo>
                <a:lnTo>
                  <a:pt x="15112" y="15112"/>
                </a:lnTo>
                <a:lnTo>
                  <a:pt x="4056" y="31503"/>
                </a:lnTo>
                <a:lnTo>
                  <a:pt x="0" y="51562"/>
                </a:lnTo>
                <a:lnTo>
                  <a:pt x="0" y="497077"/>
                </a:lnTo>
                <a:lnTo>
                  <a:pt x="4056" y="517136"/>
                </a:lnTo>
                <a:lnTo>
                  <a:pt x="15112" y="533526"/>
                </a:lnTo>
                <a:lnTo>
                  <a:pt x="31503" y="544583"/>
                </a:lnTo>
                <a:lnTo>
                  <a:pt x="51562" y="548639"/>
                </a:lnTo>
                <a:lnTo>
                  <a:pt x="257810" y="548639"/>
                </a:lnTo>
                <a:lnTo>
                  <a:pt x="277868" y="544583"/>
                </a:lnTo>
                <a:lnTo>
                  <a:pt x="294259" y="533526"/>
                </a:lnTo>
                <a:lnTo>
                  <a:pt x="305315" y="517136"/>
                </a:lnTo>
                <a:lnTo>
                  <a:pt x="309372" y="497077"/>
                </a:lnTo>
                <a:lnTo>
                  <a:pt x="309372" y="51562"/>
                </a:lnTo>
                <a:lnTo>
                  <a:pt x="305315" y="31503"/>
                </a:lnTo>
                <a:lnTo>
                  <a:pt x="294259" y="15112"/>
                </a:lnTo>
                <a:lnTo>
                  <a:pt x="277868" y="4056"/>
                </a:lnTo>
                <a:lnTo>
                  <a:pt x="25781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222349" y="947420"/>
            <a:ext cx="4436110" cy="139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30755">
              <a:lnSpc>
                <a:spcPts val="2135"/>
              </a:lnSpc>
              <a:spcBef>
                <a:spcPts val="100"/>
              </a:spcBef>
            </a:pPr>
            <a:r>
              <a:rPr sz="1800" spc="-155" dirty="0">
                <a:solidFill>
                  <a:srgbClr val="33B79E"/>
                </a:solidFill>
                <a:latin typeface="Tahoma"/>
                <a:cs typeface="Tahoma"/>
              </a:rPr>
              <a:t>ةمدخ</a:t>
            </a:r>
            <a:r>
              <a:rPr sz="1800" spc="-200" dirty="0">
                <a:solidFill>
                  <a:srgbClr val="33B79E"/>
                </a:solidFill>
                <a:latin typeface="Tahoma"/>
                <a:cs typeface="Tahoma"/>
              </a:rPr>
              <a:t>ل</a:t>
            </a:r>
            <a:r>
              <a:rPr sz="1800" spc="-70" dirty="0">
                <a:solidFill>
                  <a:srgbClr val="33B79E"/>
                </a:solidFill>
                <a:latin typeface="Tahoma"/>
                <a:cs typeface="Tahoma"/>
              </a:rPr>
              <a:t>ا</a:t>
            </a:r>
            <a:r>
              <a:rPr sz="1800" spc="-120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solidFill>
                  <a:srgbClr val="33B79E"/>
                </a:solidFill>
                <a:latin typeface="Tahoma"/>
                <a:cs typeface="Tahoma"/>
              </a:rPr>
              <a:t>ة</a:t>
            </a:r>
            <a:r>
              <a:rPr sz="1800" spc="-75" dirty="0">
                <a:solidFill>
                  <a:srgbClr val="33B79E"/>
                </a:solidFill>
                <a:latin typeface="Tahoma"/>
                <a:cs typeface="Tahoma"/>
              </a:rPr>
              <a:t>را</a:t>
            </a:r>
            <a:r>
              <a:rPr sz="1800" spc="-110" dirty="0">
                <a:solidFill>
                  <a:srgbClr val="33B79E"/>
                </a:solidFill>
                <a:latin typeface="Tahoma"/>
                <a:cs typeface="Tahoma"/>
              </a:rPr>
              <a:t>د</a:t>
            </a:r>
            <a:r>
              <a:rPr sz="1800" spc="-70" dirty="0">
                <a:solidFill>
                  <a:srgbClr val="33B79E"/>
                </a:solidFill>
                <a:latin typeface="Tahoma"/>
                <a:cs typeface="Tahoma"/>
              </a:rPr>
              <a:t>إ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ts val="2855"/>
              </a:lnSpc>
            </a:pPr>
            <a:r>
              <a:rPr sz="2400" spc="-45" dirty="0">
                <a:solidFill>
                  <a:srgbClr val="671F5C"/>
                </a:solidFill>
                <a:latin typeface="Tahoma"/>
                <a:cs typeface="Tahoma"/>
              </a:rPr>
              <a:t>Co</a:t>
            </a:r>
            <a:r>
              <a:rPr sz="2400" spc="-4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cepts</a:t>
            </a:r>
            <a:r>
              <a:rPr sz="2400" spc="-2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400" spc="40" dirty="0">
                <a:solidFill>
                  <a:srgbClr val="671F5C"/>
                </a:solidFill>
                <a:latin typeface="Tahoma"/>
                <a:cs typeface="Tahoma"/>
              </a:rPr>
              <a:t>rvice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671F5C"/>
                </a:solidFill>
                <a:latin typeface="Tahoma"/>
                <a:cs typeface="Tahoma"/>
              </a:rPr>
              <a:t>Ma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400" spc="-20" dirty="0">
                <a:solidFill>
                  <a:srgbClr val="671F5C"/>
                </a:solidFill>
                <a:latin typeface="Tahoma"/>
                <a:cs typeface="Tahoma"/>
              </a:rPr>
              <a:t>agement</a:t>
            </a:r>
            <a:endParaRPr sz="2400" dirty="0">
              <a:latin typeface="Tahoma"/>
              <a:cs typeface="Tahoma"/>
            </a:endParaRPr>
          </a:p>
          <a:p>
            <a:pPr marL="1009650">
              <a:lnSpc>
                <a:spcPts val="2100"/>
              </a:lnSpc>
              <a:spcBef>
                <a:spcPts val="840"/>
              </a:spcBef>
            </a:pPr>
            <a:r>
              <a:rPr sz="1800" dirty="0">
                <a:solidFill>
                  <a:srgbClr val="33B79E"/>
                </a:solidFill>
                <a:latin typeface="Tahoma"/>
                <a:cs typeface="Tahoma"/>
              </a:rPr>
              <a:t>ة</a:t>
            </a:r>
            <a:r>
              <a:rPr sz="1800" spc="-530" dirty="0">
                <a:solidFill>
                  <a:srgbClr val="33B79E"/>
                </a:solidFill>
                <a:latin typeface="Tahoma"/>
                <a:cs typeface="Tahoma"/>
              </a:rPr>
              <a:t>يهيجوت</a:t>
            </a:r>
            <a:r>
              <a:rPr sz="1800" spc="-515" dirty="0">
                <a:solidFill>
                  <a:srgbClr val="33B79E"/>
                </a:solidFill>
                <a:latin typeface="Tahoma"/>
                <a:cs typeface="Tahoma"/>
              </a:rPr>
              <a:t>ل</a:t>
            </a:r>
            <a:r>
              <a:rPr sz="1800" spc="-70" dirty="0">
                <a:solidFill>
                  <a:srgbClr val="33B79E"/>
                </a:solidFill>
                <a:latin typeface="Tahoma"/>
                <a:cs typeface="Tahoma"/>
              </a:rPr>
              <a:t>ا</a:t>
            </a:r>
            <a:r>
              <a:rPr sz="1800" spc="-120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204" dirty="0">
                <a:solidFill>
                  <a:srgbClr val="33B79E"/>
                </a:solidFill>
                <a:latin typeface="Tahoma"/>
                <a:cs typeface="Tahoma"/>
              </a:rPr>
              <a:t>ئ</a:t>
            </a:r>
            <a:r>
              <a:rPr sz="1800" spc="5" dirty="0">
                <a:solidFill>
                  <a:srgbClr val="33B79E"/>
                </a:solidFill>
                <a:latin typeface="Tahoma"/>
                <a:cs typeface="Tahoma"/>
              </a:rPr>
              <a:t>دا</a:t>
            </a:r>
            <a:r>
              <a:rPr sz="1800" spc="-585" dirty="0">
                <a:solidFill>
                  <a:srgbClr val="33B79E"/>
                </a:solidFill>
                <a:latin typeface="Tahoma"/>
                <a:cs typeface="Tahoma"/>
              </a:rPr>
              <a:t>ب</a:t>
            </a:r>
            <a:r>
              <a:rPr sz="1800" spc="-445" dirty="0">
                <a:solidFill>
                  <a:srgbClr val="33B79E"/>
                </a:solidFill>
                <a:latin typeface="Tahoma"/>
                <a:cs typeface="Tahoma"/>
              </a:rPr>
              <a:t>م</a:t>
            </a:r>
            <a:r>
              <a:rPr sz="1800" spc="-390" dirty="0">
                <a:solidFill>
                  <a:srgbClr val="33B79E"/>
                </a:solidFill>
                <a:latin typeface="Tahoma"/>
                <a:cs typeface="Tahoma"/>
              </a:rPr>
              <a:t>لا</a:t>
            </a:r>
            <a:endParaRPr sz="1800" dirty="0">
              <a:latin typeface="Tahoma"/>
              <a:cs typeface="Tahoma"/>
            </a:endParaRPr>
          </a:p>
          <a:p>
            <a:pPr marL="12700" algn="l" rtl="0">
              <a:lnSpc>
                <a:spcPts val="2820"/>
              </a:lnSpc>
              <a:tabLst>
                <a:tab pos="3320415" algn="l"/>
              </a:tabLst>
            </a:pPr>
            <a:r>
              <a:rPr sz="2400" spc="-120" dirty="0">
                <a:solidFill>
                  <a:srgbClr val="671F5C"/>
                </a:solidFill>
                <a:latin typeface="Tahoma"/>
                <a:cs typeface="Tahoma"/>
              </a:rPr>
              <a:t>ITIL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671F5C"/>
                </a:solidFill>
                <a:latin typeface="Tahoma"/>
                <a:cs typeface="Tahoma"/>
              </a:rPr>
              <a:t>Guiding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671F5C"/>
                </a:solidFill>
                <a:latin typeface="Tahoma"/>
                <a:cs typeface="Tahoma"/>
              </a:rPr>
              <a:t>Principles	</a:t>
            </a:r>
            <a:r>
              <a:rPr sz="3600" b="1" spc="22" baseline="1157" dirty="0">
                <a:solidFill>
                  <a:srgbClr val="F16D84"/>
                </a:solidFill>
                <a:latin typeface="Arial"/>
                <a:cs typeface="Arial"/>
              </a:rPr>
              <a:t>6</a:t>
            </a:r>
            <a:endParaRPr sz="3600" baseline="1157" dirty="0">
              <a:latin typeface="Arial"/>
              <a:cs typeface="Aria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192267" y="5541264"/>
            <a:ext cx="664845" cy="548640"/>
          </a:xfrm>
          <a:custGeom>
            <a:avLst/>
            <a:gdLst/>
            <a:ahLst/>
            <a:cxnLst/>
            <a:rect l="l" t="t" r="r" b="b"/>
            <a:pathLst>
              <a:path w="664845" h="548639">
                <a:moveTo>
                  <a:pt x="573024" y="0"/>
                </a:moveTo>
                <a:lnTo>
                  <a:pt x="91440" y="0"/>
                </a:lnTo>
                <a:lnTo>
                  <a:pt x="55828" y="7179"/>
                </a:lnTo>
                <a:lnTo>
                  <a:pt x="26765" y="26765"/>
                </a:lnTo>
                <a:lnTo>
                  <a:pt x="7179" y="55828"/>
                </a:lnTo>
                <a:lnTo>
                  <a:pt x="0" y="91440"/>
                </a:lnTo>
                <a:lnTo>
                  <a:pt x="0" y="457200"/>
                </a:lnTo>
                <a:lnTo>
                  <a:pt x="7179" y="492790"/>
                </a:lnTo>
                <a:lnTo>
                  <a:pt x="26765" y="521855"/>
                </a:lnTo>
                <a:lnTo>
                  <a:pt x="55828" y="541453"/>
                </a:lnTo>
                <a:lnTo>
                  <a:pt x="91440" y="548640"/>
                </a:lnTo>
                <a:lnTo>
                  <a:pt x="573024" y="548640"/>
                </a:lnTo>
                <a:lnTo>
                  <a:pt x="608635" y="541453"/>
                </a:lnTo>
                <a:lnTo>
                  <a:pt x="637698" y="521855"/>
                </a:lnTo>
                <a:lnTo>
                  <a:pt x="657284" y="492790"/>
                </a:lnTo>
                <a:lnTo>
                  <a:pt x="664464" y="457200"/>
                </a:lnTo>
                <a:lnTo>
                  <a:pt x="664464" y="91440"/>
                </a:lnTo>
                <a:lnTo>
                  <a:pt x="657284" y="55828"/>
                </a:lnTo>
                <a:lnTo>
                  <a:pt x="637698" y="26765"/>
                </a:lnTo>
                <a:lnTo>
                  <a:pt x="608635" y="7179"/>
                </a:lnTo>
                <a:lnTo>
                  <a:pt x="57302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1222349" y="5615736"/>
            <a:ext cx="4487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  <a:tabLst>
                <a:tab pos="4131945" algn="l"/>
              </a:tabLst>
            </a:pPr>
            <a:r>
              <a:rPr sz="3600" spc="-44" baseline="2314" dirty="0">
                <a:solidFill>
                  <a:srgbClr val="671F5C"/>
                </a:solidFill>
                <a:latin typeface="Tahoma"/>
                <a:cs typeface="Tahoma"/>
              </a:rPr>
              <a:t>U</a:t>
            </a:r>
            <a:r>
              <a:rPr sz="3600" spc="-30" baseline="2314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3600" spc="60" baseline="2314" dirty="0">
                <a:solidFill>
                  <a:srgbClr val="671F5C"/>
                </a:solidFill>
                <a:latin typeface="Tahoma"/>
                <a:cs typeface="Tahoma"/>
              </a:rPr>
              <a:t>de</a:t>
            </a:r>
            <a:r>
              <a:rPr sz="3600" baseline="2314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3600" spc="37" baseline="2314" dirty="0">
                <a:solidFill>
                  <a:srgbClr val="671F5C"/>
                </a:solidFill>
                <a:latin typeface="Tahoma"/>
                <a:cs typeface="Tahoma"/>
              </a:rPr>
              <a:t>sta</a:t>
            </a:r>
            <a:r>
              <a:rPr sz="3600" spc="-37" baseline="2314" dirty="0">
                <a:solidFill>
                  <a:srgbClr val="671F5C"/>
                </a:solidFill>
                <a:latin typeface="Tahoma"/>
                <a:cs typeface="Tahoma"/>
              </a:rPr>
              <a:t>nd</a:t>
            </a:r>
            <a:r>
              <a:rPr sz="3600" spc="-307" baseline="23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3600" spc="7" baseline="2314" dirty="0">
                <a:solidFill>
                  <a:srgbClr val="671F5C"/>
                </a:solidFill>
                <a:latin typeface="Tahoma"/>
                <a:cs typeface="Tahoma"/>
              </a:rPr>
              <a:t>7</a:t>
            </a:r>
            <a:r>
              <a:rPr sz="3600" spc="-300" baseline="23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3600" spc="-322" baseline="2314" dirty="0">
                <a:solidFill>
                  <a:srgbClr val="671F5C"/>
                </a:solidFill>
                <a:latin typeface="Tahoma"/>
                <a:cs typeface="Tahoma"/>
              </a:rPr>
              <a:t>IT</a:t>
            </a:r>
            <a:r>
              <a:rPr sz="3600" spc="-240" baseline="2314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3600" spc="165" baseline="2314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3600" spc="-300" baseline="2314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3600" spc="232" baseline="2314" dirty="0">
                <a:solidFill>
                  <a:srgbClr val="671F5C"/>
                </a:solidFill>
                <a:latin typeface="Tahoma"/>
                <a:cs typeface="Tahoma"/>
              </a:rPr>
              <a:t>P</a:t>
            </a:r>
            <a:r>
              <a:rPr sz="3600" spc="89" baseline="2314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3600" spc="22" baseline="2314" dirty="0">
                <a:solidFill>
                  <a:srgbClr val="671F5C"/>
                </a:solidFill>
                <a:latin typeface="Tahoma"/>
                <a:cs typeface="Tahoma"/>
              </a:rPr>
              <a:t>acti</a:t>
            </a:r>
            <a:r>
              <a:rPr sz="3600" spc="67" baseline="2314" dirty="0">
                <a:solidFill>
                  <a:srgbClr val="671F5C"/>
                </a:solidFill>
                <a:latin typeface="Tahoma"/>
                <a:cs typeface="Tahoma"/>
              </a:rPr>
              <a:t>ces</a:t>
            </a:r>
            <a:r>
              <a:rPr sz="3600" baseline="2314" dirty="0">
                <a:solidFill>
                  <a:srgbClr val="671F5C"/>
                </a:solidFill>
                <a:latin typeface="Tahoma"/>
                <a:cs typeface="Tahoma"/>
              </a:rPr>
              <a:t>	</a:t>
            </a:r>
            <a:r>
              <a:rPr sz="2400" b="1" spc="5" dirty="0">
                <a:solidFill>
                  <a:srgbClr val="F16D84"/>
                </a:solidFill>
                <a:latin typeface="Arial"/>
                <a:cs typeface="Arial"/>
              </a:rPr>
              <a:t>17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65526" y="2435478"/>
            <a:ext cx="56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33B79E"/>
                </a:solidFill>
                <a:latin typeface="Tahoma"/>
                <a:cs typeface="Tahoma"/>
              </a:rPr>
              <a:t>دا</a:t>
            </a:r>
            <a:r>
              <a:rPr sz="1800" spc="-335" dirty="0">
                <a:solidFill>
                  <a:srgbClr val="33B79E"/>
                </a:solidFill>
                <a:latin typeface="Tahoma"/>
                <a:cs typeface="Tahoma"/>
              </a:rPr>
              <a:t>عبلأا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569970" y="3204464"/>
            <a:ext cx="673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0" dirty="0">
                <a:solidFill>
                  <a:srgbClr val="33B79E"/>
                </a:solidFill>
                <a:latin typeface="Tahoma"/>
                <a:cs typeface="Tahoma"/>
              </a:rPr>
              <a:t>تان</a:t>
            </a:r>
            <a:r>
              <a:rPr sz="1800" spc="-135" dirty="0">
                <a:solidFill>
                  <a:srgbClr val="33B79E"/>
                </a:solidFill>
                <a:latin typeface="Tahoma"/>
                <a:cs typeface="Tahoma"/>
              </a:rPr>
              <a:t>و</a:t>
            </a:r>
            <a:r>
              <a:rPr sz="1800" spc="-229" dirty="0">
                <a:solidFill>
                  <a:srgbClr val="33B79E"/>
                </a:solidFill>
                <a:latin typeface="Tahoma"/>
                <a:cs typeface="Tahoma"/>
              </a:rPr>
              <a:t>كم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572513" y="3191636"/>
            <a:ext cx="6245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127" baseline="1543" dirty="0">
                <a:solidFill>
                  <a:srgbClr val="33B79E"/>
                </a:solidFill>
                <a:latin typeface="Tahoma"/>
                <a:cs typeface="Tahoma"/>
              </a:rPr>
              <a:t>ف</a:t>
            </a:r>
            <a:r>
              <a:rPr sz="2700" spc="179" baseline="1543" dirty="0">
                <a:solidFill>
                  <a:srgbClr val="33B79E"/>
                </a:solidFill>
                <a:latin typeface="Tahoma"/>
                <a:cs typeface="Tahoma"/>
              </a:rPr>
              <a:t>د</a:t>
            </a:r>
            <a:r>
              <a:rPr sz="2700" spc="165" baseline="1543" dirty="0">
                <a:solidFill>
                  <a:srgbClr val="33B79E"/>
                </a:solidFill>
                <a:latin typeface="Tahoma"/>
                <a:cs typeface="Tahoma"/>
              </a:rPr>
              <a:t>ه</a:t>
            </a:r>
            <a:r>
              <a:rPr sz="2700" spc="-585" baseline="1543" dirty="0">
                <a:solidFill>
                  <a:srgbClr val="33B79E"/>
                </a:solidFill>
                <a:latin typeface="Tahoma"/>
                <a:cs typeface="Tahoma"/>
              </a:rPr>
              <a:t>لا</a:t>
            </a:r>
            <a:r>
              <a:rPr sz="2700" baseline="1543" dirty="0">
                <a:solidFill>
                  <a:srgbClr val="33B79E"/>
                </a:solidFill>
                <a:latin typeface="Tahoma"/>
                <a:cs typeface="Tahoma"/>
              </a:rPr>
              <a:t>                                                                        </a:t>
            </a:r>
            <a:r>
              <a:rPr sz="2700" spc="284" baseline="1543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440" dirty="0">
                <a:solidFill>
                  <a:srgbClr val="33B79E"/>
                </a:solidFill>
                <a:latin typeface="Tahoma"/>
                <a:cs typeface="Tahoma"/>
              </a:rPr>
              <a:t>ةميق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53505" y="4642484"/>
            <a:ext cx="789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33B79E"/>
                </a:solidFill>
                <a:latin typeface="Tahoma"/>
                <a:cs typeface="Tahoma"/>
              </a:rPr>
              <a:t>تاسرامم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0" y="3313176"/>
            <a:ext cx="9409430" cy="640080"/>
          </a:xfrm>
          <a:custGeom>
            <a:avLst/>
            <a:gdLst/>
            <a:ahLst/>
            <a:cxnLst/>
            <a:rect l="l" t="t" r="r" b="b"/>
            <a:pathLst>
              <a:path w="9409430" h="640079">
                <a:moveTo>
                  <a:pt x="9409176" y="0"/>
                </a:moveTo>
                <a:lnTo>
                  <a:pt x="0" y="0"/>
                </a:lnTo>
                <a:lnTo>
                  <a:pt x="0" y="640080"/>
                </a:lnTo>
                <a:lnTo>
                  <a:pt x="9409176" y="640080"/>
                </a:lnTo>
                <a:lnTo>
                  <a:pt x="9409176" y="0"/>
                </a:lnTo>
                <a:close/>
              </a:path>
            </a:pathLst>
          </a:custGeom>
          <a:solidFill>
            <a:srgbClr val="671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8739" y="1073589"/>
            <a:ext cx="11324590" cy="26924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14935" algn="l" rtl="0">
              <a:lnSpc>
                <a:spcPct val="100000"/>
              </a:lnSpc>
              <a:spcBef>
                <a:spcPts val="730"/>
              </a:spcBef>
            </a:pPr>
            <a:r>
              <a:rPr sz="2800" spc="40" dirty="0">
                <a:solidFill>
                  <a:srgbClr val="F16D84"/>
                </a:solidFill>
                <a:latin typeface="Tahoma"/>
                <a:cs typeface="Tahoma"/>
              </a:rPr>
              <a:t>Service</a:t>
            </a:r>
            <a:r>
              <a:rPr sz="2800" spc="-21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800" spc="-50" dirty="0">
                <a:solidFill>
                  <a:srgbClr val="F16D84"/>
                </a:solidFill>
                <a:latin typeface="Tahoma"/>
                <a:cs typeface="Tahoma"/>
              </a:rPr>
              <a:t>Management:</a:t>
            </a:r>
            <a:endParaRPr sz="2800" dirty="0">
              <a:latin typeface="Tahoma"/>
              <a:cs typeface="Tahoma"/>
            </a:endParaRPr>
          </a:p>
          <a:p>
            <a:pPr marL="1911350">
              <a:lnSpc>
                <a:spcPts val="2090"/>
              </a:lnSpc>
              <a:spcBef>
                <a:spcPts val="409"/>
              </a:spcBef>
            </a:pPr>
            <a:r>
              <a:rPr sz="1800" spc="-430" dirty="0">
                <a:solidFill>
                  <a:srgbClr val="33B79E"/>
                </a:solidFill>
                <a:latin typeface="Tahoma"/>
                <a:cs typeface="Tahoma"/>
              </a:rPr>
              <a:t>ةصصختم</a:t>
            </a:r>
            <a:r>
              <a:rPr sz="1800" spc="500" dirty="0">
                <a:solidFill>
                  <a:srgbClr val="33B79E"/>
                </a:solidFill>
                <a:latin typeface="Tahoma"/>
                <a:cs typeface="Tahoma"/>
              </a:rPr>
              <a:t>                      </a:t>
            </a:r>
            <a:r>
              <a:rPr sz="1800" spc="-165" dirty="0">
                <a:solidFill>
                  <a:srgbClr val="33B79E"/>
                </a:solidFill>
                <a:latin typeface="Tahoma"/>
                <a:cs typeface="Tahoma"/>
              </a:rPr>
              <a:t>تاردق</a:t>
            </a:r>
            <a:endParaRPr sz="1800" dirty="0">
              <a:latin typeface="Tahoma"/>
              <a:cs typeface="Tahoma"/>
            </a:endParaRPr>
          </a:p>
          <a:p>
            <a:pPr marL="515620" algn="l" rtl="0">
              <a:lnSpc>
                <a:spcPts val="2810"/>
              </a:lnSpc>
            </a:pP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set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71F5C"/>
                </a:solidFill>
                <a:latin typeface="Tahoma"/>
                <a:cs typeface="Tahoma"/>
              </a:rPr>
              <a:t>specialized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71F5C"/>
                </a:solidFill>
                <a:latin typeface="Tahoma"/>
                <a:cs typeface="Tahoma"/>
              </a:rPr>
              <a:t>organizational</a:t>
            </a:r>
            <a:r>
              <a:rPr sz="24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capabilities</a:t>
            </a:r>
            <a:r>
              <a:rPr sz="24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671F5C"/>
                </a:solidFill>
                <a:latin typeface="Tahoma"/>
                <a:cs typeface="Tahoma"/>
              </a:rPr>
              <a:t>enabling</a:t>
            </a:r>
            <a:r>
              <a:rPr sz="2400" spc="-229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671F5C"/>
                </a:solidFill>
                <a:latin typeface="Arial"/>
                <a:cs typeface="Arial"/>
              </a:rPr>
              <a:t>value</a:t>
            </a:r>
            <a:r>
              <a:rPr sz="2400" b="1" spc="-105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16D84"/>
                </a:solidFill>
                <a:latin typeface="Tahoma"/>
                <a:cs typeface="Tahoma"/>
              </a:rPr>
              <a:t>customers</a:t>
            </a:r>
            <a:r>
              <a:rPr sz="2400" spc="-15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in</a:t>
            </a:r>
            <a:endParaRPr sz="2400" dirty="0">
              <a:latin typeface="Tahoma"/>
              <a:cs typeface="Tahoma"/>
            </a:endParaRPr>
          </a:p>
          <a:p>
            <a:pPr marL="515620" algn="l" rtl="0">
              <a:lnSpc>
                <a:spcPct val="100000"/>
              </a:lnSpc>
              <a:spcBef>
                <a:spcPts val="2880"/>
              </a:spcBef>
            </a:pPr>
            <a:r>
              <a:rPr sz="2400" spc="-4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form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671F5C"/>
                </a:solidFill>
                <a:latin typeface="Arial"/>
                <a:cs typeface="Arial"/>
              </a:rPr>
              <a:t>servic</a:t>
            </a:r>
            <a:r>
              <a:rPr sz="2400" b="1" spc="-65" dirty="0">
                <a:solidFill>
                  <a:srgbClr val="671F5C"/>
                </a:solidFill>
                <a:latin typeface="Arial"/>
                <a:cs typeface="Arial"/>
              </a:rPr>
              <a:t>e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2400" spc="-16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</a:pPr>
            <a:r>
              <a:rPr sz="2000" spc="-25" dirty="0">
                <a:solidFill>
                  <a:srgbClr val="FCD383"/>
                </a:solidFill>
                <a:latin typeface="Tahoma"/>
                <a:cs typeface="Tahoma"/>
              </a:rPr>
              <a:t>Developing</a:t>
            </a:r>
            <a:r>
              <a:rPr sz="2000" spc="-155" dirty="0">
                <a:solidFill>
                  <a:srgbClr val="FCD383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FCD383"/>
                </a:solidFill>
                <a:latin typeface="Tahoma"/>
                <a:cs typeface="Tahoma"/>
              </a:rPr>
              <a:t>the</a:t>
            </a:r>
            <a:r>
              <a:rPr sz="2000" spc="-140" dirty="0">
                <a:solidFill>
                  <a:srgbClr val="FCD383"/>
                </a:solidFill>
                <a:latin typeface="Tahoma"/>
                <a:cs typeface="Tahoma"/>
              </a:rPr>
              <a:t> </a:t>
            </a:r>
            <a:r>
              <a:rPr sz="2000" spc="20" dirty="0">
                <a:solidFill>
                  <a:srgbClr val="FCD383"/>
                </a:solidFill>
                <a:latin typeface="Tahoma"/>
                <a:cs typeface="Tahoma"/>
              </a:rPr>
              <a:t>specialized</a:t>
            </a:r>
            <a:r>
              <a:rPr sz="2000" spc="-185" dirty="0">
                <a:solidFill>
                  <a:srgbClr val="FCD383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CD383"/>
                </a:solidFill>
                <a:latin typeface="Tahoma"/>
                <a:cs typeface="Tahoma"/>
              </a:rPr>
              <a:t>organizational</a:t>
            </a:r>
            <a:r>
              <a:rPr sz="2000" spc="-135" dirty="0">
                <a:solidFill>
                  <a:srgbClr val="FCD383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FCD383"/>
                </a:solidFill>
                <a:latin typeface="Tahoma"/>
                <a:cs typeface="Tahoma"/>
              </a:rPr>
              <a:t>capabilities</a:t>
            </a:r>
            <a:r>
              <a:rPr sz="2000" spc="-145" dirty="0">
                <a:solidFill>
                  <a:srgbClr val="FCD383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FCD383"/>
                </a:solidFill>
                <a:latin typeface="Tahoma"/>
                <a:cs typeface="Tahoma"/>
              </a:rPr>
              <a:t>requires</a:t>
            </a:r>
            <a:r>
              <a:rPr sz="2000" spc="-145" dirty="0">
                <a:solidFill>
                  <a:srgbClr val="FCD383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FCD383"/>
                </a:solidFill>
                <a:latin typeface="Tahoma"/>
                <a:cs typeface="Tahoma"/>
              </a:rPr>
              <a:t>an</a:t>
            </a:r>
            <a:r>
              <a:rPr sz="2000" spc="-130" dirty="0">
                <a:solidFill>
                  <a:srgbClr val="FCD383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FCD383"/>
                </a:solidFill>
                <a:latin typeface="Arial"/>
                <a:cs typeface="Arial"/>
              </a:rPr>
              <a:t>understanding</a:t>
            </a:r>
            <a:r>
              <a:rPr sz="2000" b="1" spc="-100" dirty="0">
                <a:solidFill>
                  <a:srgbClr val="FCD383"/>
                </a:solidFill>
                <a:latin typeface="Arial"/>
                <a:cs typeface="Arial"/>
              </a:rPr>
              <a:t> </a:t>
            </a:r>
            <a:r>
              <a:rPr sz="2000" spc="-95" dirty="0">
                <a:solidFill>
                  <a:srgbClr val="FCD383"/>
                </a:solidFill>
                <a:latin typeface="Tahoma"/>
                <a:cs typeface="Tahoma"/>
              </a:rPr>
              <a:t>of: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511" y="4991100"/>
            <a:ext cx="1847214" cy="1072730"/>
          </a:xfrm>
          <a:prstGeom prst="rect">
            <a:avLst/>
          </a:prstGeom>
          <a:solidFill>
            <a:srgbClr val="FDE7B8"/>
          </a:solidFill>
        </p:spPr>
        <p:txBody>
          <a:bodyPr vert="horz" wrap="square" lIns="0" tIns="153035" rIns="0" bIns="0" rtlCol="0">
            <a:spAutoFit/>
          </a:bodyPr>
          <a:lstStyle/>
          <a:p>
            <a:pPr algn="ctr" rtl="0">
              <a:lnSpc>
                <a:spcPct val="100000"/>
              </a:lnSpc>
              <a:spcBef>
                <a:spcPts val="1205"/>
              </a:spcBef>
            </a:pPr>
            <a:r>
              <a:rPr sz="2400" spc="-6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671F5C"/>
                </a:solidFill>
                <a:latin typeface="Arial"/>
                <a:cs typeface="Arial"/>
              </a:rPr>
              <a:t>nature</a:t>
            </a:r>
            <a:endParaRPr sz="2400" dirty="0">
              <a:latin typeface="Arial"/>
              <a:cs typeface="Arial"/>
            </a:endParaRPr>
          </a:p>
          <a:p>
            <a:pPr marL="1270" algn="ctr" rtl="0">
              <a:lnSpc>
                <a:spcPct val="100000"/>
              </a:lnSpc>
              <a:spcBef>
                <a:spcPts val="1440"/>
              </a:spcBef>
            </a:pP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alue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14344" y="4972811"/>
            <a:ext cx="3717290" cy="1129665"/>
          </a:xfrm>
          <a:custGeom>
            <a:avLst/>
            <a:gdLst/>
            <a:ahLst/>
            <a:cxnLst/>
            <a:rect l="l" t="t" r="r" b="b"/>
            <a:pathLst>
              <a:path w="3717290" h="1129664">
                <a:moveTo>
                  <a:pt x="3717036" y="0"/>
                </a:moveTo>
                <a:lnTo>
                  <a:pt x="0" y="0"/>
                </a:lnTo>
                <a:lnTo>
                  <a:pt x="0" y="1129283"/>
                </a:lnTo>
                <a:lnTo>
                  <a:pt x="3717036" y="1129283"/>
                </a:lnTo>
                <a:lnTo>
                  <a:pt x="3717036" y="0"/>
                </a:lnTo>
                <a:close/>
              </a:path>
            </a:pathLst>
          </a:custGeom>
          <a:solidFill>
            <a:srgbClr val="FDE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2139" y="4930982"/>
            <a:ext cx="3455035" cy="10504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144780" algn="l" rtl="0">
              <a:lnSpc>
                <a:spcPct val="150000"/>
              </a:lnSpc>
              <a:spcBef>
                <a:spcPts val="95"/>
              </a:spcBef>
            </a:pPr>
            <a:r>
              <a:rPr sz="2400" spc="-6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671F5C"/>
                </a:solidFill>
                <a:latin typeface="Tahoma"/>
                <a:cs typeface="Tahoma"/>
              </a:rPr>
              <a:t>nature</a:t>
            </a:r>
            <a:r>
              <a:rPr sz="24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24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71F5C"/>
                </a:solidFill>
                <a:latin typeface="Tahoma"/>
                <a:cs typeface="Tahoma"/>
              </a:rPr>
              <a:t>sc</a:t>
            </a:r>
            <a:r>
              <a:rPr sz="2400" spc="1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pe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of  the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b="1" spc="-55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2400" b="1" spc="-45" dirty="0">
                <a:solidFill>
                  <a:srgbClr val="671F5C"/>
                </a:solidFill>
                <a:latin typeface="Arial"/>
                <a:cs typeface="Arial"/>
              </a:rPr>
              <a:t>t</a:t>
            </a:r>
            <a:r>
              <a:rPr sz="2400" b="1" spc="-50" dirty="0">
                <a:solidFill>
                  <a:srgbClr val="671F5C"/>
                </a:solidFill>
                <a:latin typeface="Arial"/>
                <a:cs typeface="Arial"/>
              </a:rPr>
              <a:t>a</a:t>
            </a:r>
            <a:r>
              <a:rPr sz="2400" b="1" spc="-60" dirty="0">
                <a:solidFill>
                  <a:srgbClr val="671F5C"/>
                </a:solidFill>
                <a:latin typeface="Arial"/>
                <a:cs typeface="Arial"/>
              </a:rPr>
              <a:t>k</a:t>
            </a:r>
            <a:r>
              <a:rPr sz="2400" b="1" spc="-120" dirty="0">
                <a:solidFill>
                  <a:srgbClr val="671F5C"/>
                </a:solidFill>
                <a:latin typeface="Arial"/>
                <a:cs typeface="Arial"/>
              </a:rPr>
              <a:t>eho</a:t>
            </a:r>
            <a:r>
              <a:rPr sz="2400" b="1" dirty="0">
                <a:solidFill>
                  <a:srgbClr val="671F5C"/>
                </a:solidFill>
                <a:latin typeface="Arial"/>
                <a:cs typeface="Arial"/>
              </a:rPr>
              <a:t>lde</a:t>
            </a:r>
            <a:r>
              <a:rPr sz="2400" b="1" spc="-30" dirty="0">
                <a:solidFill>
                  <a:srgbClr val="671F5C"/>
                </a:solidFill>
                <a:latin typeface="Arial"/>
                <a:cs typeface="Arial"/>
              </a:rPr>
              <a:t>r</a:t>
            </a:r>
            <a:r>
              <a:rPr sz="2400" b="1" spc="-105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2400" b="1" spc="-13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in</a:t>
            </a:r>
            <a:r>
              <a:rPr sz="2400" spc="-40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2400" spc="-70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ed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89976" y="4946903"/>
            <a:ext cx="3549650" cy="1048044"/>
          </a:xfrm>
          <a:prstGeom prst="rect">
            <a:avLst/>
          </a:prstGeom>
          <a:solidFill>
            <a:srgbClr val="FDE7B8"/>
          </a:solidFill>
        </p:spPr>
        <p:txBody>
          <a:bodyPr vert="horz" wrap="square" lIns="0" tIns="19685" rIns="0" bIns="0" rtlCol="0">
            <a:spAutoFit/>
          </a:bodyPr>
          <a:lstStyle/>
          <a:p>
            <a:pPr marL="112395" marR="102870" indent="249554" algn="l" rtl="0">
              <a:lnSpc>
                <a:spcPts val="4320"/>
              </a:lnSpc>
              <a:spcBef>
                <a:spcPts val="155"/>
              </a:spcBef>
            </a:pPr>
            <a:r>
              <a:rPr sz="2400" b="1" spc="-180" dirty="0">
                <a:solidFill>
                  <a:srgbClr val="671F5C"/>
                </a:solidFill>
                <a:latin typeface="Arial"/>
                <a:cs typeface="Arial"/>
              </a:rPr>
              <a:t>H</a:t>
            </a:r>
            <a:r>
              <a:rPr sz="2400" b="1" spc="-195" dirty="0">
                <a:solidFill>
                  <a:srgbClr val="671F5C"/>
                </a:solidFill>
                <a:latin typeface="Arial"/>
                <a:cs typeface="Arial"/>
              </a:rPr>
              <a:t>o</a:t>
            </a:r>
            <a:r>
              <a:rPr sz="2400" b="1" spc="-15" dirty="0">
                <a:solidFill>
                  <a:srgbClr val="671F5C"/>
                </a:solidFill>
                <a:latin typeface="Arial"/>
                <a:cs typeface="Arial"/>
              </a:rPr>
              <a:t>w</a:t>
            </a:r>
            <a:r>
              <a:rPr sz="2400" b="1" spc="-100" dirty="0">
                <a:solidFill>
                  <a:srgbClr val="671F5C"/>
                </a:solidFill>
                <a:latin typeface="Arial"/>
                <a:cs typeface="Arial"/>
              </a:rPr>
              <a:t> </a:t>
            </a:r>
            <a:r>
              <a:rPr sz="2400" spc="-75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alue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671F5C"/>
                </a:solidFill>
                <a:latin typeface="Tahoma"/>
                <a:cs typeface="Tahoma"/>
              </a:rPr>
              <a:t>creation</a:t>
            </a:r>
            <a:r>
              <a:rPr sz="24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671F5C"/>
                </a:solidFill>
                <a:latin typeface="Tahoma"/>
                <a:cs typeface="Tahoma"/>
              </a:rPr>
              <a:t>is  </a:t>
            </a:r>
            <a:r>
              <a:rPr sz="2400" spc="-10" dirty="0">
                <a:solidFill>
                  <a:srgbClr val="671F5C"/>
                </a:solidFill>
                <a:latin typeface="Tahoma"/>
                <a:cs typeface="Tahoma"/>
              </a:rPr>
              <a:t>enabled</a:t>
            </a:r>
            <a:r>
              <a:rPr sz="2400" spc="-20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671F5C"/>
                </a:solidFill>
                <a:latin typeface="Tahoma"/>
                <a:cs typeface="Tahoma"/>
              </a:rPr>
              <a:t>through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671F5C"/>
                </a:solidFill>
                <a:latin typeface="Tahoma"/>
                <a:cs typeface="Tahoma"/>
              </a:rPr>
              <a:t>ser</a:t>
            </a:r>
            <a:r>
              <a:rPr sz="2400" spc="25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ices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748311" y="4180107"/>
            <a:ext cx="673100" cy="754380"/>
            <a:chOff x="9748311" y="4180107"/>
            <a:chExt cx="673100" cy="75438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63857" y="4572197"/>
              <a:ext cx="169513" cy="16960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78935" y="4764308"/>
              <a:ext cx="339725" cy="170180"/>
            </a:xfrm>
            <a:custGeom>
              <a:avLst/>
              <a:gdLst/>
              <a:ahLst/>
              <a:cxnLst/>
              <a:rect l="l" t="t" r="r" b="b"/>
              <a:pathLst>
                <a:path w="339725" h="170179">
                  <a:moveTo>
                    <a:pt x="169615" y="0"/>
                  </a:moveTo>
                  <a:lnTo>
                    <a:pt x="118041" y="6252"/>
                  </a:lnTo>
                  <a:lnTo>
                    <a:pt x="79696" y="18001"/>
                  </a:lnTo>
                  <a:lnTo>
                    <a:pt x="38792" y="37566"/>
                  </a:lnTo>
                  <a:lnTo>
                    <a:pt x="5294" y="67521"/>
                  </a:lnTo>
                  <a:lnTo>
                    <a:pt x="0" y="89608"/>
                  </a:lnTo>
                  <a:lnTo>
                    <a:pt x="0" y="169842"/>
                  </a:lnTo>
                  <a:lnTo>
                    <a:pt x="18834" y="169842"/>
                  </a:lnTo>
                  <a:lnTo>
                    <a:pt x="18834" y="89671"/>
                  </a:lnTo>
                  <a:lnTo>
                    <a:pt x="19675" y="82619"/>
                  </a:lnTo>
                  <a:lnTo>
                    <a:pt x="48625" y="53615"/>
                  </a:lnTo>
                  <a:lnTo>
                    <a:pt x="86645" y="35492"/>
                  </a:lnTo>
                  <a:lnTo>
                    <a:pt x="137687" y="21457"/>
                  </a:lnTo>
                  <a:lnTo>
                    <a:pt x="169426" y="18813"/>
                  </a:lnTo>
                  <a:lnTo>
                    <a:pt x="185669" y="19847"/>
                  </a:lnTo>
                  <a:lnTo>
                    <a:pt x="253609" y="35139"/>
                  </a:lnTo>
                  <a:lnTo>
                    <a:pt x="291290" y="53184"/>
                  </a:lnTo>
                  <a:lnTo>
                    <a:pt x="319911" y="82514"/>
                  </a:lnTo>
                  <a:lnTo>
                    <a:pt x="320560" y="89608"/>
                  </a:lnTo>
                  <a:lnTo>
                    <a:pt x="320560" y="169813"/>
                  </a:lnTo>
                  <a:lnTo>
                    <a:pt x="339395" y="169813"/>
                  </a:lnTo>
                  <a:lnTo>
                    <a:pt x="339356" y="89875"/>
                  </a:lnTo>
                  <a:lnTo>
                    <a:pt x="319720" y="50128"/>
                  </a:lnTo>
                  <a:lnTo>
                    <a:pt x="281115" y="26170"/>
                  </a:lnTo>
                  <a:lnTo>
                    <a:pt x="221400" y="6626"/>
                  </a:lnTo>
                  <a:lnTo>
                    <a:pt x="187022" y="1073"/>
                  </a:lnTo>
                  <a:lnTo>
                    <a:pt x="16961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33303" y="4440045"/>
              <a:ext cx="169513" cy="16960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748304" y="4180116"/>
              <a:ext cx="673100" cy="622300"/>
            </a:xfrm>
            <a:custGeom>
              <a:avLst/>
              <a:gdLst/>
              <a:ahLst/>
              <a:cxnLst/>
              <a:rect l="l" t="t" r="r" b="b"/>
              <a:pathLst>
                <a:path w="673100" h="622300">
                  <a:moveTo>
                    <a:pt x="303517" y="513524"/>
                  </a:moveTo>
                  <a:lnTo>
                    <a:pt x="299478" y="500392"/>
                  </a:lnTo>
                  <a:lnTo>
                    <a:pt x="297218" y="486829"/>
                  </a:lnTo>
                  <a:lnTo>
                    <a:pt x="283222" y="479221"/>
                  </a:lnTo>
                  <a:lnTo>
                    <a:pt x="221513" y="458660"/>
                  </a:lnTo>
                  <a:lnTo>
                    <a:pt x="169722" y="452031"/>
                  </a:lnTo>
                  <a:lnTo>
                    <a:pt x="152349" y="452755"/>
                  </a:lnTo>
                  <a:lnTo>
                    <a:pt x="101371" y="463067"/>
                  </a:lnTo>
                  <a:lnTo>
                    <a:pt x="58826" y="478891"/>
                  </a:lnTo>
                  <a:lnTo>
                    <a:pt x="19773" y="502069"/>
                  </a:lnTo>
                  <a:lnTo>
                    <a:pt x="0" y="541642"/>
                  </a:lnTo>
                  <a:lnTo>
                    <a:pt x="0" y="621893"/>
                  </a:lnTo>
                  <a:lnTo>
                    <a:pt x="18834" y="621893"/>
                  </a:lnTo>
                  <a:lnTo>
                    <a:pt x="18834" y="541705"/>
                  </a:lnTo>
                  <a:lnTo>
                    <a:pt x="19672" y="534644"/>
                  </a:lnTo>
                  <a:lnTo>
                    <a:pt x="48628" y="505650"/>
                  </a:lnTo>
                  <a:lnTo>
                    <a:pt x="86652" y="487527"/>
                  </a:lnTo>
                  <a:lnTo>
                    <a:pt x="137731" y="473494"/>
                  </a:lnTo>
                  <a:lnTo>
                    <a:pt x="169519" y="470865"/>
                  </a:lnTo>
                  <a:lnTo>
                    <a:pt x="185762" y="471893"/>
                  </a:lnTo>
                  <a:lnTo>
                    <a:pt x="252196" y="486702"/>
                  </a:lnTo>
                  <a:lnTo>
                    <a:pt x="287312" y="502856"/>
                  </a:lnTo>
                  <a:lnTo>
                    <a:pt x="303517" y="513524"/>
                  </a:lnTo>
                  <a:close/>
                </a:path>
                <a:path w="673100" h="622300">
                  <a:moveTo>
                    <a:pt x="672769" y="263385"/>
                  </a:moveTo>
                  <a:lnTo>
                    <a:pt x="672668" y="18846"/>
                  </a:lnTo>
                  <a:lnTo>
                    <a:pt x="654037" y="177"/>
                  </a:lnTo>
                  <a:lnTo>
                    <a:pt x="654037" y="19316"/>
                  </a:lnTo>
                  <a:lnTo>
                    <a:pt x="654037" y="263398"/>
                  </a:lnTo>
                  <a:lnTo>
                    <a:pt x="653681" y="263842"/>
                  </a:lnTo>
                  <a:lnTo>
                    <a:pt x="653186" y="263918"/>
                  </a:lnTo>
                  <a:lnTo>
                    <a:pt x="424154" y="263918"/>
                  </a:lnTo>
                  <a:lnTo>
                    <a:pt x="372808" y="316217"/>
                  </a:lnTo>
                  <a:lnTo>
                    <a:pt x="372808" y="263906"/>
                  </a:lnTo>
                  <a:lnTo>
                    <a:pt x="297154" y="263906"/>
                  </a:lnTo>
                  <a:lnTo>
                    <a:pt x="296659" y="263398"/>
                  </a:lnTo>
                  <a:lnTo>
                    <a:pt x="296646" y="19316"/>
                  </a:lnTo>
                  <a:lnTo>
                    <a:pt x="296951" y="18923"/>
                  </a:lnTo>
                  <a:lnTo>
                    <a:pt x="297408" y="18846"/>
                  </a:lnTo>
                  <a:lnTo>
                    <a:pt x="653592" y="18846"/>
                  </a:lnTo>
                  <a:lnTo>
                    <a:pt x="654037" y="19316"/>
                  </a:lnTo>
                  <a:lnTo>
                    <a:pt x="654037" y="177"/>
                  </a:lnTo>
                  <a:lnTo>
                    <a:pt x="653186" y="0"/>
                  </a:lnTo>
                  <a:lnTo>
                    <a:pt x="297459" y="0"/>
                  </a:lnTo>
                  <a:lnTo>
                    <a:pt x="277926" y="262877"/>
                  </a:lnTo>
                  <a:lnTo>
                    <a:pt x="279285" y="270319"/>
                  </a:lnTo>
                  <a:lnTo>
                    <a:pt x="283400" y="276682"/>
                  </a:lnTo>
                  <a:lnTo>
                    <a:pt x="289610" y="281051"/>
                  </a:lnTo>
                  <a:lnTo>
                    <a:pt x="297268" y="282752"/>
                  </a:lnTo>
                  <a:lnTo>
                    <a:pt x="353974" y="282752"/>
                  </a:lnTo>
                  <a:lnTo>
                    <a:pt x="353974" y="362305"/>
                  </a:lnTo>
                  <a:lnTo>
                    <a:pt x="399211" y="316217"/>
                  </a:lnTo>
                  <a:lnTo>
                    <a:pt x="432054" y="282752"/>
                  </a:lnTo>
                  <a:lnTo>
                    <a:pt x="653186" y="282752"/>
                  </a:lnTo>
                  <a:lnTo>
                    <a:pt x="660857" y="281139"/>
                  </a:lnTo>
                  <a:lnTo>
                    <a:pt x="667118" y="276860"/>
                  </a:lnTo>
                  <a:lnTo>
                    <a:pt x="671334" y="270560"/>
                  </a:lnTo>
                  <a:lnTo>
                    <a:pt x="672769" y="26338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3038" y="4225964"/>
              <a:ext cx="117968" cy="18970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813889" y="4231923"/>
            <a:ext cx="811530" cy="754380"/>
            <a:chOff x="4813889" y="4231923"/>
            <a:chExt cx="811530" cy="754380"/>
          </a:xfrm>
        </p:grpSpPr>
        <p:sp>
          <p:nvSpPr>
            <p:cNvPr id="20" name="object 20"/>
            <p:cNvSpPr/>
            <p:nvPr/>
          </p:nvSpPr>
          <p:spPr>
            <a:xfrm>
              <a:off x="4889779" y="4486147"/>
              <a:ext cx="659765" cy="499745"/>
            </a:xfrm>
            <a:custGeom>
              <a:avLst/>
              <a:gdLst/>
              <a:ahLst/>
              <a:cxnLst/>
              <a:rect l="l" t="t" r="r" b="b"/>
              <a:pathLst>
                <a:path w="659764" h="499745">
                  <a:moveTo>
                    <a:pt x="150685" y="4216"/>
                  </a:moveTo>
                  <a:lnTo>
                    <a:pt x="146469" y="0"/>
                  </a:lnTo>
                  <a:lnTo>
                    <a:pt x="141262" y="0"/>
                  </a:lnTo>
                  <a:lnTo>
                    <a:pt x="136067" y="0"/>
                  </a:lnTo>
                  <a:lnTo>
                    <a:pt x="131851" y="4216"/>
                  </a:lnTo>
                  <a:lnTo>
                    <a:pt x="131749" y="480745"/>
                  </a:lnTo>
                  <a:lnTo>
                    <a:pt x="84759" y="480745"/>
                  </a:lnTo>
                  <a:lnTo>
                    <a:pt x="84759" y="216916"/>
                  </a:lnTo>
                  <a:lnTo>
                    <a:pt x="65913" y="216916"/>
                  </a:lnTo>
                  <a:lnTo>
                    <a:pt x="65913" y="480745"/>
                  </a:lnTo>
                  <a:lnTo>
                    <a:pt x="18834" y="480745"/>
                  </a:lnTo>
                  <a:lnTo>
                    <a:pt x="18834" y="4216"/>
                  </a:lnTo>
                  <a:lnTo>
                    <a:pt x="14617" y="0"/>
                  </a:lnTo>
                  <a:lnTo>
                    <a:pt x="4216" y="0"/>
                  </a:lnTo>
                  <a:lnTo>
                    <a:pt x="0" y="4216"/>
                  </a:lnTo>
                  <a:lnTo>
                    <a:pt x="0" y="499592"/>
                  </a:lnTo>
                  <a:lnTo>
                    <a:pt x="150583" y="499592"/>
                  </a:lnTo>
                  <a:lnTo>
                    <a:pt x="150685" y="4216"/>
                  </a:lnTo>
                  <a:close/>
                </a:path>
                <a:path w="659764" h="499745">
                  <a:moveTo>
                    <a:pt x="659193" y="4216"/>
                  </a:moveTo>
                  <a:lnTo>
                    <a:pt x="655002" y="0"/>
                  </a:lnTo>
                  <a:lnTo>
                    <a:pt x="649808" y="0"/>
                  </a:lnTo>
                  <a:lnTo>
                    <a:pt x="644601" y="0"/>
                  </a:lnTo>
                  <a:lnTo>
                    <a:pt x="640384" y="4216"/>
                  </a:lnTo>
                  <a:lnTo>
                    <a:pt x="640283" y="480745"/>
                  </a:lnTo>
                  <a:lnTo>
                    <a:pt x="593293" y="480745"/>
                  </a:lnTo>
                  <a:lnTo>
                    <a:pt x="593293" y="216916"/>
                  </a:lnTo>
                  <a:lnTo>
                    <a:pt x="574459" y="216916"/>
                  </a:lnTo>
                  <a:lnTo>
                    <a:pt x="574459" y="480745"/>
                  </a:lnTo>
                  <a:lnTo>
                    <a:pt x="527367" y="480745"/>
                  </a:lnTo>
                  <a:lnTo>
                    <a:pt x="527367" y="4216"/>
                  </a:lnTo>
                  <a:lnTo>
                    <a:pt x="523151" y="0"/>
                  </a:lnTo>
                  <a:lnTo>
                    <a:pt x="512749" y="0"/>
                  </a:lnTo>
                  <a:lnTo>
                    <a:pt x="508533" y="4216"/>
                  </a:lnTo>
                  <a:lnTo>
                    <a:pt x="508533" y="499592"/>
                  </a:lnTo>
                  <a:lnTo>
                    <a:pt x="659117" y="499592"/>
                  </a:lnTo>
                  <a:lnTo>
                    <a:pt x="659193" y="4216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7740" y="4231923"/>
              <a:ext cx="131843" cy="13191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58691" y="4382704"/>
              <a:ext cx="266700" cy="311150"/>
            </a:xfrm>
            <a:custGeom>
              <a:avLst/>
              <a:gdLst/>
              <a:ahLst/>
              <a:cxnLst/>
              <a:rect l="l" t="t" r="r" b="b"/>
              <a:pathLst>
                <a:path w="266700" h="311150">
                  <a:moveTo>
                    <a:pt x="115054" y="0"/>
                  </a:moveTo>
                  <a:lnTo>
                    <a:pt x="62319" y="8798"/>
                  </a:lnTo>
                  <a:lnTo>
                    <a:pt x="13901" y="34674"/>
                  </a:lnTo>
                  <a:lnTo>
                    <a:pt x="0" y="46755"/>
                  </a:lnTo>
                  <a:lnTo>
                    <a:pt x="3680" y="52314"/>
                  </a:lnTo>
                  <a:lnTo>
                    <a:pt x="6607" y="58329"/>
                  </a:lnTo>
                  <a:lnTo>
                    <a:pt x="8711" y="64658"/>
                  </a:lnTo>
                  <a:lnTo>
                    <a:pt x="21778" y="52442"/>
                  </a:lnTo>
                  <a:lnTo>
                    <a:pt x="36193" y="41966"/>
                  </a:lnTo>
                  <a:lnTo>
                    <a:pt x="51783" y="33342"/>
                  </a:lnTo>
                  <a:lnTo>
                    <a:pt x="68378" y="26677"/>
                  </a:lnTo>
                  <a:lnTo>
                    <a:pt x="91469" y="20829"/>
                  </a:lnTo>
                  <a:lnTo>
                    <a:pt x="115049" y="18880"/>
                  </a:lnTo>
                  <a:lnTo>
                    <a:pt x="138629" y="20829"/>
                  </a:lnTo>
                  <a:lnTo>
                    <a:pt x="178206" y="33296"/>
                  </a:lnTo>
                  <a:lnTo>
                    <a:pt x="222776" y="66441"/>
                  </a:lnTo>
                  <a:lnTo>
                    <a:pt x="246712" y="268508"/>
                  </a:lnTo>
                  <a:lnTo>
                    <a:pt x="248282" y="275009"/>
                  </a:lnTo>
                  <a:lnTo>
                    <a:pt x="247104" y="281896"/>
                  </a:lnTo>
                  <a:lnTo>
                    <a:pt x="243416" y="287494"/>
                  </a:lnTo>
                  <a:lnTo>
                    <a:pt x="239884" y="290902"/>
                  </a:lnTo>
                  <a:lnTo>
                    <a:pt x="234940" y="292575"/>
                  </a:lnTo>
                  <a:lnTo>
                    <a:pt x="224895" y="292080"/>
                  </a:lnTo>
                  <a:lnTo>
                    <a:pt x="220657" y="296297"/>
                  </a:lnTo>
                  <a:lnTo>
                    <a:pt x="220657" y="306709"/>
                  </a:lnTo>
                  <a:lnTo>
                    <a:pt x="224895" y="310925"/>
                  </a:lnTo>
                  <a:lnTo>
                    <a:pt x="237756" y="310517"/>
                  </a:lnTo>
                  <a:lnTo>
                    <a:pt x="265125" y="283875"/>
                  </a:lnTo>
                  <a:lnTo>
                    <a:pt x="266195" y="275126"/>
                  </a:lnTo>
                  <a:lnTo>
                    <a:pt x="265390" y="266254"/>
                  </a:lnTo>
                  <a:lnTo>
                    <a:pt x="246712" y="73248"/>
                  </a:lnTo>
                  <a:lnTo>
                    <a:pt x="220372" y="37979"/>
                  </a:lnTo>
                  <a:lnTo>
                    <a:pt x="186519" y="16357"/>
                  </a:lnTo>
                  <a:lnTo>
                    <a:pt x="141698" y="2199"/>
                  </a:lnTo>
                  <a:lnTo>
                    <a:pt x="11505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99200" y="4231923"/>
              <a:ext cx="131843" cy="13191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13884" y="4382744"/>
              <a:ext cx="481330" cy="603250"/>
            </a:xfrm>
            <a:custGeom>
              <a:avLst/>
              <a:gdLst/>
              <a:ahLst/>
              <a:cxnLst/>
              <a:rect l="l" t="t" r="r" b="b"/>
              <a:pathLst>
                <a:path w="481329" h="603250">
                  <a:moveTo>
                    <a:pt x="266560" y="47053"/>
                  </a:moveTo>
                  <a:lnTo>
                    <a:pt x="221221" y="15671"/>
                  </a:lnTo>
                  <a:lnTo>
                    <a:pt x="178511" y="2222"/>
                  </a:lnTo>
                  <a:lnTo>
                    <a:pt x="151345" y="0"/>
                  </a:lnTo>
                  <a:lnTo>
                    <a:pt x="137909" y="520"/>
                  </a:lnTo>
                  <a:lnTo>
                    <a:pt x="98602" y="8763"/>
                  </a:lnTo>
                  <a:lnTo>
                    <a:pt x="62001" y="26276"/>
                  </a:lnTo>
                  <a:lnTo>
                    <a:pt x="30797" y="52235"/>
                  </a:lnTo>
                  <a:lnTo>
                    <a:pt x="0" y="274789"/>
                  </a:lnTo>
                  <a:lnTo>
                    <a:pt x="1028" y="283629"/>
                  </a:lnTo>
                  <a:lnTo>
                    <a:pt x="28435" y="310476"/>
                  </a:lnTo>
                  <a:lnTo>
                    <a:pt x="41325" y="310896"/>
                  </a:lnTo>
                  <a:lnTo>
                    <a:pt x="45542" y="306679"/>
                  </a:lnTo>
                  <a:lnTo>
                    <a:pt x="45542" y="296265"/>
                  </a:lnTo>
                  <a:lnTo>
                    <a:pt x="41325" y="292049"/>
                  </a:lnTo>
                  <a:lnTo>
                    <a:pt x="36131" y="292049"/>
                  </a:lnTo>
                  <a:lnTo>
                    <a:pt x="31216" y="292506"/>
                  </a:lnTo>
                  <a:lnTo>
                    <a:pt x="26352" y="290804"/>
                  </a:lnTo>
                  <a:lnTo>
                    <a:pt x="22809" y="287388"/>
                  </a:lnTo>
                  <a:lnTo>
                    <a:pt x="19075" y="281660"/>
                  </a:lnTo>
                  <a:lnTo>
                    <a:pt x="17907" y="274637"/>
                  </a:lnTo>
                  <a:lnTo>
                    <a:pt x="19583" y="268008"/>
                  </a:lnTo>
                  <a:lnTo>
                    <a:pt x="37833" y="78105"/>
                  </a:lnTo>
                  <a:lnTo>
                    <a:pt x="72364" y="41922"/>
                  </a:lnTo>
                  <a:lnTo>
                    <a:pt x="116014" y="23114"/>
                  </a:lnTo>
                  <a:lnTo>
                    <a:pt x="151320" y="18796"/>
                  </a:lnTo>
                  <a:lnTo>
                    <a:pt x="163207" y="19215"/>
                  </a:lnTo>
                  <a:lnTo>
                    <a:pt x="214452" y="33235"/>
                  </a:lnTo>
                  <a:lnTo>
                    <a:pt x="257619" y="64909"/>
                  </a:lnTo>
                  <a:lnTo>
                    <a:pt x="262877" y="52692"/>
                  </a:lnTo>
                  <a:lnTo>
                    <a:pt x="266560" y="47053"/>
                  </a:lnTo>
                  <a:close/>
                </a:path>
                <a:path w="481329" h="603250">
                  <a:moveTo>
                    <a:pt x="480847" y="107619"/>
                  </a:moveTo>
                  <a:lnTo>
                    <a:pt x="476631" y="103403"/>
                  </a:lnTo>
                  <a:lnTo>
                    <a:pt x="471436" y="103403"/>
                  </a:lnTo>
                  <a:lnTo>
                    <a:pt x="466229" y="103403"/>
                  </a:lnTo>
                  <a:lnTo>
                    <a:pt x="462013" y="107619"/>
                  </a:lnTo>
                  <a:lnTo>
                    <a:pt x="461911" y="584149"/>
                  </a:lnTo>
                  <a:lnTo>
                    <a:pt x="414921" y="584149"/>
                  </a:lnTo>
                  <a:lnTo>
                    <a:pt x="414921" y="320319"/>
                  </a:lnTo>
                  <a:lnTo>
                    <a:pt x="396087" y="320319"/>
                  </a:lnTo>
                  <a:lnTo>
                    <a:pt x="396087" y="584149"/>
                  </a:lnTo>
                  <a:lnTo>
                    <a:pt x="348996" y="584149"/>
                  </a:lnTo>
                  <a:lnTo>
                    <a:pt x="348996" y="107619"/>
                  </a:lnTo>
                  <a:lnTo>
                    <a:pt x="344779" y="103403"/>
                  </a:lnTo>
                  <a:lnTo>
                    <a:pt x="334378" y="103403"/>
                  </a:lnTo>
                  <a:lnTo>
                    <a:pt x="330161" y="107619"/>
                  </a:lnTo>
                  <a:lnTo>
                    <a:pt x="330161" y="602996"/>
                  </a:lnTo>
                  <a:lnTo>
                    <a:pt x="480745" y="602996"/>
                  </a:lnTo>
                  <a:lnTo>
                    <a:pt x="480847" y="10761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53470" y="4231923"/>
              <a:ext cx="131843" cy="13191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068159" y="4382684"/>
              <a:ext cx="302895" cy="311150"/>
            </a:xfrm>
            <a:custGeom>
              <a:avLst/>
              <a:gdLst/>
              <a:ahLst/>
              <a:cxnLst/>
              <a:rect l="l" t="t" r="r" b="b"/>
              <a:pathLst>
                <a:path w="302895" h="311150">
                  <a:moveTo>
                    <a:pt x="151318" y="0"/>
                  </a:moveTo>
                  <a:lnTo>
                    <a:pt x="111452" y="4925"/>
                  </a:lnTo>
                  <a:lnTo>
                    <a:pt x="61971" y="26280"/>
                  </a:lnTo>
                  <a:lnTo>
                    <a:pt x="30776" y="52240"/>
                  </a:lnTo>
                  <a:lnTo>
                    <a:pt x="0" y="274837"/>
                  </a:lnTo>
                  <a:lnTo>
                    <a:pt x="1034" y="283682"/>
                  </a:lnTo>
                  <a:lnTo>
                    <a:pt x="28440" y="310531"/>
                  </a:lnTo>
                  <a:lnTo>
                    <a:pt x="41331" y="310945"/>
                  </a:lnTo>
                  <a:lnTo>
                    <a:pt x="45545" y="306728"/>
                  </a:lnTo>
                  <a:lnTo>
                    <a:pt x="45545" y="296316"/>
                  </a:lnTo>
                  <a:lnTo>
                    <a:pt x="41331" y="292100"/>
                  </a:lnTo>
                  <a:lnTo>
                    <a:pt x="31223" y="292563"/>
                  </a:lnTo>
                  <a:lnTo>
                    <a:pt x="26357" y="290859"/>
                  </a:lnTo>
                  <a:lnTo>
                    <a:pt x="22802" y="287443"/>
                  </a:lnTo>
                  <a:lnTo>
                    <a:pt x="19074" y="281719"/>
                  </a:lnTo>
                  <a:lnTo>
                    <a:pt x="17905" y="274691"/>
                  </a:lnTo>
                  <a:lnTo>
                    <a:pt x="19585" y="268064"/>
                  </a:lnTo>
                  <a:lnTo>
                    <a:pt x="37839" y="78160"/>
                  </a:lnTo>
                  <a:lnTo>
                    <a:pt x="72365" y="41975"/>
                  </a:lnTo>
                  <a:lnTo>
                    <a:pt x="116022" y="23191"/>
                  </a:lnTo>
                  <a:lnTo>
                    <a:pt x="151318" y="18845"/>
                  </a:lnTo>
                  <a:lnTo>
                    <a:pt x="163201" y="19273"/>
                  </a:lnTo>
                  <a:lnTo>
                    <a:pt x="214447" y="33289"/>
                  </a:lnTo>
                  <a:lnTo>
                    <a:pt x="258983" y="66429"/>
                  </a:lnTo>
                  <a:lnTo>
                    <a:pt x="282911" y="268496"/>
                  </a:lnTo>
                  <a:lnTo>
                    <a:pt x="284520" y="275006"/>
                  </a:lnTo>
                  <a:lnTo>
                    <a:pt x="283335" y="281884"/>
                  </a:lnTo>
                  <a:lnTo>
                    <a:pt x="279646" y="287483"/>
                  </a:lnTo>
                  <a:lnTo>
                    <a:pt x="276083" y="290883"/>
                  </a:lnTo>
                  <a:lnTo>
                    <a:pt x="271218" y="292571"/>
                  </a:lnTo>
                  <a:lnTo>
                    <a:pt x="261117" y="292100"/>
                  </a:lnTo>
                  <a:lnTo>
                    <a:pt x="256903" y="296316"/>
                  </a:lnTo>
                  <a:lnTo>
                    <a:pt x="256903" y="306728"/>
                  </a:lnTo>
                  <a:lnTo>
                    <a:pt x="261117" y="310945"/>
                  </a:lnTo>
                  <a:lnTo>
                    <a:pt x="274011" y="310537"/>
                  </a:lnTo>
                  <a:lnTo>
                    <a:pt x="301399" y="283894"/>
                  </a:lnTo>
                  <a:lnTo>
                    <a:pt x="302460" y="275146"/>
                  </a:lnTo>
                  <a:lnTo>
                    <a:pt x="283704" y="79243"/>
                  </a:lnTo>
                  <a:lnTo>
                    <a:pt x="245750" y="29873"/>
                  </a:lnTo>
                  <a:lnTo>
                    <a:pt x="184812" y="3560"/>
                  </a:lnTo>
                  <a:lnTo>
                    <a:pt x="15131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9407" y="4230251"/>
            <a:ext cx="862405" cy="76322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735957" y="6177280"/>
            <a:ext cx="695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40" dirty="0">
                <a:solidFill>
                  <a:srgbClr val="33B79E"/>
                </a:solidFill>
                <a:latin typeface="Tahoma"/>
                <a:cs typeface="Tahoma"/>
              </a:rPr>
              <a:t>نيينع</a:t>
            </a:r>
            <a:r>
              <a:rPr sz="1800" spc="-445" dirty="0">
                <a:solidFill>
                  <a:srgbClr val="33B79E"/>
                </a:solidFill>
                <a:latin typeface="Tahoma"/>
                <a:cs typeface="Tahoma"/>
              </a:rPr>
              <a:t>م</a:t>
            </a:r>
            <a:r>
              <a:rPr sz="1800" spc="-390" dirty="0">
                <a:solidFill>
                  <a:srgbClr val="33B79E"/>
                </a:solidFill>
                <a:latin typeface="Tahoma"/>
                <a:cs typeface="Tahoma"/>
              </a:rPr>
              <a:t>لا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138617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11327" y="1354582"/>
            <a:ext cx="10100945" cy="1365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5865" algn="l" rtl="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F16D84"/>
                </a:solidFill>
                <a:latin typeface="Tahoma"/>
                <a:cs typeface="Tahoma"/>
              </a:rPr>
              <a:t>“The</a:t>
            </a:r>
            <a:r>
              <a:rPr sz="2400" spc="-18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71F5C"/>
                </a:solidFill>
                <a:latin typeface="Tahoma"/>
                <a:cs typeface="Tahoma"/>
              </a:rPr>
              <a:t>purpose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F16D84"/>
                </a:solidFill>
                <a:latin typeface="Tahoma"/>
                <a:cs typeface="Tahoma"/>
              </a:rPr>
              <a:t>of</a:t>
            </a:r>
            <a:r>
              <a:rPr sz="2400" spc="-17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16D84"/>
                </a:solidFill>
                <a:latin typeface="Tahoma"/>
                <a:cs typeface="Tahoma"/>
              </a:rPr>
              <a:t>an</a:t>
            </a:r>
            <a:r>
              <a:rPr sz="2400" spc="-180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16D84"/>
                </a:solidFill>
                <a:latin typeface="Tahoma"/>
                <a:cs typeface="Tahoma"/>
              </a:rPr>
              <a:t>organization</a:t>
            </a:r>
            <a:r>
              <a:rPr sz="2400" spc="-14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16D84"/>
                </a:solidFill>
                <a:latin typeface="Tahoma"/>
                <a:cs typeface="Tahoma"/>
              </a:rPr>
              <a:t>is</a:t>
            </a:r>
            <a:r>
              <a:rPr sz="2400" spc="-175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F16D84"/>
                </a:solidFill>
                <a:latin typeface="Tahoma"/>
                <a:cs typeface="Tahoma"/>
              </a:rPr>
              <a:t>to</a:t>
            </a:r>
            <a:r>
              <a:rPr sz="2400" spc="-170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16D84"/>
                </a:solidFill>
                <a:latin typeface="Tahoma"/>
                <a:cs typeface="Tahoma"/>
              </a:rPr>
              <a:t>create</a:t>
            </a:r>
            <a:r>
              <a:rPr sz="2400" spc="-140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71F5C"/>
                </a:solidFill>
                <a:latin typeface="Tahoma"/>
                <a:cs typeface="Tahoma"/>
              </a:rPr>
              <a:t>value</a:t>
            </a:r>
            <a:r>
              <a:rPr sz="24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16D84"/>
                </a:solidFill>
                <a:latin typeface="Tahoma"/>
                <a:cs typeface="Tahoma"/>
              </a:rPr>
              <a:t>for</a:t>
            </a:r>
            <a:r>
              <a:rPr sz="2400" spc="-180" dirty="0">
                <a:solidFill>
                  <a:srgbClr val="F16D84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16D84"/>
                </a:solidFill>
                <a:latin typeface="Tahoma"/>
                <a:cs typeface="Tahoma"/>
              </a:rPr>
              <a:t>stakeholders”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5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5"/>
              </a:spcBef>
            </a:pPr>
            <a:r>
              <a:rPr sz="2800" spc="-65" dirty="0">
                <a:solidFill>
                  <a:srgbClr val="F16D84"/>
                </a:solidFill>
                <a:latin typeface="Tahoma"/>
                <a:cs typeface="Tahoma"/>
              </a:rPr>
              <a:t>Value: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6342" y="2438400"/>
            <a:ext cx="4857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33B79E"/>
                </a:solidFill>
                <a:latin typeface="Tahoma"/>
                <a:cs typeface="Tahoma"/>
              </a:rPr>
              <a:t>د</a:t>
            </a:r>
            <a:r>
              <a:rPr sz="1800" spc="-370" dirty="0">
                <a:solidFill>
                  <a:srgbClr val="33B79E"/>
                </a:solidFill>
                <a:latin typeface="Tahoma"/>
                <a:cs typeface="Tahoma"/>
              </a:rPr>
              <a:t>ئا</a:t>
            </a:r>
            <a:r>
              <a:rPr sz="1800" spc="-285" dirty="0">
                <a:solidFill>
                  <a:srgbClr val="33B79E"/>
                </a:solidFill>
                <a:latin typeface="Tahoma"/>
                <a:cs typeface="Tahoma"/>
              </a:rPr>
              <a:t>و</a:t>
            </a:r>
            <a:r>
              <a:rPr sz="1800" spc="-635" dirty="0">
                <a:solidFill>
                  <a:srgbClr val="33B79E"/>
                </a:solidFill>
                <a:latin typeface="Tahoma"/>
                <a:cs typeface="Tahoma"/>
              </a:rPr>
              <a:t>ف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32326" y="2638805"/>
            <a:ext cx="554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25" dirty="0">
                <a:solidFill>
                  <a:srgbClr val="33B79E"/>
                </a:solidFill>
                <a:latin typeface="Tahoma"/>
                <a:cs typeface="Tahoma"/>
              </a:rPr>
              <a:t>ةع</a:t>
            </a:r>
            <a:r>
              <a:rPr sz="1800" spc="-355" dirty="0">
                <a:solidFill>
                  <a:srgbClr val="33B79E"/>
                </a:solidFill>
                <a:latin typeface="Tahoma"/>
                <a:cs typeface="Tahoma"/>
              </a:rPr>
              <a:t>ف</a:t>
            </a:r>
            <a:r>
              <a:rPr sz="1800" spc="-400" dirty="0">
                <a:solidFill>
                  <a:srgbClr val="33B79E"/>
                </a:solidFill>
                <a:latin typeface="Tahoma"/>
                <a:cs typeface="Tahoma"/>
              </a:rPr>
              <a:t>نم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6809" y="2663444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solidFill>
                  <a:srgbClr val="33B79E"/>
                </a:solidFill>
                <a:latin typeface="Tahoma"/>
                <a:cs typeface="Tahoma"/>
              </a:rPr>
              <a:t>ةيمهأ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57172" y="4291584"/>
            <a:ext cx="8738870" cy="1862455"/>
          </a:xfrm>
          <a:custGeom>
            <a:avLst/>
            <a:gdLst/>
            <a:ahLst/>
            <a:cxnLst/>
            <a:rect l="l" t="t" r="r" b="b"/>
            <a:pathLst>
              <a:path w="8738870" h="1862454">
                <a:moveTo>
                  <a:pt x="8428228" y="0"/>
                </a:moveTo>
                <a:lnTo>
                  <a:pt x="310388" y="0"/>
                </a:lnTo>
                <a:lnTo>
                  <a:pt x="264514" y="3364"/>
                </a:lnTo>
                <a:lnTo>
                  <a:pt x="220733" y="13139"/>
                </a:lnTo>
                <a:lnTo>
                  <a:pt x="179524" y="28843"/>
                </a:lnTo>
                <a:lnTo>
                  <a:pt x="141366" y="49998"/>
                </a:lnTo>
                <a:lnTo>
                  <a:pt x="106739" y="76123"/>
                </a:lnTo>
                <a:lnTo>
                  <a:pt x="76123" y="106739"/>
                </a:lnTo>
                <a:lnTo>
                  <a:pt x="49998" y="141366"/>
                </a:lnTo>
                <a:lnTo>
                  <a:pt x="28843" y="179524"/>
                </a:lnTo>
                <a:lnTo>
                  <a:pt x="13139" y="220733"/>
                </a:lnTo>
                <a:lnTo>
                  <a:pt x="3364" y="264514"/>
                </a:lnTo>
                <a:lnTo>
                  <a:pt x="0" y="310388"/>
                </a:lnTo>
                <a:lnTo>
                  <a:pt x="0" y="1551940"/>
                </a:lnTo>
                <a:lnTo>
                  <a:pt x="3364" y="1597807"/>
                </a:lnTo>
                <a:lnTo>
                  <a:pt x="13139" y="1641584"/>
                </a:lnTo>
                <a:lnTo>
                  <a:pt x="28843" y="1682792"/>
                </a:lnTo>
                <a:lnTo>
                  <a:pt x="49998" y="1720950"/>
                </a:lnTo>
                <a:lnTo>
                  <a:pt x="76123" y="1755578"/>
                </a:lnTo>
                <a:lnTo>
                  <a:pt x="106739" y="1786195"/>
                </a:lnTo>
                <a:lnTo>
                  <a:pt x="141366" y="1812323"/>
                </a:lnTo>
                <a:lnTo>
                  <a:pt x="179524" y="1833480"/>
                </a:lnTo>
                <a:lnTo>
                  <a:pt x="220733" y="1849186"/>
                </a:lnTo>
                <a:lnTo>
                  <a:pt x="264514" y="1858962"/>
                </a:lnTo>
                <a:lnTo>
                  <a:pt x="310388" y="1862328"/>
                </a:lnTo>
                <a:lnTo>
                  <a:pt x="8428228" y="1862328"/>
                </a:lnTo>
                <a:lnTo>
                  <a:pt x="8474101" y="1858962"/>
                </a:lnTo>
                <a:lnTo>
                  <a:pt x="8517882" y="1849186"/>
                </a:lnTo>
                <a:lnTo>
                  <a:pt x="8559091" y="1833480"/>
                </a:lnTo>
                <a:lnTo>
                  <a:pt x="8597249" y="1812323"/>
                </a:lnTo>
                <a:lnTo>
                  <a:pt x="8631876" y="1786195"/>
                </a:lnTo>
                <a:lnTo>
                  <a:pt x="8662492" y="1755578"/>
                </a:lnTo>
                <a:lnTo>
                  <a:pt x="8688617" y="1720950"/>
                </a:lnTo>
                <a:lnTo>
                  <a:pt x="8709772" y="1682792"/>
                </a:lnTo>
                <a:lnTo>
                  <a:pt x="8725476" y="1641584"/>
                </a:lnTo>
                <a:lnTo>
                  <a:pt x="8735251" y="1597807"/>
                </a:lnTo>
                <a:lnTo>
                  <a:pt x="8738616" y="1551940"/>
                </a:lnTo>
                <a:lnTo>
                  <a:pt x="8738616" y="310388"/>
                </a:lnTo>
                <a:lnTo>
                  <a:pt x="8735251" y="264514"/>
                </a:lnTo>
                <a:lnTo>
                  <a:pt x="8725476" y="220733"/>
                </a:lnTo>
                <a:lnTo>
                  <a:pt x="8709772" y="179524"/>
                </a:lnTo>
                <a:lnTo>
                  <a:pt x="8688617" y="141366"/>
                </a:lnTo>
                <a:lnTo>
                  <a:pt x="8662492" y="106739"/>
                </a:lnTo>
                <a:lnTo>
                  <a:pt x="8631876" y="76123"/>
                </a:lnTo>
                <a:lnTo>
                  <a:pt x="8597249" y="49998"/>
                </a:lnTo>
                <a:lnTo>
                  <a:pt x="8559091" y="28843"/>
                </a:lnTo>
                <a:lnTo>
                  <a:pt x="8517882" y="13139"/>
                </a:lnTo>
                <a:lnTo>
                  <a:pt x="8474101" y="3364"/>
                </a:lnTo>
                <a:lnTo>
                  <a:pt x="8428228" y="0"/>
                </a:lnTo>
                <a:close/>
              </a:path>
            </a:pathLst>
          </a:custGeom>
          <a:solidFill>
            <a:srgbClr val="FDE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27098" y="4340097"/>
            <a:ext cx="8398510" cy="1599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 rtl="0">
              <a:lnSpc>
                <a:spcPct val="150000"/>
              </a:lnSpc>
              <a:spcBef>
                <a:spcPts val="100"/>
              </a:spcBef>
            </a:pPr>
            <a:r>
              <a:rPr sz="2400" spc="-55" dirty="0">
                <a:solidFill>
                  <a:srgbClr val="671F5C"/>
                </a:solidFill>
                <a:latin typeface="Tahoma"/>
                <a:cs typeface="Tahoma"/>
              </a:rPr>
              <a:t>Value </a:t>
            </a:r>
            <a:r>
              <a:rPr sz="2400" spc="50" dirty="0">
                <a:solidFill>
                  <a:srgbClr val="671F5C"/>
                </a:solidFill>
                <a:latin typeface="Tahoma"/>
                <a:cs typeface="Tahoma"/>
              </a:rPr>
              <a:t>is </a:t>
            </a:r>
            <a:r>
              <a:rPr sz="2400" spc="-20" dirty="0">
                <a:solidFill>
                  <a:srgbClr val="671F5C"/>
                </a:solidFill>
                <a:latin typeface="Tahoma"/>
                <a:cs typeface="Tahoma"/>
              </a:rPr>
              <a:t>co-created </a:t>
            </a:r>
            <a:r>
              <a:rPr sz="2400" spc="-40" dirty="0">
                <a:solidFill>
                  <a:srgbClr val="671F5C"/>
                </a:solidFill>
                <a:latin typeface="Tahoma"/>
                <a:cs typeface="Tahoma"/>
              </a:rPr>
              <a:t>through 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an </a:t>
            </a:r>
            <a:r>
              <a:rPr sz="2400" spc="-30" dirty="0">
                <a:solidFill>
                  <a:srgbClr val="671F5C"/>
                </a:solidFill>
                <a:latin typeface="Tahoma"/>
                <a:cs typeface="Tahoma"/>
              </a:rPr>
              <a:t>active </a:t>
            </a:r>
            <a:r>
              <a:rPr sz="2400" b="1" spc="15" dirty="0">
                <a:solidFill>
                  <a:srgbClr val="671F5C"/>
                </a:solidFill>
                <a:latin typeface="Tahoma"/>
                <a:cs typeface="Tahoma"/>
              </a:rPr>
              <a:t>collaboration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671F5C"/>
                </a:solidFill>
                <a:latin typeface="Tahoma"/>
                <a:cs typeface="Tahoma"/>
              </a:rPr>
              <a:t>between </a:t>
            </a:r>
            <a:r>
              <a:rPr sz="2400" spc="-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u="heavy" spc="-1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providers</a:t>
            </a:r>
            <a:r>
              <a:rPr sz="2400" spc="-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671F5C"/>
                </a:solidFill>
                <a:latin typeface="Tahoma"/>
                <a:cs typeface="Tahoma"/>
              </a:rPr>
              <a:t>and </a:t>
            </a:r>
            <a:r>
              <a:rPr sz="2400" u="heavy" spc="-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consumers</a:t>
            </a:r>
            <a:r>
              <a:rPr sz="2400" spc="-20" dirty="0">
                <a:solidFill>
                  <a:srgbClr val="671F5C"/>
                </a:solidFill>
                <a:latin typeface="Tahoma"/>
                <a:cs typeface="Tahoma"/>
              </a:rPr>
              <a:t>, </a:t>
            </a:r>
            <a:r>
              <a:rPr sz="2400" spc="25" dirty="0">
                <a:solidFill>
                  <a:srgbClr val="671F5C"/>
                </a:solidFill>
                <a:latin typeface="Tahoma"/>
                <a:cs typeface="Tahoma"/>
              </a:rPr>
              <a:t>as </a:t>
            </a:r>
            <a:r>
              <a:rPr sz="2400" spc="10" dirty="0">
                <a:solidFill>
                  <a:srgbClr val="671F5C"/>
                </a:solidFill>
                <a:latin typeface="Tahoma"/>
                <a:cs typeface="Tahoma"/>
              </a:rPr>
              <a:t>well </a:t>
            </a:r>
            <a:r>
              <a:rPr sz="2400" spc="25" dirty="0">
                <a:solidFill>
                  <a:srgbClr val="671F5C"/>
                </a:solidFill>
                <a:latin typeface="Tahoma"/>
                <a:cs typeface="Tahoma"/>
              </a:rPr>
              <a:t>as 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other </a:t>
            </a:r>
            <a:r>
              <a:rPr sz="2400" u="heavy" spc="-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organizations</a:t>
            </a:r>
            <a:r>
              <a:rPr sz="2400" spc="-2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671F5C"/>
                </a:solidFill>
                <a:latin typeface="Tahoma"/>
                <a:cs typeface="Tahoma"/>
              </a:rPr>
              <a:t>that </a:t>
            </a:r>
            <a:r>
              <a:rPr sz="2400" spc="-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671F5C"/>
                </a:solidFill>
                <a:latin typeface="Tahoma"/>
                <a:cs typeface="Tahoma"/>
              </a:rPr>
              <a:t>are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part</a:t>
            </a:r>
            <a:r>
              <a:rPr sz="24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671F5C"/>
                </a:solidFill>
                <a:latin typeface="Tahoma"/>
                <a:cs typeface="Tahoma"/>
              </a:rPr>
              <a:t>th</a:t>
            </a:r>
            <a:r>
              <a:rPr sz="2400" spc="-6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ele</a:t>
            </a:r>
            <a:r>
              <a:rPr sz="2400" spc="-95" dirty="0">
                <a:solidFill>
                  <a:srgbClr val="671F5C"/>
                </a:solidFill>
                <a:latin typeface="Tahoma"/>
                <a:cs typeface="Tahoma"/>
              </a:rPr>
              <a:t>v</a:t>
            </a:r>
            <a:r>
              <a:rPr sz="2400" spc="-45" dirty="0">
                <a:solidFill>
                  <a:srgbClr val="671F5C"/>
                </a:solidFill>
                <a:latin typeface="Tahoma"/>
                <a:cs typeface="Tahoma"/>
              </a:rPr>
              <a:t>ant</a:t>
            </a:r>
            <a:r>
              <a:rPr sz="24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b="1" spc="65" dirty="0">
                <a:solidFill>
                  <a:srgbClr val="671F5C"/>
                </a:solidFill>
                <a:latin typeface="Tahoma"/>
                <a:cs typeface="Tahoma"/>
              </a:rPr>
              <a:t>serv</a:t>
            </a:r>
            <a:r>
              <a:rPr sz="2400" b="1" spc="3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400" b="1" spc="5" dirty="0">
                <a:solidFill>
                  <a:srgbClr val="671F5C"/>
                </a:solidFill>
                <a:latin typeface="Tahoma"/>
                <a:cs typeface="Tahoma"/>
              </a:rPr>
              <a:t>ce</a:t>
            </a:r>
            <a:r>
              <a:rPr sz="2400" b="1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b="1" spc="50" dirty="0">
                <a:solidFill>
                  <a:srgbClr val="671F5C"/>
                </a:solidFill>
                <a:latin typeface="Tahoma"/>
                <a:cs typeface="Tahoma"/>
              </a:rPr>
              <a:t>relati</a:t>
            </a:r>
            <a:r>
              <a:rPr sz="2400" b="1" spc="-35" dirty="0">
                <a:solidFill>
                  <a:srgbClr val="671F5C"/>
                </a:solidFill>
                <a:latin typeface="Tahoma"/>
                <a:cs typeface="Tahoma"/>
              </a:rPr>
              <a:t>on</a:t>
            </a:r>
            <a:r>
              <a:rPr sz="2400" b="1" spc="4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400" b="1" spc="60" dirty="0">
                <a:solidFill>
                  <a:srgbClr val="671F5C"/>
                </a:solidFill>
                <a:latin typeface="Tahoma"/>
                <a:cs typeface="Tahoma"/>
              </a:rPr>
              <a:t>h</a:t>
            </a:r>
            <a:r>
              <a:rPr sz="2400" b="1" spc="55" dirty="0">
                <a:solidFill>
                  <a:srgbClr val="671F5C"/>
                </a:solidFill>
                <a:latin typeface="Tahoma"/>
                <a:cs typeface="Tahoma"/>
              </a:rPr>
              <a:t>ips</a:t>
            </a:r>
            <a:endParaRPr sz="2400" b="1" dirty="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97323" y="3742944"/>
            <a:ext cx="3197860" cy="548640"/>
          </a:xfrm>
          <a:custGeom>
            <a:avLst/>
            <a:gdLst/>
            <a:ahLst/>
            <a:cxnLst/>
            <a:rect l="l" t="t" r="r" b="b"/>
            <a:pathLst>
              <a:path w="3197859" h="548639">
                <a:moveTo>
                  <a:pt x="2923031" y="0"/>
                </a:moveTo>
                <a:lnTo>
                  <a:pt x="274320" y="0"/>
                </a:lnTo>
                <a:lnTo>
                  <a:pt x="225008" y="4419"/>
                </a:lnTo>
                <a:lnTo>
                  <a:pt x="178597" y="17161"/>
                </a:lnTo>
                <a:lnTo>
                  <a:pt x="135861" y="37450"/>
                </a:lnTo>
                <a:lnTo>
                  <a:pt x="97575" y="64513"/>
                </a:lnTo>
                <a:lnTo>
                  <a:pt x="64513" y="97575"/>
                </a:lnTo>
                <a:lnTo>
                  <a:pt x="37450" y="135861"/>
                </a:lnTo>
                <a:lnTo>
                  <a:pt x="17161" y="178597"/>
                </a:lnTo>
                <a:lnTo>
                  <a:pt x="4419" y="225008"/>
                </a:lnTo>
                <a:lnTo>
                  <a:pt x="0" y="274319"/>
                </a:lnTo>
                <a:lnTo>
                  <a:pt x="0" y="548639"/>
                </a:lnTo>
                <a:lnTo>
                  <a:pt x="3197352" y="548639"/>
                </a:lnTo>
                <a:lnTo>
                  <a:pt x="3197352" y="274319"/>
                </a:lnTo>
                <a:lnTo>
                  <a:pt x="3192932" y="225008"/>
                </a:lnTo>
                <a:lnTo>
                  <a:pt x="3180190" y="178597"/>
                </a:lnTo>
                <a:lnTo>
                  <a:pt x="3159901" y="135861"/>
                </a:lnTo>
                <a:lnTo>
                  <a:pt x="3132838" y="97575"/>
                </a:lnTo>
                <a:lnTo>
                  <a:pt x="3099776" y="64513"/>
                </a:lnTo>
                <a:lnTo>
                  <a:pt x="3061490" y="37450"/>
                </a:lnTo>
                <a:lnTo>
                  <a:pt x="3018754" y="17161"/>
                </a:lnTo>
                <a:lnTo>
                  <a:pt x="2972343" y="4419"/>
                </a:lnTo>
                <a:lnTo>
                  <a:pt x="2923031" y="0"/>
                </a:lnTo>
                <a:close/>
              </a:path>
            </a:pathLst>
          </a:custGeom>
          <a:solidFill>
            <a:srgbClr val="671F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3151" y="2945333"/>
            <a:ext cx="8543290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4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perceived</a:t>
            </a:r>
            <a:r>
              <a:rPr sz="24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671F5C"/>
                </a:solidFill>
                <a:latin typeface="Tahoma"/>
                <a:cs typeface="Tahoma"/>
              </a:rPr>
              <a:t>benefits,</a:t>
            </a:r>
            <a:r>
              <a:rPr sz="2400" spc="-2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usefulness,</a:t>
            </a:r>
            <a:r>
              <a:rPr sz="2400" spc="-2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671F5C"/>
                </a:solidFill>
                <a:latin typeface="Tahoma"/>
                <a:cs typeface="Tahoma"/>
              </a:rPr>
              <a:t>importance</a:t>
            </a:r>
            <a:r>
              <a:rPr sz="24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something</a:t>
            </a:r>
            <a:endParaRPr sz="2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500" dirty="0">
              <a:latin typeface="Tahoma"/>
              <a:cs typeface="Tahoma"/>
            </a:endParaRPr>
          </a:p>
          <a:p>
            <a:pPr marL="4269740" algn="l" rtl="0">
              <a:lnSpc>
                <a:spcPct val="100000"/>
              </a:lnSpc>
            </a:pPr>
            <a:r>
              <a:rPr sz="2800" spc="-225" dirty="0">
                <a:solidFill>
                  <a:srgbClr val="FCD383"/>
                </a:solidFill>
                <a:latin typeface="Tahoma"/>
                <a:cs typeface="Tahoma"/>
              </a:rPr>
              <a:t>V</a:t>
            </a:r>
            <a:r>
              <a:rPr sz="2800" spc="25" dirty="0">
                <a:solidFill>
                  <a:srgbClr val="FCD383"/>
                </a:solidFill>
                <a:latin typeface="Tahoma"/>
                <a:cs typeface="Tahoma"/>
              </a:rPr>
              <a:t>alue</a:t>
            </a:r>
            <a:r>
              <a:rPr sz="2800" spc="-204" dirty="0">
                <a:solidFill>
                  <a:srgbClr val="FCD383"/>
                </a:solidFill>
                <a:latin typeface="Tahoma"/>
                <a:cs typeface="Tahoma"/>
              </a:rPr>
              <a:t> </a:t>
            </a:r>
            <a:r>
              <a:rPr sz="2800" spc="-15" dirty="0">
                <a:solidFill>
                  <a:srgbClr val="FCD383"/>
                </a:solidFill>
                <a:latin typeface="Tahoma"/>
                <a:cs typeface="Tahoma"/>
              </a:rPr>
              <a:t>c</a:t>
            </a:r>
            <a:r>
              <a:rPr sz="2800" spc="-5" dirty="0">
                <a:solidFill>
                  <a:srgbClr val="FCD383"/>
                </a:solidFill>
                <a:latin typeface="Tahoma"/>
                <a:cs typeface="Tahoma"/>
              </a:rPr>
              <a:t>o</a:t>
            </a:r>
            <a:r>
              <a:rPr sz="2800" spc="55" dirty="0">
                <a:solidFill>
                  <a:srgbClr val="FCD383"/>
                </a:solidFill>
                <a:latin typeface="Tahoma"/>
                <a:cs typeface="Tahoma"/>
              </a:rPr>
              <a:t>-</a:t>
            </a:r>
            <a:r>
              <a:rPr sz="2800" spc="114" dirty="0">
                <a:solidFill>
                  <a:srgbClr val="FCD383"/>
                </a:solidFill>
                <a:latin typeface="Tahoma"/>
                <a:cs typeface="Tahoma"/>
              </a:rPr>
              <a:t>c</a:t>
            </a:r>
            <a:r>
              <a:rPr sz="2800" spc="95" dirty="0">
                <a:solidFill>
                  <a:srgbClr val="FCD383"/>
                </a:solidFill>
                <a:latin typeface="Tahoma"/>
                <a:cs typeface="Tahoma"/>
              </a:rPr>
              <a:t>r</a:t>
            </a:r>
            <a:r>
              <a:rPr sz="2800" spc="-15" dirty="0">
                <a:solidFill>
                  <a:srgbClr val="FCD383"/>
                </a:solidFill>
                <a:latin typeface="Tahoma"/>
                <a:cs typeface="Tahoma"/>
              </a:rPr>
              <a:t>eation</a:t>
            </a:r>
            <a:endParaRPr sz="2800" dirty="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7266" y="1222449"/>
            <a:ext cx="631825" cy="630555"/>
            <a:chOff x="627266" y="1222449"/>
            <a:chExt cx="631825" cy="630555"/>
          </a:xfrm>
        </p:grpSpPr>
        <p:sp>
          <p:nvSpPr>
            <p:cNvPr id="16" name="object 16"/>
            <p:cNvSpPr/>
            <p:nvPr/>
          </p:nvSpPr>
          <p:spPr>
            <a:xfrm>
              <a:off x="627265" y="1263205"/>
              <a:ext cx="590550" cy="589280"/>
            </a:xfrm>
            <a:custGeom>
              <a:avLst/>
              <a:gdLst/>
              <a:ahLst/>
              <a:cxnLst/>
              <a:rect l="l" t="t" r="r" b="b"/>
              <a:pathLst>
                <a:path w="590550" h="589280">
                  <a:moveTo>
                    <a:pt x="483908" y="271564"/>
                  </a:moveTo>
                  <a:lnTo>
                    <a:pt x="472770" y="226682"/>
                  </a:lnTo>
                  <a:lnTo>
                    <a:pt x="450494" y="184988"/>
                  </a:lnTo>
                  <a:lnTo>
                    <a:pt x="438873" y="196570"/>
                  </a:lnTo>
                  <a:lnTo>
                    <a:pt x="459816" y="238239"/>
                  </a:lnTo>
                  <a:lnTo>
                    <a:pt x="468744" y="282409"/>
                  </a:lnTo>
                  <a:lnTo>
                    <a:pt x="466102" y="326783"/>
                  </a:lnTo>
                  <a:lnTo>
                    <a:pt x="452335" y="369062"/>
                  </a:lnTo>
                  <a:lnTo>
                    <a:pt x="427875" y="406933"/>
                  </a:lnTo>
                  <a:lnTo>
                    <a:pt x="393153" y="438086"/>
                  </a:lnTo>
                  <a:lnTo>
                    <a:pt x="351421" y="458990"/>
                  </a:lnTo>
                  <a:lnTo>
                    <a:pt x="307187" y="467906"/>
                  </a:lnTo>
                  <a:lnTo>
                    <a:pt x="262750" y="465277"/>
                  </a:lnTo>
                  <a:lnTo>
                    <a:pt x="220421" y="451535"/>
                  </a:lnTo>
                  <a:lnTo>
                    <a:pt x="182499" y="427101"/>
                  </a:lnTo>
                  <a:lnTo>
                    <a:pt x="151295" y="392430"/>
                  </a:lnTo>
                  <a:lnTo>
                    <a:pt x="130365" y="350761"/>
                  </a:lnTo>
                  <a:lnTo>
                    <a:pt x="121437" y="306578"/>
                  </a:lnTo>
                  <a:lnTo>
                    <a:pt x="124066" y="262204"/>
                  </a:lnTo>
                  <a:lnTo>
                    <a:pt x="137833" y="219938"/>
                  </a:lnTo>
                  <a:lnTo>
                    <a:pt x="162293" y="182067"/>
                  </a:lnTo>
                  <a:lnTo>
                    <a:pt x="197015" y="150901"/>
                  </a:lnTo>
                  <a:lnTo>
                    <a:pt x="244297" y="128244"/>
                  </a:lnTo>
                  <a:lnTo>
                    <a:pt x="295084" y="120688"/>
                  </a:lnTo>
                  <a:lnTo>
                    <a:pt x="345871" y="128244"/>
                  </a:lnTo>
                  <a:lnTo>
                    <a:pt x="393153" y="150901"/>
                  </a:lnTo>
                  <a:lnTo>
                    <a:pt x="404749" y="139306"/>
                  </a:lnTo>
                  <a:lnTo>
                    <a:pt x="366217" y="118287"/>
                  </a:lnTo>
                  <a:lnTo>
                    <a:pt x="325247" y="106908"/>
                  </a:lnTo>
                  <a:lnTo>
                    <a:pt x="283425" y="104889"/>
                  </a:lnTo>
                  <a:lnTo>
                    <a:pt x="242366" y="111963"/>
                  </a:lnTo>
                  <a:lnTo>
                    <a:pt x="203644" y="127863"/>
                  </a:lnTo>
                  <a:lnTo>
                    <a:pt x="168859" y="152285"/>
                  </a:lnTo>
                  <a:lnTo>
                    <a:pt x="139611" y="184988"/>
                  </a:lnTo>
                  <a:lnTo>
                    <a:pt x="118554" y="223469"/>
                  </a:lnTo>
                  <a:lnTo>
                    <a:pt x="107162" y="264388"/>
                  </a:lnTo>
                  <a:lnTo>
                    <a:pt x="105143" y="306146"/>
                  </a:lnTo>
                  <a:lnTo>
                    <a:pt x="112217" y="347141"/>
                  </a:lnTo>
                  <a:lnTo>
                    <a:pt x="128130" y="385813"/>
                  </a:lnTo>
                  <a:lnTo>
                    <a:pt x="152590" y="420547"/>
                  </a:lnTo>
                  <a:lnTo>
                    <a:pt x="185343" y="449757"/>
                  </a:lnTo>
                  <a:lnTo>
                    <a:pt x="223875" y="470776"/>
                  </a:lnTo>
                  <a:lnTo>
                    <a:pt x="264845" y="482168"/>
                  </a:lnTo>
                  <a:lnTo>
                    <a:pt x="306666" y="484187"/>
                  </a:lnTo>
                  <a:lnTo>
                    <a:pt x="347726" y="477113"/>
                  </a:lnTo>
                  <a:lnTo>
                    <a:pt x="386448" y="461225"/>
                  </a:lnTo>
                  <a:lnTo>
                    <a:pt x="421233" y="436791"/>
                  </a:lnTo>
                  <a:lnTo>
                    <a:pt x="450494" y="404088"/>
                  </a:lnTo>
                  <a:lnTo>
                    <a:pt x="472770" y="362394"/>
                  </a:lnTo>
                  <a:lnTo>
                    <a:pt x="483908" y="317512"/>
                  </a:lnTo>
                  <a:lnTo>
                    <a:pt x="483908" y="271564"/>
                  </a:lnTo>
                  <a:close/>
                </a:path>
                <a:path w="590550" h="589280">
                  <a:moveTo>
                    <a:pt x="590372" y="294589"/>
                  </a:moveTo>
                  <a:lnTo>
                    <a:pt x="585838" y="243039"/>
                  </a:lnTo>
                  <a:lnTo>
                    <a:pt x="572223" y="192735"/>
                  </a:lnTo>
                  <a:lnTo>
                    <a:pt x="549529" y="144907"/>
                  </a:lnTo>
                  <a:lnTo>
                    <a:pt x="530567" y="144907"/>
                  </a:lnTo>
                  <a:lnTo>
                    <a:pt x="551802" y="185026"/>
                  </a:lnTo>
                  <a:lnTo>
                    <a:pt x="565937" y="226910"/>
                  </a:lnTo>
                  <a:lnTo>
                    <a:pt x="573163" y="269748"/>
                  </a:lnTo>
                  <a:lnTo>
                    <a:pt x="573646" y="312750"/>
                  </a:lnTo>
                  <a:lnTo>
                    <a:pt x="567563" y="355130"/>
                  </a:lnTo>
                  <a:lnTo>
                    <a:pt x="555104" y="396100"/>
                  </a:lnTo>
                  <a:lnTo>
                    <a:pt x="536422" y="434848"/>
                  </a:lnTo>
                  <a:lnTo>
                    <a:pt x="511708" y="470598"/>
                  </a:lnTo>
                  <a:lnTo>
                    <a:pt x="481139" y="502551"/>
                  </a:lnTo>
                  <a:lnTo>
                    <a:pt x="444881" y="529920"/>
                  </a:lnTo>
                  <a:lnTo>
                    <a:pt x="404698" y="551129"/>
                  </a:lnTo>
                  <a:lnTo>
                    <a:pt x="362762" y="565251"/>
                  </a:lnTo>
                  <a:lnTo>
                    <a:pt x="319874" y="572465"/>
                  </a:lnTo>
                  <a:lnTo>
                    <a:pt x="276809" y="572947"/>
                  </a:lnTo>
                  <a:lnTo>
                    <a:pt x="234365" y="566877"/>
                  </a:lnTo>
                  <a:lnTo>
                    <a:pt x="193344" y="554431"/>
                  </a:lnTo>
                  <a:lnTo>
                    <a:pt x="154533" y="535774"/>
                  </a:lnTo>
                  <a:lnTo>
                    <a:pt x="118732" y="511098"/>
                  </a:lnTo>
                  <a:lnTo>
                    <a:pt x="86741" y="480568"/>
                  </a:lnTo>
                  <a:lnTo>
                    <a:pt x="59334" y="444360"/>
                  </a:lnTo>
                  <a:lnTo>
                    <a:pt x="38100" y="404241"/>
                  </a:lnTo>
                  <a:lnTo>
                    <a:pt x="23952" y="362356"/>
                  </a:lnTo>
                  <a:lnTo>
                    <a:pt x="16725" y="319519"/>
                  </a:lnTo>
                  <a:lnTo>
                    <a:pt x="16243" y="276517"/>
                  </a:lnTo>
                  <a:lnTo>
                    <a:pt x="22326" y="234137"/>
                  </a:lnTo>
                  <a:lnTo>
                    <a:pt x="34798" y="193167"/>
                  </a:lnTo>
                  <a:lnTo>
                    <a:pt x="53467" y="154419"/>
                  </a:lnTo>
                  <a:lnTo>
                    <a:pt x="78181" y="118668"/>
                  </a:lnTo>
                  <a:lnTo>
                    <a:pt x="108762" y="86715"/>
                  </a:lnTo>
                  <a:lnTo>
                    <a:pt x="145021" y="59347"/>
                  </a:lnTo>
                  <a:lnTo>
                    <a:pt x="185635" y="37985"/>
                  </a:lnTo>
                  <a:lnTo>
                    <a:pt x="228473" y="23749"/>
                  </a:lnTo>
                  <a:lnTo>
                    <a:pt x="272643" y="16637"/>
                  </a:lnTo>
                  <a:lnTo>
                    <a:pt x="317258" y="16637"/>
                  </a:lnTo>
                  <a:lnTo>
                    <a:pt x="361429" y="23749"/>
                  </a:lnTo>
                  <a:lnTo>
                    <a:pt x="404266" y="37985"/>
                  </a:lnTo>
                  <a:lnTo>
                    <a:pt x="444881" y="59347"/>
                  </a:lnTo>
                  <a:lnTo>
                    <a:pt x="444881" y="40411"/>
                  </a:lnTo>
                  <a:lnTo>
                    <a:pt x="401637" y="19456"/>
                  </a:lnTo>
                  <a:lnTo>
                    <a:pt x="356793" y="6070"/>
                  </a:lnTo>
                  <a:lnTo>
                    <a:pt x="311188" y="0"/>
                  </a:lnTo>
                  <a:lnTo>
                    <a:pt x="265645" y="1066"/>
                  </a:lnTo>
                  <a:lnTo>
                    <a:pt x="221005" y="9029"/>
                  </a:lnTo>
                  <a:lnTo>
                    <a:pt x="178092" y="23685"/>
                  </a:lnTo>
                  <a:lnTo>
                    <a:pt x="137756" y="44805"/>
                  </a:lnTo>
                  <a:lnTo>
                    <a:pt x="100812" y="72199"/>
                  </a:lnTo>
                  <a:lnTo>
                    <a:pt x="68110" y="105638"/>
                  </a:lnTo>
                  <a:lnTo>
                    <a:pt x="40462" y="144907"/>
                  </a:lnTo>
                  <a:lnTo>
                    <a:pt x="19481" y="188099"/>
                  </a:lnTo>
                  <a:lnTo>
                    <a:pt x="6070" y="232879"/>
                  </a:lnTo>
                  <a:lnTo>
                    <a:pt x="0" y="278422"/>
                  </a:lnTo>
                  <a:lnTo>
                    <a:pt x="1054" y="323900"/>
                  </a:lnTo>
                  <a:lnTo>
                    <a:pt x="9029" y="368477"/>
                  </a:lnTo>
                  <a:lnTo>
                    <a:pt x="23710" y="411327"/>
                  </a:lnTo>
                  <a:lnTo>
                    <a:pt x="44869" y="451612"/>
                  </a:lnTo>
                  <a:lnTo>
                    <a:pt x="72301" y="488492"/>
                  </a:lnTo>
                  <a:lnTo>
                    <a:pt x="105791" y="521157"/>
                  </a:lnTo>
                  <a:lnTo>
                    <a:pt x="145110" y="548767"/>
                  </a:lnTo>
                  <a:lnTo>
                    <a:pt x="188353" y="569722"/>
                  </a:lnTo>
                  <a:lnTo>
                    <a:pt x="233210" y="583120"/>
                  </a:lnTo>
                  <a:lnTo>
                    <a:pt x="278815" y="589178"/>
                  </a:lnTo>
                  <a:lnTo>
                    <a:pt x="324358" y="588124"/>
                  </a:lnTo>
                  <a:lnTo>
                    <a:pt x="368998" y="580161"/>
                  </a:lnTo>
                  <a:lnTo>
                    <a:pt x="411899" y="565505"/>
                  </a:lnTo>
                  <a:lnTo>
                    <a:pt x="452234" y="544372"/>
                  </a:lnTo>
                  <a:lnTo>
                    <a:pt x="489178" y="516978"/>
                  </a:lnTo>
                  <a:lnTo>
                    <a:pt x="521881" y="483539"/>
                  </a:lnTo>
                  <a:lnTo>
                    <a:pt x="549529" y="444271"/>
                  </a:lnTo>
                  <a:lnTo>
                    <a:pt x="572223" y="396430"/>
                  </a:lnTo>
                  <a:lnTo>
                    <a:pt x="585838" y="346125"/>
                  </a:lnTo>
                  <a:lnTo>
                    <a:pt x="590372" y="294589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559" y="1472661"/>
              <a:ext cx="169932" cy="16971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913603" y="1222449"/>
              <a:ext cx="345440" cy="344170"/>
            </a:xfrm>
            <a:custGeom>
              <a:avLst/>
              <a:gdLst/>
              <a:ahLst/>
              <a:cxnLst/>
              <a:rect l="l" t="t" r="r" b="b"/>
              <a:pathLst>
                <a:path w="345440" h="344169">
                  <a:moveTo>
                    <a:pt x="268100" y="0"/>
                  </a:moveTo>
                  <a:lnTo>
                    <a:pt x="261492" y="0"/>
                  </a:lnTo>
                  <a:lnTo>
                    <a:pt x="259438" y="874"/>
                  </a:lnTo>
                  <a:lnTo>
                    <a:pt x="257922" y="2354"/>
                  </a:lnTo>
                  <a:lnTo>
                    <a:pt x="183657" y="76529"/>
                  </a:lnTo>
                  <a:lnTo>
                    <a:pt x="182802" y="78581"/>
                  </a:lnTo>
                  <a:lnTo>
                    <a:pt x="182802" y="150025"/>
                  </a:lnTo>
                  <a:lnTo>
                    <a:pt x="3300" y="329285"/>
                  </a:lnTo>
                  <a:lnTo>
                    <a:pt x="87" y="332380"/>
                  </a:lnTo>
                  <a:lnTo>
                    <a:pt x="0" y="337492"/>
                  </a:lnTo>
                  <a:lnTo>
                    <a:pt x="6203" y="343902"/>
                  </a:lnTo>
                  <a:lnTo>
                    <a:pt x="11316" y="343990"/>
                  </a:lnTo>
                  <a:lnTo>
                    <a:pt x="14724" y="340694"/>
                  </a:lnTo>
                  <a:lnTo>
                    <a:pt x="194233" y="161440"/>
                  </a:lnTo>
                  <a:lnTo>
                    <a:pt x="265776" y="161440"/>
                  </a:lnTo>
                  <a:lnTo>
                    <a:pt x="267831" y="160593"/>
                  </a:lnTo>
                  <a:lnTo>
                    <a:pt x="283150" y="145296"/>
                  </a:lnTo>
                  <a:lnTo>
                    <a:pt x="210400" y="145296"/>
                  </a:lnTo>
                  <a:lnTo>
                    <a:pt x="221831" y="133881"/>
                  </a:lnTo>
                  <a:lnTo>
                    <a:pt x="198968" y="133881"/>
                  </a:lnTo>
                  <a:lnTo>
                    <a:pt x="198968" y="84063"/>
                  </a:lnTo>
                  <a:lnTo>
                    <a:pt x="255484" y="27646"/>
                  </a:lnTo>
                  <a:lnTo>
                    <a:pt x="271718" y="27646"/>
                  </a:lnTo>
                  <a:lnTo>
                    <a:pt x="271718" y="3632"/>
                  </a:lnTo>
                  <a:lnTo>
                    <a:pt x="268100" y="0"/>
                  </a:lnTo>
                  <a:close/>
                </a:path>
                <a:path w="345440" h="344169">
                  <a:moveTo>
                    <a:pt x="339738" y="88792"/>
                  </a:moveTo>
                  <a:lnTo>
                    <a:pt x="316782" y="88792"/>
                  </a:lnTo>
                  <a:lnTo>
                    <a:pt x="260287" y="145296"/>
                  </a:lnTo>
                  <a:lnTo>
                    <a:pt x="283150" y="145296"/>
                  </a:lnTo>
                  <a:lnTo>
                    <a:pt x="339738" y="88792"/>
                  </a:lnTo>
                  <a:close/>
                </a:path>
                <a:path w="345440" h="344169">
                  <a:moveTo>
                    <a:pt x="271718" y="27646"/>
                  </a:moveTo>
                  <a:lnTo>
                    <a:pt x="255551" y="27646"/>
                  </a:lnTo>
                  <a:lnTo>
                    <a:pt x="255551" y="77377"/>
                  </a:lnTo>
                  <a:lnTo>
                    <a:pt x="198968" y="133881"/>
                  </a:lnTo>
                  <a:lnTo>
                    <a:pt x="221831" y="133881"/>
                  </a:lnTo>
                  <a:lnTo>
                    <a:pt x="266982" y="88792"/>
                  </a:lnTo>
                  <a:lnTo>
                    <a:pt x="339738" y="88792"/>
                  </a:lnTo>
                  <a:lnTo>
                    <a:pt x="344399" y="84117"/>
                  </a:lnTo>
                  <a:lnTo>
                    <a:pt x="345073" y="80646"/>
                  </a:lnTo>
                  <a:lnTo>
                    <a:pt x="343755" y="77377"/>
                  </a:lnTo>
                  <a:lnTo>
                    <a:pt x="342581" y="74612"/>
                  </a:lnTo>
                  <a:lnTo>
                    <a:pt x="339684" y="72648"/>
                  </a:lnTo>
                  <a:lnTo>
                    <a:pt x="271718" y="72648"/>
                  </a:lnTo>
                  <a:lnTo>
                    <a:pt x="271718" y="27646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6684" y="4552932"/>
            <a:ext cx="1391152" cy="125221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030971" y="4313046"/>
            <a:ext cx="497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45" dirty="0">
                <a:solidFill>
                  <a:srgbClr val="33B79E"/>
                </a:solidFill>
                <a:latin typeface="Tahoma"/>
                <a:cs typeface="Tahoma"/>
              </a:rPr>
              <a:t>نواعت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86788" y="4873879"/>
            <a:ext cx="3051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33B79E"/>
                </a:solidFill>
                <a:latin typeface="Tahoma"/>
                <a:cs typeface="Tahoma"/>
              </a:rPr>
              <a:t>مدقم/دو</a:t>
            </a:r>
            <a:r>
              <a:rPr sz="2700" spc="-179" baseline="-6172" dirty="0">
                <a:solidFill>
                  <a:srgbClr val="33B79E"/>
                </a:solidFill>
                <a:latin typeface="Tahoma"/>
                <a:cs typeface="Tahoma"/>
              </a:rPr>
              <a:t>ّ</a:t>
            </a:r>
            <a:r>
              <a:rPr sz="2700" spc="-165" baseline="-6172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1800" spc="-140" dirty="0">
                <a:solidFill>
                  <a:srgbClr val="33B79E"/>
                </a:solidFill>
                <a:latin typeface="Tahoma"/>
                <a:cs typeface="Tahoma"/>
              </a:rPr>
              <a:t>زم</a:t>
            </a:r>
            <a:r>
              <a:rPr sz="1800" spc="315" dirty="0">
                <a:solidFill>
                  <a:srgbClr val="33B79E"/>
                </a:solidFill>
                <a:latin typeface="Tahoma"/>
                <a:cs typeface="Tahoma"/>
              </a:rPr>
              <a:t>          </a:t>
            </a:r>
            <a:r>
              <a:rPr sz="1800" spc="320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2700" spc="-532" baseline="3086" dirty="0">
                <a:solidFill>
                  <a:srgbClr val="33B79E"/>
                </a:solidFill>
                <a:latin typeface="Tahoma"/>
                <a:cs typeface="Tahoma"/>
              </a:rPr>
              <a:t>كلهتسم</a:t>
            </a:r>
            <a:endParaRPr sz="2700" baseline="3086">
              <a:latin typeface="Tahoma"/>
              <a:cs typeface="Tahom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617946" y="4835970"/>
            <a:ext cx="1246505" cy="765810"/>
          </a:xfrm>
          <a:custGeom>
            <a:avLst/>
            <a:gdLst/>
            <a:ahLst/>
            <a:cxnLst/>
            <a:rect l="l" t="t" r="r" b="b"/>
            <a:pathLst>
              <a:path w="1246504" h="765810">
                <a:moveTo>
                  <a:pt x="653836" y="735330"/>
                </a:moveTo>
                <a:lnTo>
                  <a:pt x="607496" y="735330"/>
                </a:lnTo>
                <a:lnTo>
                  <a:pt x="608849" y="736600"/>
                </a:lnTo>
                <a:lnTo>
                  <a:pt x="627791" y="751840"/>
                </a:lnTo>
                <a:lnTo>
                  <a:pt x="630497" y="754380"/>
                </a:lnTo>
                <a:lnTo>
                  <a:pt x="640074" y="759460"/>
                </a:lnTo>
                <a:lnTo>
                  <a:pt x="650284" y="763270"/>
                </a:lnTo>
                <a:lnTo>
                  <a:pt x="660749" y="765810"/>
                </a:lnTo>
                <a:lnTo>
                  <a:pt x="679205" y="765810"/>
                </a:lnTo>
                <a:lnTo>
                  <a:pt x="703136" y="760730"/>
                </a:lnTo>
                <a:lnTo>
                  <a:pt x="723516" y="748030"/>
                </a:lnTo>
                <a:lnTo>
                  <a:pt x="730895" y="739140"/>
                </a:lnTo>
                <a:lnTo>
                  <a:pt x="668043" y="739140"/>
                </a:lnTo>
                <a:lnTo>
                  <a:pt x="660939" y="737870"/>
                </a:lnTo>
                <a:lnTo>
                  <a:pt x="653836" y="735330"/>
                </a:lnTo>
                <a:close/>
              </a:path>
              <a:path w="1246504" h="765810">
                <a:moveTo>
                  <a:pt x="556076" y="706120"/>
                </a:moveTo>
                <a:lnTo>
                  <a:pt x="523610" y="706120"/>
                </a:lnTo>
                <a:lnTo>
                  <a:pt x="526147" y="712470"/>
                </a:lnTo>
                <a:lnTo>
                  <a:pt x="529698" y="720090"/>
                </a:lnTo>
                <a:lnTo>
                  <a:pt x="534265" y="725170"/>
                </a:lnTo>
                <a:lnTo>
                  <a:pt x="539846" y="731520"/>
                </a:lnTo>
                <a:lnTo>
                  <a:pt x="548450" y="737870"/>
                </a:lnTo>
                <a:lnTo>
                  <a:pt x="557942" y="741680"/>
                </a:lnTo>
                <a:lnTo>
                  <a:pt x="568196" y="744220"/>
                </a:lnTo>
                <a:lnTo>
                  <a:pt x="584495" y="744220"/>
                </a:lnTo>
                <a:lnTo>
                  <a:pt x="592613" y="742950"/>
                </a:lnTo>
                <a:lnTo>
                  <a:pt x="600731" y="739140"/>
                </a:lnTo>
                <a:lnTo>
                  <a:pt x="607496" y="735330"/>
                </a:lnTo>
                <a:lnTo>
                  <a:pt x="653836" y="735330"/>
                </a:lnTo>
                <a:lnTo>
                  <a:pt x="646733" y="731520"/>
                </a:lnTo>
                <a:lnTo>
                  <a:pt x="632342" y="720090"/>
                </a:lnTo>
                <a:lnTo>
                  <a:pt x="575024" y="720090"/>
                </a:lnTo>
                <a:lnTo>
                  <a:pt x="566906" y="718820"/>
                </a:lnTo>
                <a:lnTo>
                  <a:pt x="561494" y="713740"/>
                </a:lnTo>
                <a:lnTo>
                  <a:pt x="556076" y="706120"/>
                </a:lnTo>
                <a:close/>
              </a:path>
              <a:path w="1246504" h="765810">
                <a:moveTo>
                  <a:pt x="851036" y="556260"/>
                </a:moveTo>
                <a:lnTo>
                  <a:pt x="851036" y="560070"/>
                </a:lnTo>
                <a:lnTo>
                  <a:pt x="852389" y="562610"/>
                </a:lnTo>
                <a:lnTo>
                  <a:pt x="852389" y="565150"/>
                </a:lnTo>
                <a:lnTo>
                  <a:pt x="850105" y="586740"/>
                </a:lnTo>
                <a:lnTo>
                  <a:pt x="840212" y="604520"/>
                </a:lnTo>
                <a:lnTo>
                  <a:pt x="824229" y="617220"/>
                </a:lnTo>
                <a:lnTo>
                  <a:pt x="803681" y="623570"/>
                </a:lnTo>
                <a:lnTo>
                  <a:pt x="790151" y="623570"/>
                </a:lnTo>
                <a:lnTo>
                  <a:pt x="787868" y="643890"/>
                </a:lnTo>
                <a:lnTo>
                  <a:pt x="777974" y="662940"/>
                </a:lnTo>
                <a:lnTo>
                  <a:pt x="761991" y="675640"/>
                </a:lnTo>
                <a:lnTo>
                  <a:pt x="741443" y="680720"/>
                </a:lnTo>
                <a:lnTo>
                  <a:pt x="727913" y="680720"/>
                </a:lnTo>
                <a:lnTo>
                  <a:pt x="725630" y="702310"/>
                </a:lnTo>
                <a:lnTo>
                  <a:pt x="715736" y="720090"/>
                </a:lnTo>
                <a:lnTo>
                  <a:pt x="699753" y="732790"/>
                </a:lnTo>
                <a:lnTo>
                  <a:pt x="679205" y="739140"/>
                </a:lnTo>
                <a:lnTo>
                  <a:pt x="730895" y="739140"/>
                </a:lnTo>
                <a:lnTo>
                  <a:pt x="739329" y="728980"/>
                </a:lnTo>
                <a:lnTo>
                  <a:pt x="749561" y="707390"/>
                </a:lnTo>
                <a:lnTo>
                  <a:pt x="770701" y="699770"/>
                </a:lnTo>
                <a:lnTo>
                  <a:pt x="788798" y="687070"/>
                </a:lnTo>
                <a:lnTo>
                  <a:pt x="793811" y="680720"/>
                </a:lnTo>
                <a:lnTo>
                  <a:pt x="731972" y="680720"/>
                </a:lnTo>
                <a:lnTo>
                  <a:pt x="727913" y="679450"/>
                </a:lnTo>
                <a:lnTo>
                  <a:pt x="794814" y="679450"/>
                </a:lnTo>
                <a:lnTo>
                  <a:pt x="802835" y="669290"/>
                </a:lnTo>
                <a:lnTo>
                  <a:pt x="811799" y="648970"/>
                </a:lnTo>
                <a:lnTo>
                  <a:pt x="833700" y="641350"/>
                </a:lnTo>
                <a:lnTo>
                  <a:pt x="852050" y="627380"/>
                </a:lnTo>
                <a:lnTo>
                  <a:pt x="855004" y="623570"/>
                </a:lnTo>
                <a:lnTo>
                  <a:pt x="794210" y="623570"/>
                </a:lnTo>
                <a:lnTo>
                  <a:pt x="790151" y="622300"/>
                </a:lnTo>
                <a:lnTo>
                  <a:pt x="855989" y="622300"/>
                </a:lnTo>
                <a:lnTo>
                  <a:pt x="865834" y="609600"/>
                </a:lnTo>
                <a:lnTo>
                  <a:pt x="874037" y="589280"/>
                </a:lnTo>
                <a:lnTo>
                  <a:pt x="879449" y="589280"/>
                </a:lnTo>
                <a:lnTo>
                  <a:pt x="909511" y="580390"/>
                </a:lnTo>
                <a:lnTo>
                  <a:pt x="931649" y="562610"/>
                </a:lnTo>
                <a:lnTo>
                  <a:pt x="865919" y="562610"/>
                </a:lnTo>
                <a:lnTo>
                  <a:pt x="857801" y="560070"/>
                </a:lnTo>
                <a:lnTo>
                  <a:pt x="851036" y="556260"/>
                </a:lnTo>
                <a:close/>
              </a:path>
              <a:path w="1246504" h="765810">
                <a:moveTo>
                  <a:pt x="677725" y="605790"/>
                </a:moveTo>
                <a:lnTo>
                  <a:pt x="638615" y="605790"/>
                </a:lnTo>
                <a:lnTo>
                  <a:pt x="644027" y="608330"/>
                </a:lnTo>
                <a:lnTo>
                  <a:pt x="649439" y="612140"/>
                </a:lnTo>
                <a:lnTo>
                  <a:pt x="655760" y="621030"/>
                </a:lnTo>
                <a:lnTo>
                  <a:pt x="658402" y="631190"/>
                </a:lnTo>
                <a:lnTo>
                  <a:pt x="657240" y="641350"/>
                </a:lnTo>
                <a:lnTo>
                  <a:pt x="652145" y="650240"/>
                </a:lnTo>
                <a:lnTo>
                  <a:pt x="599378" y="711200"/>
                </a:lnTo>
                <a:lnTo>
                  <a:pt x="595319" y="716280"/>
                </a:lnTo>
                <a:lnTo>
                  <a:pt x="588554" y="718820"/>
                </a:lnTo>
                <a:lnTo>
                  <a:pt x="581789" y="720090"/>
                </a:lnTo>
                <a:lnTo>
                  <a:pt x="632342" y="720090"/>
                </a:lnTo>
                <a:lnTo>
                  <a:pt x="629144" y="717550"/>
                </a:lnTo>
                <a:lnTo>
                  <a:pt x="672440" y="668020"/>
                </a:lnTo>
                <a:lnTo>
                  <a:pt x="682630" y="648970"/>
                </a:lnTo>
                <a:lnTo>
                  <a:pt x="684955" y="628650"/>
                </a:lnTo>
                <a:lnTo>
                  <a:pt x="679670" y="608330"/>
                </a:lnTo>
                <a:lnTo>
                  <a:pt x="677725" y="605790"/>
                </a:lnTo>
                <a:close/>
              </a:path>
              <a:path w="1246504" h="765810">
                <a:moveTo>
                  <a:pt x="463186" y="659130"/>
                </a:moveTo>
                <a:lnTo>
                  <a:pt x="432959" y="659130"/>
                </a:lnTo>
                <a:lnTo>
                  <a:pt x="434989" y="670560"/>
                </a:lnTo>
                <a:lnTo>
                  <a:pt x="461837" y="704850"/>
                </a:lnTo>
                <a:lnTo>
                  <a:pt x="491138" y="713740"/>
                </a:lnTo>
                <a:lnTo>
                  <a:pt x="497903" y="713740"/>
                </a:lnTo>
                <a:lnTo>
                  <a:pt x="504774" y="712470"/>
                </a:lnTo>
                <a:lnTo>
                  <a:pt x="511264" y="711200"/>
                </a:lnTo>
                <a:lnTo>
                  <a:pt x="523610" y="706120"/>
                </a:lnTo>
                <a:lnTo>
                  <a:pt x="556076" y="706120"/>
                </a:lnTo>
                <a:lnTo>
                  <a:pt x="555173" y="704850"/>
                </a:lnTo>
                <a:lnTo>
                  <a:pt x="552530" y="694690"/>
                </a:lnTo>
                <a:lnTo>
                  <a:pt x="553257" y="688340"/>
                </a:lnTo>
                <a:lnTo>
                  <a:pt x="487079" y="688340"/>
                </a:lnTo>
                <a:lnTo>
                  <a:pt x="480314" y="685800"/>
                </a:lnTo>
                <a:lnTo>
                  <a:pt x="473549" y="679450"/>
                </a:lnTo>
                <a:lnTo>
                  <a:pt x="465706" y="669290"/>
                </a:lnTo>
                <a:lnTo>
                  <a:pt x="463186" y="659130"/>
                </a:lnTo>
                <a:close/>
              </a:path>
              <a:path w="1246504" h="765810">
                <a:moveTo>
                  <a:pt x="607882" y="549910"/>
                </a:moveTo>
                <a:lnTo>
                  <a:pt x="566906" y="549910"/>
                </a:lnTo>
                <a:lnTo>
                  <a:pt x="575024" y="552450"/>
                </a:lnTo>
                <a:lnTo>
                  <a:pt x="580436" y="558800"/>
                </a:lnTo>
                <a:lnTo>
                  <a:pt x="588279" y="568960"/>
                </a:lnTo>
                <a:lnTo>
                  <a:pt x="591429" y="581660"/>
                </a:lnTo>
                <a:lnTo>
                  <a:pt x="589759" y="594360"/>
                </a:lnTo>
                <a:lnTo>
                  <a:pt x="583142" y="605790"/>
                </a:lnTo>
                <a:lnTo>
                  <a:pt x="520904" y="676910"/>
                </a:lnTo>
                <a:lnTo>
                  <a:pt x="515492" y="684530"/>
                </a:lnTo>
                <a:lnTo>
                  <a:pt x="507374" y="688340"/>
                </a:lnTo>
                <a:lnTo>
                  <a:pt x="553257" y="688340"/>
                </a:lnTo>
                <a:lnTo>
                  <a:pt x="553693" y="684530"/>
                </a:lnTo>
                <a:lnTo>
                  <a:pt x="558788" y="675640"/>
                </a:lnTo>
                <a:lnTo>
                  <a:pt x="611555" y="614680"/>
                </a:lnTo>
                <a:lnTo>
                  <a:pt x="616967" y="609600"/>
                </a:lnTo>
                <a:lnTo>
                  <a:pt x="623732" y="605790"/>
                </a:lnTo>
                <a:lnTo>
                  <a:pt x="677725" y="605790"/>
                </a:lnTo>
                <a:lnTo>
                  <a:pt x="667028" y="591820"/>
                </a:lnTo>
                <a:lnTo>
                  <a:pt x="659438" y="586740"/>
                </a:lnTo>
                <a:lnTo>
                  <a:pt x="650961" y="581660"/>
                </a:lnTo>
                <a:lnTo>
                  <a:pt x="646342" y="580390"/>
                </a:lnTo>
                <a:lnTo>
                  <a:pt x="618320" y="580390"/>
                </a:lnTo>
                <a:lnTo>
                  <a:pt x="616290" y="567690"/>
                </a:lnTo>
                <a:lnTo>
                  <a:pt x="612231" y="556260"/>
                </a:lnTo>
                <a:lnTo>
                  <a:pt x="607882" y="549910"/>
                </a:lnTo>
                <a:close/>
              </a:path>
              <a:path w="1246504" h="765810">
                <a:moveTo>
                  <a:pt x="372146" y="604520"/>
                </a:moveTo>
                <a:lnTo>
                  <a:pt x="342308" y="604520"/>
                </a:lnTo>
                <a:lnTo>
                  <a:pt x="344549" y="615950"/>
                </a:lnTo>
                <a:lnTo>
                  <a:pt x="373575" y="654050"/>
                </a:lnTo>
                <a:lnTo>
                  <a:pt x="407252" y="664210"/>
                </a:lnTo>
                <a:lnTo>
                  <a:pt x="419429" y="664210"/>
                </a:lnTo>
                <a:lnTo>
                  <a:pt x="426194" y="662940"/>
                </a:lnTo>
                <a:lnTo>
                  <a:pt x="432959" y="659130"/>
                </a:lnTo>
                <a:lnTo>
                  <a:pt x="463186" y="659130"/>
                </a:lnTo>
                <a:lnTo>
                  <a:pt x="462556" y="656590"/>
                </a:lnTo>
                <a:lnTo>
                  <a:pt x="464226" y="643890"/>
                </a:lnTo>
                <a:lnTo>
                  <a:pt x="467902" y="637540"/>
                </a:lnTo>
                <a:lnTo>
                  <a:pt x="409958" y="637540"/>
                </a:lnTo>
                <a:lnTo>
                  <a:pt x="394695" y="635000"/>
                </a:lnTo>
                <a:lnTo>
                  <a:pt x="382222" y="626110"/>
                </a:lnTo>
                <a:lnTo>
                  <a:pt x="373808" y="613410"/>
                </a:lnTo>
                <a:lnTo>
                  <a:pt x="372146" y="604520"/>
                </a:lnTo>
                <a:close/>
              </a:path>
              <a:path w="1246504" h="765810">
                <a:moveTo>
                  <a:pt x="525365" y="486410"/>
                </a:moveTo>
                <a:lnTo>
                  <a:pt x="473549" y="486410"/>
                </a:lnTo>
                <a:lnTo>
                  <a:pt x="487417" y="488950"/>
                </a:lnTo>
                <a:lnTo>
                  <a:pt x="493717" y="492760"/>
                </a:lnTo>
                <a:lnTo>
                  <a:pt x="499256" y="496570"/>
                </a:lnTo>
                <a:lnTo>
                  <a:pt x="508833" y="509270"/>
                </a:lnTo>
                <a:lnTo>
                  <a:pt x="512955" y="524510"/>
                </a:lnTo>
                <a:lnTo>
                  <a:pt x="511243" y="539750"/>
                </a:lnTo>
                <a:lnTo>
                  <a:pt x="441077" y="624840"/>
                </a:lnTo>
                <a:lnTo>
                  <a:pt x="421860" y="637540"/>
                </a:lnTo>
                <a:lnTo>
                  <a:pt x="467902" y="637540"/>
                </a:lnTo>
                <a:lnTo>
                  <a:pt x="533081" y="561340"/>
                </a:lnTo>
                <a:lnTo>
                  <a:pt x="558788" y="549910"/>
                </a:lnTo>
                <a:lnTo>
                  <a:pt x="607882" y="549910"/>
                </a:lnTo>
                <a:lnTo>
                  <a:pt x="606143" y="547370"/>
                </a:lnTo>
                <a:lnTo>
                  <a:pt x="598025" y="538480"/>
                </a:lnTo>
                <a:lnTo>
                  <a:pt x="589209" y="532130"/>
                </a:lnTo>
                <a:lnTo>
                  <a:pt x="579252" y="527050"/>
                </a:lnTo>
                <a:lnTo>
                  <a:pt x="573893" y="525780"/>
                </a:lnTo>
                <a:lnTo>
                  <a:pt x="538493" y="525780"/>
                </a:lnTo>
                <a:lnTo>
                  <a:pt x="536992" y="511810"/>
                </a:lnTo>
                <a:lnTo>
                  <a:pt x="532574" y="499110"/>
                </a:lnTo>
                <a:lnTo>
                  <a:pt x="525365" y="486410"/>
                </a:lnTo>
                <a:close/>
              </a:path>
              <a:path w="1246504" h="765810">
                <a:moveTo>
                  <a:pt x="219121" y="374650"/>
                </a:moveTo>
                <a:lnTo>
                  <a:pt x="186713" y="374650"/>
                </a:lnTo>
                <a:lnTo>
                  <a:pt x="274658" y="477520"/>
                </a:lnTo>
                <a:lnTo>
                  <a:pt x="276011" y="480060"/>
                </a:lnTo>
                <a:lnTo>
                  <a:pt x="278717" y="481330"/>
                </a:lnTo>
                <a:lnTo>
                  <a:pt x="259775" y="502920"/>
                </a:lnTo>
                <a:lnTo>
                  <a:pt x="246541" y="525780"/>
                </a:lnTo>
                <a:lnTo>
                  <a:pt x="249501" y="576580"/>
                </a:lnTo>
                <a:lnTo>
                  <a:pt x="285313" y="609600"/>
                </a:lnTo>
                <a:lnTo>
                  <a:pt x="308483" y="613410"/>
                </a:lnTo>
                <a:lnTo>
                  <a:pt x="316601" y="613410"/>
                </a:lnTo>
                <a:lnTo>
                  <a:pt x="323472" y="612140"/>
                </a:lnTo>
                <a:lnTo>
                  <a:pt x="329962" y="610870"/>
                </a:lnTo>
                <a:lnTo>
                  <a:pt x="336199" y="608330"/>
                </a:lnTo>
                <a:lnTo>
                  <a:pt x="342308" y="604520"/>
                </a:lnTo>
                <a:lnTo>
                  <a:pt x="372146" y="604520"/>
                </a:lnTo>
                <a:lnTo>
                  <a:pt x="370721" y="596900"/>
                </a:lnTo>
                <a:lnTo>
                  <a:pt x="371440" y="590550"/>
                </a:lnTo>
                <a:lnTo>
                  <a:pt x="372632" y="586740"/>
                </a:lnTo>
                <a:lnTo>
                  <a:pt x="309836" y="586740"/>
                </a:lnTo>
                <a:lnTo>
                  <a:pt x="294573" y="582930"/>
                </a:lnTo>
                <a:lnTo>
                  <a:pt x="282100" y="574040"/>
                </a:lnTo>
                <a:lnTo>
                  <a:pt x="273686" y="561340"/>
                </a:lnTo>
                <a:lnTo>
                  <a:pt x="270599" y="546100"/>
                </a:lnTo>
                <a:lnTo>
                  <a:pt x="271318" y="538480"/>
                </a:lnTo>
                <a:lnTo>
                  <a:pt x="273305" y="532130"/>
                </a:lnTo>
                <a:lnTo>
                  <a:pt x="276307" y="525780"/>
                </a:lnTo>
                <a:lnTo>
                  <a:pt x="280070" y="520700"/>
                </a:lnTo>
                <a:lnTo>
                  <a:pt x="331611" y="462280"/>
                </a:lnTo>
                <a:lnTo>
                  <a:pt x="294953" y="462280"/>
                </a:lnTo>
                <a:lnTo>
                  <a:pt x="293600" y="461010"/>
                </a:lnTo>
                <a:lnTo>
                  <a:pt x="219121" y="374650"/>
                </a:lnTo>
                <a:close/>
              </a:path>
              <a:path w="1246504" h="765810">
                <a:moveTo>
                  <a:pt x="433953" y="425450"/>
                </a:moveTo>
                <a:lnTo>
                  <a:pt x="382898" y="425450"/>
                </a:lnTo>
                <a:lnTo>
                  <a:pt x="396766" y="427990"/>
                </a:lnTo>
                <a:lnTo>
                  <a:pt x="403066" y="431800"/>
                </a:lnTo>
                <a:lnTo>
                  <a:pt x="408605" y="435610"/>
                </a:lnTo>
                <a:lnTo>
                  <a:pt x="418182" y="448310"/>
                </a:lnTo>
                <a:lnTo>
                  <a:pt x="422304" y="463550"/>
                </a:lnTo>
                <a:lnTo>
                  <a:pt x="420592" y="478790"/>
                </a:lnTo>
                <a:lnTo>
                  <a:pt x="340955" y="572770"/>
                </a:lnTo>
                <a:lnTo>
                  <a:pt x="313895" y="586740"/>
                </a:lnTo>
                <a:lnTo>
                  <a:pt x="372632" y="586740"/>
                </a:lnTo>
                <a:lnTo>
                  <a:pt x="442430" y="500380"/>
                </a:lnTo>
                <a:lnTo>
                  <a:pt x="473549" y="486410"/>
                </a:lnTo>
                <a:lnTo>
                  <a:pt x="525365" y="486410"/>
                </a:lnTo>
                <a:lnTo>
                  <a:pt x="515492" y="476250"/>
                </a:lnTo>
                <a:lnTo>
                  <a:pt x="505873" y="468630"/>
                </a:lnTo>
                <a:lnTo>
                  <a:pt x="495366" y="463550"/>
                </a:lnTo>
                <a:lnTo>
                  <a:pt x="447842" y="463550"/>
                </a:lnTo>
                <a:lnTo>
                  <a:pt x="445580" y="449580"/>
                </a:lnTo>
                <a:lnTo>
                  <a:pt x="440908" y="436880"/>
                </a:lnTo>
                <a:lnTo>
                  <a:pt x="433953" y="425450"/>
                </a:lnTo>
                <a:close/>
              </a:path>
              <a:path w="1246504" h="765810">
                <a:moveTo>
                  <a:pt x="641723" y="579120"/>
                </a:moveTo>
                <a:lnTo>
                  <a:pt x="622379" y="579120"/>
                </a:lnTo>
                <a:lnTo>
                  <a:pt x="618320" y="580390"/>
                </a:lnTo>
                <a:lnTo>
                  <a:pt x="646342" y="580390"/>
                </a:lnTo>
                <a:lnTo>
                  <a:pt x="641723" y="579120"/>
                </a:lnTo>
                <a:close/>
              </a:path>
              <a:path w="1246504" h="765810">
                <a:moveTo>
                  <a:pt x="723719" y="267970"/>
                </a:moveTo>
                <a:lnTo>
                  <a:pt x="679205" y="267970"/>
                </a:lnTo>
                <a:lnTo>
                  <a:pt x="911921" y="467360"/>
                </a:lnTo>
                <a:lnTo>
                  <a:pt x="918242" y="474980"/>
                </a:lnTo>
                <a:lnTo>
                  <a:pt x="922914" y="482600"/>
                </a:lnTo>
                <a:lnTo>
                  <a:pt x="925810" y="492760"/>
                </a:lnTo>
                <a:lnTo>
                  <a:pt x="926804" y="501650"/>
                </a:lnTo>
                <a:lnTo>
                  <a:pt x="926804" y="506730"/>
                </a:lnTo>
                <a:lnTo>
                  <a:pt x="924542" y="527050"/>
                </a:lnTo>
                <a:lnTo>
                  <a:pt x="914796" y="543560"/>
                </a:lnTo>
                <a:lnTo>
                  <a:pt x="899215" y="556260"/>
                </a:lnTo>
                <a:lnTo>
                  <a:pt x="879449" y="562610"/>
                </a:lnTo>
                <a:lnTo>
                  <a:pt x="931649" y="562610"/>
                </a:lnTo>
                <a:lnTo>
                  <a:pt x="933230" y="561340"/>
                </a:lnTo>
                <a:lnTo>
                  <a:pt x="948325" y="534670"/>
                </a:lnTo>
                <a:lnTo>
                  <a:pt x="952511" y="504190"/>
                </a:lnTo>
                <a:lnTo>
                  <a:pt x="952511" y="494030"/>
                </a:lnTo>
                <a:lnTo>
                  <a:pt x="963335" y="481330"/>
                </a:lnTo>
                <a:lnTo>
                  <a:pt x="978711" y="463550"/>
                </a:lnTo>
                <a:lnTo>
                  <a:pt x="945746" y="463550"/>
                </a:lnTo>
                <a:lnTo>
                  <a:pt x="941687" y="457200"/>
                </a:lnTo>
                <a:lnTo>
                  <a:pt x="930863" y="445770"/>
                </a:lnTo>
                <a:lnTo>
                  <a:pt x="723719" y="267970"/>
                </a:lnTo>
                <a:close/>
              </a:path>
              <a:path w="1246504" h="765810">
                <a:moveTo>
                  <a:pt x="557435" y="523240"/>
                </a:moveTo>
                <a:lnTo>
                  <a:pt x="550670" y="523240"/>
                </a:lnTo>
                <a:lnTo>
                  <a:pt x="545258" y="524510"/>
                </a:lnTo>
                <a:lnTo>
                  <a:pt x="538493" y="525780"/>
                </a:lnTo>
                <a:lnTo>
                  <a:pt x="573893" y="525780"/>
                </a:lnTo>
                <a:lnTo>
                  <a:pt x="568534" y="524510"/>
                </a:lnTo>
                <a:lnTo>
                  <a:pt x="557435" y="523240"/>
                </a:lnTo>
                <a:close/>
              </a:path>
              <a:path w="1246504" h="765810">
                <a:moveTo>
                  <a:pt x="484098" y="459740"/>
                </a:moveTo>
                <a:lnTo>
                  <a:pt x="464078" y="459740"/>
                </a:lnTo>
                <a:lnTo>
                  <a:pt x="455960" y="461010"/>
                </a:lnTo>
                <a:lnTo>
                  <a:pt x="447842" y="463550"/>
                </a:lnTo>
                <a:lnTo>
                  <a:pt x="495366" y="463550"/>
                </a:lnTo>
                <a:lnTo>
                  <a:pt x="484098" y="459740"/>
                </a:lnTo>
                <a:close/>
              </a:path>
              <a:path w="1246504" h="765810">
                <a:moveTo>
                  <a:pt x="961287" y="163830"/>
                </a:moveTo>
                <a:lnTo>
                  <a:pt x="928157" y="163830"/>
                </a:lnTo>
                <a:lnTo>
                  <a:pt x="1006630" y="290830"/>
                </a:lnTo>
                <a:lnTo>
                  <a:pt x="1043161" y="351790"/>
                </a:lnTo>
                <a:lnTo>
                  <a:pt x="945746" y="463550"/>
                </a:lnTo>
                <a:lnTo>
                  <a:pt x="978711" y="463550"/>
                </a:lnTo>
                <a:lnTo>
                  <a:pt x="1056691" y="373380"/>
                </a:lnTo>
                <a:lnTo>
                  <a:pt x="1123097" y="373380"/>
                </a:lnTo>
                <a:lnTo>
                  <a:pt x="1148100" y="358140"/>
                </a:lnTo>
                <a:lnTo>
                  <a:pt x="1086457" y="358140"/>
                </a:lnTo>
                <a:lnTo>
                  <a:pt x="1079692" y="355600"/>
                </a:lnTo>
                <a:lnTo>
                  <a:pt x="1074280" y="350520"/>
                </a:lnTo>
                <a:lnTo>
                  <a:pt x="1066162" y="336550"/>
                </a:lnTo>
                <a:lnTo>
                  <a:pt x="1029631" y="276860"/>
                </a:lnTo>
                <a:lnTo>
                  <a:pt x="961287" y="163830"/>
                </a:lnTo>
                <a:close/>
              </a:path>
              <a:path w="1246504" h="765810">
                <a:moveTo>
                  <a:pt x="393447" y="398780"/>
                </a:moveTo>
                <a:lnTo>
                  <a:pt x="381545" y="398780"/>
                </a:lnTo>
                <a:lnTo>
                  <a:pt x="367423" y="400050"/>
                </a:lnTo>
                <a:lnTo>
                  <a:pt x="353809" y="405130"/>
                </a:lnTo>
                <a:lnTo>
                  <a:pt x="341209" y="411480"/>
                </a:lnTo>
                <a:lnTo>
                  <a:pt x="330131" y="421640"/>
                </a:lnTo>
                <a:lnTo>
                  <a:pt x="294953" y="462280"/>
                </a:lnTo>
                <a:lnTo>
                  <a:pt x="331611" y="462280"/>
                </a:lnTo>
                <a:lnTo>
                  <a:pt x="351779" y="439420"/>
                </a:lnTo>
                <a:lnTo>
                  <a:pt x="358354" y="433070"/>
                </a:lnTo>
                <a:lnTo>
                  <a:pt x="365817" y="429260"/>
                </a:lnTo>
                <a:lnTo>
                  <a:pt x="374040" y="426720"/>
                </a:lnTo>
                <a:lnTo>
                  <a:pt x="382898" y="425450"/>
                </a:lnTo>
                <a:lnTo>
                  <a:pt x="433953" y="425450"/>
                </a:lnTo>
                <a:lnTo>
                  <a:pt x="424841" y="415290"/>
                </a:lnTo>
                <a:lnTo>
                  <a:pt x="415222" y="407670"/>
                </a:lnTo>
                <a:lnTo>
                  <a:pt x="404715" y="402590"/>
                </a:lnTo>
                <a:lnTo>
                  <a:pt x="393447" y="398780"/>
                </a:lnTo>
                <a:close/>
              </a:path>
              <a:path w="1246504" h="765810">
                <a:moveTo>
                  <a:pt x="582259" y="173990"/>
                </a:moveTo>
                <a:lnTo>
                  <a:pt x="512427" y="173990"/>
                </a:lnTo>
                <a:lnTo>
                  <a:pt x="530142" y="176530"/>
                </a:lnTo>
                <a:lnTo>
                  <a:pt x="538493" y="179070"/>
                </a:lnTo>
                <a:lnTo>
                  <a:pt x="464078" y="267970"/>
                </a:lnTo>
                <a:lnTo>
                  <a:pt x="444290" y="311150"/>
                </a:lnTo>
                <a:lnTo>
                  <a:pt x="443783" y="326390"/>
                </a:lnTo>
                <a:lnTo>
                  <a:pt x="446510" y="342900"/>
                </a:lnTo>
                <a:lnTo>
                  <a:pt x="472196" y="382270"/>
                </a:lnTo>
                <a:lnTo>
                  <a:pt x="510820" y="400050"/>
                </a:lnTo>
                <a:lnTo>
                  <a:pt x="524963" y="401320"/>
                </a:lnTo>
                <a:lnTo>
                  <a:pt x="531728" y="401320"/>
                </a:lnTo>
                <a:lnTo>
                  <a:pt x="547626" y="398780"/>
                </a:lnTo>
                <a:lnTo>
                  <a:pt x="562509" y="392430"/>
                </a:lnTo>
                <a:lnTo>
                  <a:pt x="575870" y="383540"/>
                </a:lnTo>
                <a:lnTo>
                  <a:pt x="585784" y="374650"/>
                </a:lnTo>
                <a:lnTo>
                  <a:pt x="526316" y="374650"/>
                </a:lnTo>
                <a:lnTo>
                  <a:pt x="516422" y="373380"/>
                </a:lnTo>
                <a:lnTo>
                  <a:pt x="476361" y="344170"/>
                </a:lnTo>
                <a:lnTo>
                  <a:pt x="470674" y="325120"/>
                </a:lnTo>
                <a:lnTo>
                  <a:pt x="472851" y="304800"/>
                </a:lnTo>
                <a:lnTo>
                  <a:pt x="483020" y="287020"/>
                </a:lnTo>
                <a:lnTo>
                  <a:pt x="484373" y="284480"/>
                </a:lnTo>
                <a:lnTo>
                  <a:pt x="582259" y="173990"/>
                </a:lnTo>
                <a:close/>
              </a:path>
              <a:path w="1246504" h="765810">
                <a:moveTo>
                  <a:pt x="182654" y="0"/>
                </a:moveTo>
                <a:lnTo>
                  <a:pt x="169124" y="22860"/>
                </a:lnTo>
                <a:lnTo>
                  <a:pt x="13529" y="276860"/>
                </a:lnTo>
                <a:lnTo>
                  <a:pt x="0" y="299720"/>
                </a:lnTo>
                <a:lnTo>
                  <a:pt x="127181" y="377190"/>
                </a:lnTo>
                <a:lnTo>
                  <a:pt x="142001" y="383540"/>
                </a:lnTo>
                <a:lnTo>
                  <a:pt x="157455" y="384810"/>
                </a:lnTo>
                <a:lnTo>
                  <a:pt x="172655" y="382270"/>
                </a:lnTo>
                <a:lnTo>
                  <a:pt x="186713" y="374650"/>
                </a:lnTo>
                <a:lnTo>
                  <a:pt x="219121" y="374650"/>
                </a:lnTo>
                <a:lnTo>
                  <a:pt x="204882" y="358140"/>
                </a:lnTo>
                <a:lnTo>
                  <a:pt x="150182" y="358140"/>
                </a:lnTo>
                <a:lnTo>
                  <a:pt x="144770" y="356870"/>
                </a:lnTo>
                <a:lnTo>
                  <a:pt x="140711" y="354330"/>
                </a:lnTo>
                <a:lnTo>
                  <a:pt x="36530" y="290830"/>
                </a:lnTo>
                <a:lnTo>
                  <a:pt x="190772" y="36830"/>
                </a:lnTo>
                <a:lnTo>
                  <a:pt x="240157" y="36830"/>
                </a:lnTo>
                <a:lnTo>
                  <a:pt x="205655" y="15240"/>
                </a:lnTo>
                <a:lnTo>
                  <a:pt x="182654" y="0"/>
                </a:lnTo>
                <a:close/>
              </a:path>
              <a:path w="1246504" h="765810">
                <a:moveTo>
                  <a:pt x="1123097" y="373380"/>
                </a:moveTo>
                <a:lnTo>
                  <a:pt x="1056691" y="373380"/>
                </a:lnTo>
                <a:lnTo>
                  <a:pt x="1070982" y="381000"/>
                </a:lnTo>
                <a:lnTo>
                  <a:pt x="1086796" y="384810"/>
                </a:lnTo>
                <a:lnTo>
                  <a:pt x="1103116" y="382270"/>
                </a:lnTo>
                <a:lnTo>
                  <a:pt x="1118929" y="375920"/>
                </a:lnTo>
                <a:lnTo>
                  <a:pt x="1123097" y="373380"/>
                </a:lnTo>
                <a:close/>
              </a:path>
              <a:path w="1246504" h="765810">
                <a:moveTo>
                  <a:pt x="677852" y="228600"/>
                </a:moveTo>
                <a:lnTo>
                  <a:pt x="566906" y="355600"/>
                </a:lnTo>
                <a:lnTo>
                  <a:pt x="530375" y="374650"/>
                </a:lnTo>
                <a:lnTo>
                  <a:pt x="585784" y="374650"/>
                </a:lnTo>
                <a:lnTo>
                  <a:pt x="587201" y="373380"/>
                </a:lnTo>
                <a:lnTo>
                  <a:pt x="679205" y="267970"/>
                </a:lnTo>
                <a:lnTo>
                  <a:pt x="723719" y="267970"/>
                </a:lnTo>
                <a:lnTo>
                  <a:pt x="677852" y="228600"/>
                </a:lnTo>
                <a:close/>
              </a:path>
              <a:path w="1246504" h="765810">
                <a:moveTo>
                  <a:pt x="240157" y="36830"/>
                </a:moveTo>
                <a:lnTo>
                  <a:pt x="190772" y="36830"/>
                </a:lnTo>
                <a:lnTo>
                  <a:pt x="293600" y="100330"/>
                </a:lnTo>
                <a:lnTo>
                  <a:pt x="300640" y="105410"/>
                </a:lnTo>
                <a:lnTo>
                  <a:pt x="305270" y="113030"/>
                </a:lnTo>
                <a:lnTo>
                  <a:pt x="307109" y="120650"/>
                </a:lnTo>
                <a:lnTo>
                  <a:pt x="305777" y="129540"/>
                </a:lnTo>
                <a:lnTo>
                  <a:pt x="179948" y="337820"/>
                </a:lnTo>
                <a:lnTo>
                  <a:pt x="161006" y="356870"/>
                </a:lnTo>
                <a:lnTo>
                  <a:pt x="154241" y="356870"/>
                </a:lnTo>
                <a:lnTo>
                  <a:pt x="150182" y="358140"/>
                </a:lnTo>
                <a:lnTo>
                  <a:pt x="204882" y="358140"/>
                </a:lnTo>
                <a:lnTo>
                  <a:pt x="201596" y="354330"/>
                </a:lnTo>
                <a:lnTo>
                  <a:pt x="319307" y="158750"/>
                </a:lnTo>
                <a:lnTo>
                  <a:pt x="554782" y="158750"/>
                </a:lnTo>
                <a:lnTo>
                  <a:pt x="548070" y="156210"/>
                </a:lnTo>
                <a:lnTo>
                  <a:pt x="538866" y="153670"/>
                </a:lnTo>
                <a:lnTo>
                  <a:pt x="397147" y="153670"/>
                </a:lnTo>
                <a:lnTo>
                  <a:pt x="375118" y="149860"/>
                </a:lnTo>
                <a:lnTo>
                  <a:pt x="353597" y="144780"/>
                </a:lnTo>
                <a:lnTo>
                  <a:pt x="332837" y="135890"/>
                </a:lnTo>
                <a:lnTo>
                  <a:pt x="333598" y="130810"/>
                </a:lnTo>
                <a:lnTo>
                  <a:pt x="333801" y="125730"/>
                </a:lnTo>
                <a:lnTo>
                  <a:pt x="315713" y="83820"/>
                </a:lnTo>
                <a:lnTo>
                  <a:pt x="307130" y="78740"/>
                </a:lnTo>
                <a:lnTo>
                  <a:pt x="240157" y="36830"/>
                </a:lnTo>
                <a:close/>
              </a:path>
              <a:path w="1246504" h="765810">
                <a:moveTo>
                  <a:pt x="1089454" y="36830"/>
                </a:moveTo>
                <a:lnTo>
                  <a:pt x="1058044" y="36830"/>
                </a:lnTo>
                <a:lnTo>
                  <a:pt x="1210933" y="290830"/>
                </a:lnTo>
                <a:lnTo>
                  <a:pt x="1106752" y="354330"/>
                </a:lnTo>
                <a:lnTo>
                  <a:pt x="1102693" y="356870"/>
                </a:lnTo>
                <a:lnTo>
                  <a:pt x="1097281" y="358140"/>
                </a:lnTo>
                <a:lnTo>
                  <a:pt x="1148100" y="358140"/>
                </a:lnTo>
                <a:lnTo>
                  <a:pt x="1246111" y="298450"/>
                </a:lnTo>
                <a:lnTo>
                  <a:pt x="1233934" y="276860"/>
                </a:lnTo>
                <a:lnTo>
                  <a:pt x="1089454" y="36830"/>
                </a:lnTo>
                <a:close/>
              </a:path>
              <a:path w="1246504" h="765810">
                <a:moveTo>
                  <a:pt x="755004" y="146050"/>
                </a:moveTo>
                <a:lnTo>
                  <a:pt x="639968" y="146050"/>
                </a:lnTo>
                <a:lnTo>
                  <a:pt x="641321" y="147320"/>
                </a:lnTo>
                <a:lnTo>
                  <a:pt x="644027" y="147320"/>
                </a:lnTo>
                <a:lnTo>
                  <a:pt x="689923" y="157480"/>
                </a:lnTo>
                <a:lnTo>
                  <a:pt x="735185" y="168910"/>
                </a:lnTo>
                <a:lnTo>
                  <a:pt x="781208" y="177800"/>
                </a:lnTo>
                <a:lnTo>
                  <a:pt x="829388" y="180340"/>
                </a:lnTo>
                <a:lnTo>
                  <a:pt x="854714" y="180340"/>
                </a:lnTo>
                <a:lnTo>
                  <a:pt x="879787" y="176530"/>
                </a:lnTo>
                <a:lnTo>
                  <a:pt x="904352" y="171450"/>
                </a:lnTo>
                <a:lnTo>
                  <a:pt x="928157" y="163830"/>
                </a:lnTo>
                <a:lnTo>
                  <a:pt x="961287" y="163830"/>
                </a:lnTo>
                <a:lnTo>
                  <a:pt x="955911" y="154940"/>
                </a:lnTo>
                <a:lnTo>
                  <a:pt x="830741" y="154940"/>
                </a:lnTo>
                <a:lnTo>
                  <a:pt x="800319" y="153670"/>
                </a:lnTo>
                <a:lnTo>
                  <a:pt x="755004" y="146050"/>
                </a:lnTo>
                <a:close/>
              </a:path>
              <a:path w="1246504" h="765810">
                <a:moveTo>
                  <a:pt x="554782" y="158750"/>
                </a:moveTo>
                <a:lnTo>
                  <a:pt x="319307" y="158750"/>
                </a:lnTo>
                <a:lnTo>
                  <a:pt x="342329" y="168910"/>
                </a:lnTo>
                <a:lnTo>
                  <a:pt x="366493" y="175260"/>
                </a:lnTo>
                <a:lnTo>
                  <a:pt x="391418" y="179070"/>
                </a:lnTo>
                <a:lnTo>
                  <a:pt x="436976" y="179070"/>
                </a:lnTo>
                <a:lnTo>
                  <a:pt x="476466" y="176530"/>
                </a:lnTo>
                <a:lnTo>
                  <a:pt x="495197" y="173990"/>
                </a:lnTo>
                <a:lnTo>
                  <a:pt x="582259" y="173990"/>
                </a:lnTo>
                <a:lnTo>
                  <a:pt x="591260" y="163830"/>
                </a:lnTo>
                <a:lnTo>
                  <a:pt x="593779" y="161290"/>
                </a:lnTo>
                <a:lnTo>
                  <a:pt x="561494" y="161290"/>
                </a:lnTo>
                <a:lnTo>
                  <a:pt x="554782" y="158750"/>
                </a:lnTo>
                <a:close/>
              </a:path>
              <a:path w="1246504" h="765810">
                <a:moveTo>
                  <a:pt x="650792" y="121920"/>
                </a:moveTo>
                <a:lnTo>
                  <a:pt x="633203" y="121920"/>
                </a:lnTo>
                <a:lnTo>
                  <a:pt x="616079" y="123190"/>
                </a:lnTo>
                <a:lnTo>
                  <a:pt x="599716" y="128270"/>
                </a:lnTo>
                <a:lnTo>
                  <a:pt x="584875" y="137160"/>
                </a:lnTo>
                <a:lnTo>
                  <a:pt x="572318" y="148590"/>
                </a:lnTo>
                <a:lnTo>
                  <a:pt x="561494" y="161290"/>
                </a:lnTo>
                <a:lnTo>
                  <a:pt x="593779" y="161290"/>
                </a:lnTo>
                <a:lnTo>
                  <a:pt x="600076" y="154940"/>
                </a:lnTo>
                <a:lnTo>
                  <a:pt x="610033" y="149860"/>
                </a:lnTo>
                <a:lnTo>
                  <a:pt x="620751" y="147320"/>
                </a:lnTo>
                <a:lnTo>
                  <a:pt x="631850" y="146050"/>
                </a:lnTo>
                <a:lnTo>
                  <a:pt x="755004" y="146050"/>
                </a:lnTo>
                <a:lnTo>
                  <a:pt x="739984" y="143510"/>
                </a:lnTo>
                <a:lnTo>
                  <a:pt x="710324" y="134620"/>
                </a:lnTo>
                <a:lnTo>
                  <a:pt x="695885" y="130810"/>
                </a:lnTo>
                <a:lnTo>
                  <a:pt x="681065" y="128270"/>
                </a:lnTo>
                <a:lnTo>
                  <a:pt x="665992" y="124460"/>
                </a:lnTo>
                <a:lnTo>
                  <a:pt x="650792" y="121920"/>
                </a:lnTo>
                <a:close/>
              </a:path>
              <a:path w="1246504" h="765810">
                <a:moveTo>
                  <a:pt x="1067515" y="0"/>
                </a:moveTo>
                <a:lnTo>
                  <a:pt x="1044514" y="15240"/>
                </a:lnTo>
                <a:lnTo>
                  <a:pt x="941687" y="78740"/>
                </a:lnTo>
                <a:lnTo>
                  <a:pt x="933103" y="83820"/>
                </a:lnTo>
                <a:lnTo>
                  <a:pt x="925789" y="91440"/>
                </a:lnTo>
                <a:lnTo>
                  <a:pt x="919996" y="100330"/>
                </a:lnTo>
                <a:lnTo>
                  <a:pt x="915980" y="110490"/>
                </a:lnTo>
                <a:lnTo>
                  <a:pt x="914479" y="118110"/>
                </a:lnTo>
                <a:lnTo>
                  <a:pt x="914119" y="125730"/>
                </a:lnTo>
                <a:lnTo>
                  <a:pt x="915028" y="133350"/>
                </a:lnTo>
                <a:lnTo>
                  <a:pt x="917333" y="140970"/>
                </a:lnTo>
                <a:lnTo>
                  <a:pt x="896002" y="147320"/>
                </a:lnTo>
                <a:lnTo>
                  <a:pt x="874544" y="151130"/>
                </a:lnTo>
                <a:lnTo>
                  <a:pt x="852833" y="153670"/>
                </a:lnTo>
                <a:lnTo>
                  <a:pt x="830741" y="154940"/>
                </a:lnTo>
                <a:lnTo>
                  <a:pt x="955911" y="154940"/>
                </a:lnTo>
                <a:lnTo>
                  <a:pt x="944393" y="135890"/>
                </a:lnTo>
                <a:lnTo>
                  <a:pt x="940503" y="127000"/>
                </a:lnTo>
                <a:lnTo>
                  <a:pt x="940672" y="116840"/>
                </a:lnTo>
                <a:lnTo>
                  <a:pt x="944393" y="107950"/>
                </a:lnTo>
                <a:lnTo>
                  <a:pt x="951158" y="101600"/>
                </a:lnTo>
                <a:lnTo>
                  <a:pt x="952511" y="101600"/>
                </a:lnTo>
                <a:lnTo>
                  <a:pt x="952511" y="100330"/>
                </a:lnTo>
                <a:lnTo>
                  <a:pt x="953864" y="100330"/>
                </a:lnTo>
                <a:lnTo>
                  <a:pt x="1058044" y="36830"/>
                </a:lnTo>
                <a:lnTo>
                  <a:pt x="1089454" y="36830"/>
                </a:lnTo>
                <a:lnTo>
                  <a:pt x="1081045" y="22860"/>
                </a:lnTo>
                <a:lnTo>
                  <a:pt x="1067515" y="0"/>
                </a:lnTo>
                <a:close/>
              </a:path>
              <a:path w="1246504" h="765810">
                <a:moveTo>
                  <a:pt x="506021" y="149860"/>
                </a:moveTo>
                <a:lnTo>
                  <a:pt x="487079" y="149860"/>
                </a:lnTo>
                <a:lnTo>
                  <a:pt x="480314" y="151130"/>
                </a:lnTo>
                <a:lnTo>
                  <a:pt x="472196" y="151130"/>
                </a:lnTo>
                <a:lnTo>
                  <a:pt x="445813" y="153670"/>
                </a:lnTo>
                <a:lnTo>
                  <a:pt x="538866" y="153670"/>
                </a:lnTo>
                <a:lnTo>
                  <a:pt x="534265" y="152400"/>
                </a:lnTo>
                <a:lnTo>
                  <a:pt x="506021" y="149860"/>
                </a:lnTo>
                <a:close/>
              </a:path>
            </a:pathLst>
          </a:custGeom>
          <a:solidFill>
            <a:srgbClr val="671F5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138617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73735" y="1588973"/>
            <a:ext cx="101517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u="heavy" spc="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person</a:t>
            </a:r>
            <a:r>
              <a:rPr sz="2400" spc="-19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671F5C"/>
                </a:solidFill>
                <a:latin typeface="Tahoma"/>
                <a:cs typeface="Tahoma"/>
              </a:rPr>
              <a:t>or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4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u="heavy" spc="-2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group</a:t>
            </a:r>
            <a:r>
              <a:rPr sz="2400" u="heavy" spc="-18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-3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of</a:t>
            </a:r>
            <a:r>
              <a:rPr sz="2400" u="heavy" spc="-18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 </a:t>
            </a:r>
            <a:r>
              <a:rPr sz="2400" u="heavy" spc="-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people</a:t>
            </a:r>
            <a:r>
              <a:rPr sz="2400" spc="-21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that</a:t>
            </a:r>
            <a:r>
              <a:rPr sz="24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671F5C"/>
                </a:solidFill>
                <a:latin typeface="Tahoma"/>
                <a:cs typeface="Tahoma"/>
              </a:rPr>
              <a:t>has</a:t>
            </a:r>
            <a:r>
              <a:rPr sz="24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its</a:t>
            </a:r>
            <a:r>
              <a:rPr sz="24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671F5C"/>
                </a:solidFill>
                <a:latin typeface="Tahoma"/>
                <a:cs typeface="Tahoma"/>
              </a:rPr>
              <a:t>own</a:t>
            </a:r>
            <a:r>
              <a:rPr sz="2400" spc="-18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671F5C"/>
                </a:solidFill>
                <a:latin typeface="Tahoma"/>
                <a:cs typeface="Tahoma"/>
              </a:rPr>
              <a:t>functions</a:t>
            </a:r>
            <a:r>
              <a:rPr sz="24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671F5C"/>
                </a:solidFill>
                <a:latin typeface="Tahoma"/>
                <a:cs typeface="Tahoma"/>
              </a:rPr>
              <a:t>with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671F5C"/>
                </a:solidFill>
                <a:latin typeface="Tahoma"/>
                <a:cs typeface="Tahoma"/>
              </a:rPr>
              <a:t>responsibilities,</a:t>
            </a:r>
            <a:endParaRPr sz="2400" dirty="0">
              <a:latin typeface="Tahoma"/>
              <a:cs typeface="Tahoma"/>
            </a:endParaRPr>
          </a:p>
          <a:p>
            <a:pPr marL="12700" algn="l" rtl="0">
              <a:lnSpc>
                <a:spcPct val="100000"/>
              </a:lnSpc>
              <a:spcBef>
                <a:spcPts val="2885"/>
              </a:spcBef>
            </a:pPr>
            <a:r>
              <a:rPr sz="2400" spc="-5" dirty="0">
                <a:solidFill>
                  <a:srgbClr val="671F5C"/>
                </a:solidFill>
                <a:latin typeface="Tahoma"/>
                <a:cs typeface="Tahoma"/>
              </a:rPr>
              <a:t>authori</a:t>
            </a:r>
            <a:r>
              <a:rPr sz="2400" spc="-25" dirty="0">
                <a:solidFill>
                  <a:srgbClr val="671F5C"/>
                </a:solidFill>
                <a:latin typeface="Tahoma"/>
                <a:cs typeface="Tahoma"/>
              </a:rPr>
              <a:t>ties,</a:t>
            </a:r>
            <a:r>
              <a:rPr sz="2400" spc="-22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24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671F5C"/>
                </a:solidFill>
                <a:latin typeface="Tahoma"/>
                <a:cs typeface="Tahoma"/>
              </a:rPr>
              <a:t>re</a:t>
            </a:r>
            <a:r>
              <a:rPr sz="2400" spc="30" dirty="0">
                <a:solidFill>
                  <a:srgbClr val="671F5C"/>
                </a:solidFill>
                <a:latin typeface="Tahoma"/>
                <a:cs typeface="Tahoma"/>
              </a:rPr>
              <a:t>l</a:t>
            </a:r>
            <a:r>
              <a:rPr sz="2400" spc="-10" dirty="0">
                <a:solidFill>
                  <a:srgbClr val="671F5C"/>
                </a:solidFill>
                <a:latin typeface="Tahoma"/>
                <a:cs typeface="Tahoma"/>
              </a:rPr>
              <a:t>ationsh</a:t>
            </a:r>
            <a:r>
              <a:rPr sz="240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400" spc="10" dirty="0">
                <a:solidFill>
                  <a:srgbClr val="671F5C"/>
                </a:solidFill>
                <a:latin typeface="Tahoma"/>
                <a:cs typeface="Tahoma"/>
              </a:rPr>
              <a:t>p</a:t>
            </a:r>
            <a:r>
              <a:rPr sz="2400" spc="100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400" spc="-19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671F5C"/>
                </a:solidFill>
                <a:latin typeface="Tahoma"/>
                <a:cs typeface="Tahoma"/>
              </a:rPr>
              <a:t>to</a:t>
            </a:r>
            <a:r>
              <a:rPr sz="24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400" spc="-5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400" spc="-20" dirty="0">
                <a:solidFill>
                  <a:srgbClr val="671F5C"/>
                </a:solidFill>
                <a:latin typeface="Tahoma"/>
                <a:cs typeface="Tahoma"/>
              </a:rPr>
              <a:t>hie</a:t>
            </a:r>
            <a:r>
              <a:rPr sz="2400" spc="-35" dirty="0">
                <a:solidFill>
                  <a:srgbClr val="671F5C"/>
                </a:solidFill>
                <a:latin typeface="Tahoma"/>
                <a:cs typeface="Tahoma"/>
              </a:rPr>
              <a:t>ve</a:t>
            </a:r>
            <a:r>
              <a:rPr sz="24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671F5C"/>
                </a:solidFill>
                <a:latin typeface="Tahoma"/>
                <a:cs typeface="Tahoma"/>
              </a:rPr>
              <a:t>its</a:t>
            </a:r>
            <a:r>
              <a:rPr sz="24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400" b="1" spc="-95" dirty="0">
                <a:solidFill>
                  <a:srgbClr val="671F5C"/>
                </a:solidFill>
                <a:latin typeface="Arial"/>
                <a:cs typeface="Arial"/>
              </a:rPr>
              <a:t>obje</a:t>
            </a:r>
            <a:r>
              <a:rPr sz="2400" b="1" spc="-45" dirty="0">
                <a:solidFill>
                  <a:srgbClr val="671F5C"/>
                </a:solidFill>
                <a:latin typeface="Arial"/>
                <a:cs typeface="Arial"/>
              </a:rPr>
              <a:t>cti</a:t>
            </a:r>
            <a:r>
              <a:rPr sz="2400" b="1" spc="-114" dirty="0">
                <a:solidFill>
                  <a:srgbClr val="671F5C"/>
                </a:solidFill>
                <a:latin typeface="Arial"/>
                <a:cs typeface="Arial"/>
              </a:rPr>
              <a:t>v</a:t>
            </a:r>
            <a:r>
              <a:rPr sz="2400" b="1" spc="-85" dirty="0">
                <a:solidFill>
                  <a:srgbClr val="671F5C"/>
                </a:solidFill>
                <a:latin typeface="Arial"/>
                <a:cs typeface="Arial"/>
              </a:rPr>
              <a:t>e</a:t>
            </a:r>
            <a:r>
              <a:rPr sz="2400" b="1" spc="-80" dirty="0">
                <a:solidFill>
                  <a:srgbClr val="671F5C"/>
                </a:solidFill>
                <a:latin typeface="Arial"/>
                <a:cs typeface="Arial"/>
              </a:rPr>
              <a:t>s</a:t>
            </a:r>
            <a:r>
              <a:rPr sz="2400" spc="-165" dirty="0">
                <a:solidFill>
                  <a:srgbClr val="671F5C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6768" y="1059306"/>
            <a:ext cx="2095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16D84"/>
                </a:solidFill>
                <a:latin typeface="Tahoma"/>
                <a:cs typeface="Tahoma"/>
              </a:rPr>
              <a:t>Organization: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90131" y="1337309"/>
            <a:ext cx="3109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15" dirty="0">
                <a:solidFill>
                  <a:srgbClr val="33B79E"/>
                </a:solidFill>
                <a:latin typeface="Tahoma"/>
                <a:cs typeface="Tahoma"/>
              </a:rPr>
              <a:t>فئ</a:t>
            </a:r>
            <a:r>
              <a:rPr sz="1800" spc="-110" dirty="0">
                <a:solidFill>
                  <a:srgbClr val="33B79E"/>
                </a:solidFill>
                <a:latin typeface="Tahoma"/>
                <a:cs typeface="Tahoma"/>
              </a:rPr>
              <a:t>ا</a:t>
            </a:r>
            <a:r>
              <a:rPr sz="1800" spc="65" dirty="0">
                <a:solidFill>
                  <a:srgbClr val="33B79E"/>
                </a:solidFill>
                <a:latin typeface="Tahoma"/>
                <a:cs typeface="Tahoma"/>
              </a:rPr>
              <a:t>ظ</a:t>
            </a:r>
            <a:r>
              <a:rPr sz="1800" spc="125" dirty="0">
                <a:solidFill>
                  <a:srgbClr val="33B79E"/>
                </a:solidFill>
                <a:latin typeface="Tahoma"/>
                <a:cs typeface="Tahoma"/>
              </a:rPr>
              <a:t>و</a:t>
            </a:r>
            <a:r>
              <a:rPr sz="1800" dirty="0">
                <a:solidFill>
                  <a:srgbClr val="33B79E"/>
                </a:solidFill>
                <a:latin typeface="Tahoma"/>
                <a:cs typeface="Tahoma"/>
              </a:rPr>
              <a:t>                     </a:t>
            </a:r>
            <a:r>
              <a:rPr sz="1800" spc="155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2700" spc="-540" baseline="1543" dirty="0">
                <a:solidFill>
                  <a:srgbClr val="33B79E"/>
                </a:solidFill>
                <a:latin typeface="Tahoma"/>
                <a:cs typeface="Tahoma"/>
              </a:rPr>
              <a:t>تايل</a:t>
            </a:r>
            <a:r>
              <a:rPr sz="2700" spc="-367" baseline="1543" dirty="0">
                <a:solidFill>
                  <a:srgbClr val="33B79E"/>
                </a:solidFill>
                <a:latin typeface="Tahoma"/>
                <a:cs typeface="Tahoma"/>
              </a:rPr>
              <a:t>و</a:t>
            </a:r>
            <a:r>
              <a:rPr sz="2700" spc="-375" baseline="1543" dirty="0">
                <a:solidFill>
                  <a:srgbClr val="33B79E"/>
                </a:solidFill>
                <a:latin typeface="Tahoma"/>
                <a:cs typeface="Tahoma"/>
              </a:rPr>
              <a:t>ؤسم</a:t>
            </a:r>
            <a:endParaRPr sz="2700" baseline="1543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0020" y="2092578"/>
            <a:ext cx="758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5" dirty="0">
                <a:solidFill>
                  <a:srgbClr val="33B79E"/>
                </a:solidFill>
                <a:latin typeface="Tahoma"/>
                <a:cs typeface="Tahoma"/>
              </a:rPr>
              <a:t>تايحلاص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9100" y="2059940"/>
            <a:ext cx="589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solidFill>
                  <a:srgbClr val="33B79E"/>
                </a:solidFill>
                <a:latin typeface="Tahoma"/>
                <a:cs typeface="Tahoma"/>
              </a:rPr>
              <a:t>ف</a:t>
            </a:r>
            <a:r>
              <a:rPr sz="1800" spc="55" dirty="0">
                <a:solidFill>
                  <a:srgbClr val="33B79E"/>
                </a:solidFill>
                <a:latin typeface="Tahoma"/>
                <a:cs typeface="Tahoma"/>
              </a:rPr>
              <a:t>ادهأ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919539" y="1673187"/>
            <a:ext cx="898525" cy="811530"/>
            <a:chOff x="10919539" y="1673187"/>
            <a:chExt cx="898525" cy="81153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19539" y="2334889"/>
              <a:ext cx="149736" cy="1498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293881" y="2334889"/>
              <a:ext cx="149736" cy="14981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668223" y="2334889"/>
              <a:ext cx="149736" cy="1498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81919" y="1673199"/>
              <a:ext cx="774065" cy="624840"/>
            </a:xfrm>
            <a:custGeom>
              <a:avLst/>
              <a:gdLst/>
              <a:ahLst/>
              <a:cxnLst/>
              <a:rect l="l" t="t" r="r" b="b"/>
              <a:pathLst>
                <a:path w="774065" h="624839">
                  <a:moveTo>
                    <a:pt x="598957" y="0"/>
                  </a:moveTo>
                  <a:lnTo>
                    <a:pt x="574001" y="0"/>
                  </a:lnTo>
                  <a:lnTo>
                    <a:pt x="574001" y="24968"/>
                  </a:lnTo>
                  <a:lnTo>
                    <a:pt x="574001" y="149809"/>
                  </a:lnTo>
                  <a:lnTo>
                    <a:pt x="199656" y="149809"/>
                  </a:lnTo>
                  <a:lnTo>
                    <a:pt x="199656" y="24968"/>
                  </a:lnTo>
                  <a:lnTo>
                    <a:pt x="574001" y="24968"/>
                  </a:lnTo>
                  <a:lnTo>
                    <a:pt x="574001" y="0"/>
                  </a:lnTo>
                  <a:lnTo>
                    <a:pt x="174701" y="0"/>
                  </a:lnTo>
                  <a:lnTo>
                    <a:pt x="174701" y="174790"/>
                  </a:lnTo>
                  <a:lnTo>
                    <a:pt x="598957" y="174790"/>
                  </a:lnTo>
                  <a:lnTo>
                    <a:pt x="598957" y="149809"/>
                  </a:lnTo>
                  <a:lnTo>
                    <a:pt x="598957" y="24968"/>
                  </a:lnTo>
                  <a:lnTo>
                    <a:pt x="598957" y="0"/>
                  </a:lnTo>
                  <a:close/>
                </a:path>
                <a:path w="774065" h="624839">
                  <a:moveTo>
                    <a:pt x="773645" y="412000"/>
                  </a:moveTo>
                  <a:lnTo>
                    <a:pt x="479336" y="412000"/>
                  </a:lnTo>
                  <a:lnTo>
                    <a:pt x="456526" y="389178"/>
                  </a:lnTo>
                  <a:lnTo>
                    <a:pt x="456526" y="424484"/>
                  </a:lnTo>
                  <a:lnTo>
                    <a:pt x="386829" y="494220"/>
                  </a:lnTo>
                  <a:lnTo>
                    <a:pt x="329603" y="436968"/>
                  </a:lnTo>
                  <a:lnTo>
                    <a:pt x="317119" y="424484"/>
                  </a:lnTo>
                  <a:lnTo>
                    <a:pt x="386829" y="354749"/>
                  </a:lnTo>
                  <a:lnTo>
                    <a:pt x="456526" y="424484"/>
                  </a:lnTo>
                  <a:lnTo>
                    <a:pt x="456526" y="389178"/>
                  </a:lnTo>
                  <a:lnTo>
                    <a:pt x="422122" y="354749"/>
                  </a:lnTo>
                  <a:lnTo>
                    <a:pt x="399300" y="331914"/>
                  </a:lnTo>
                  <a:lnTo>
                    <a:pt x="399300" y="212242"/>
                  </a:lnTo>
                  <a:lnTo>
                    <a:pt x="374345" y="212242"/>
                  </a:lnTo>
                  <a:lnTo>
                    <a:pt x="374345" y="331914"/>
                  </a:lnTo>
                  <a:lnTo>
                    <a:pt x="294309" y="412000"/>
                  </a:lnTo>
                  <a:lnTo>
                    <a:pt x="0" y="412000"/>
                  </a:lnTo>
                  <a:lnTo>
                    <a:pt x="0" y="624243"/>
                  </a:lnTo>
                  <a:lnTo>
                    <a:pt x="24955" y="624243"/>
                  </a:lnTo>
                  <a:lnTo>
                    <a:pt x="24955" y="436968"/>
                  </a:lnTo>
                  <a:lnTo>
                    <a:pt x="294309" y="436968"/>
                  </a:lnTo>
                  <a:lnTo>
                    <a:pt x="374345" y="517042"/>
                  </a:lnTo>
                  <a:lnTo>
                    <a:pt x="374345" y="624243"/>
                  </a:lnTo>
                  <a:lnTo>
                    <a:pt x="399300" y="624243"/>
                  </a:lnTo>
                  <a:lnTo>
                    <a:pt x="399300" y="517042"/>
                  </a:lnTo>
                  <a:lnTo>
                    <a:pt x="422122" y="494220"/>
                  </a:lnTo>
                  <a:lnTo>
                    <a:pt x="479336" y="436968"/>
                  </a:lnTo>
                  <a:lnTo>
                    <a:pt x="748690" y="436968"/>
                  </a:lnTo>
                  <a:lnTo>
                    <a:pt x="748690" y="624243"/>
                  </a:lnTo>
                  <a:lnTo>
                    <a:pt x="773645" y="624243"/>
                  </a:lnTo>
                  <a:lnTo>
                    <a:pt x="773645" y="436968"/>
                  </a:lnTo>
                  <a:lnTo>
                    <a:pt x="773645" y="412000"/>
                  </a:lnTo>
                  <a:close/>
                </a:path>
              </a:pathLst>
            </a:custGeom>
            <a:solidFill>
              <a:srgbClr val="FCD3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65175" y="3276600"/>
            <a:ext cx="11661775" cy="1722121"/>
            <a:chOff x="265175" y="4450079"/>
            <a:chExt cx="11661775" cy="1722121"/>
          </a:xfrm>
        </p:grpSpPr>
        <p:sp>
          <p:nvSpPr>
            <p:cNvPr id="19" name="object 19"/>
            <p:cNvSpPr/>
            <p:nvPr/>
          </p:nvSpPr>
          <p:spPr>
            <a:xfrm>
              <a:off x="265175" y="4696460"/>
              <a:ext cx="11661775" cy="1475740"/>
            </a:xfrm>
            <a:custGeom>
              <a:avLst/>
              <a:gdLst/>
              <a:ahLst/>
              <a:cxnLst/>
              <a:rect l="l" t="t" r="r" b="b"/>
              <a:pathLst>
                <a:path w="11661775" h="1475739">
                  <a:moveTo>
                    <a:pt x="0" y="1475232"/>
                  </a:moveTo>
                  <a:lnTo>
                    <a:pt x="11661648" y="1475232"/>
                  </a:lnTo>
                  <a:lnTo>
                    <a:pt x="11661648" y="0"/>
                  </a:lnTo>
                  <a:lnTo>
                    <a:pt x="0" y="0"/>
                  </a:lnTo>
                  <a:lnTo>
                    <a:pt x="0" y="147523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0"/>
            <p:cNvSpPr/>
            <p:nvPr/>
          </p:nvSpPr>
          <p:spPr>
            <a:xfrm>
              <a:off x="1130160" y="4450079"/>
              <a:ext cx="9845040" cy="373380"/>
            </a:xfrm>
            <a:custGeom>
              <a:avLst/>
              <a:gdLst/>
              <a:ahLst/>
              <a:cxnLst/>
              <a:rect l="l" t="t" r="r" b="b"/>
              <a:pathLst>
                <a:path w="9845040" h="373379">
                  <a:moveTo>
                    <a:pt x="908304" y="0"/>
                  </a:moveTo>
                  <a:lnTo>
                    <a:pt x="0" y="0"/>
                  </a:lnTo>
                  <a:lnTo>
                    <a:pt x="0" y="373380"/>
                  </a:lnTo>
                  <a:lnTo>
                    <a:pt x="908304" y="373380"/>
                  </a:lnTo>
                  <a:lnTo>
                    <a:pt x="908304" y="0"/>
                  </a:lnTo>
                  <a:close/>
                </a:path>
                <a:path w="9845040" h="373379">
                  <a:moveTo>
                    <a:pt x="9845040" y="0"/>
                  </a:moveTo>
                  <a:lnTo>
                    <a:pt x="8479549" y="0"/>
                  </a:lnTo>
                  <a:lnTo>
                    <a:pt x="8423161" y="0"/>
                  </a:lnTo>
                  <a:lnTo>
                    <a:pt x="7819657" y="0"/>
                  </a:lnTo>
                  <a:lnTo>
                    <a:pt x="7819657" y="373380"/>
                  </a:lnTo>
                  <a:lnTo>
                    <a:pt x="8423161" y="373380"/>
                  </a:lnTo>
                  <a:lnTo>
                    <a:pt x="8479549" y="373380"/>
                  </a:lnTo>
                  <a:lnTo>
                    <a:pt x="9845040" y="373380"/>
                  </a:lnTo>
                  <a:lnTo>
                    <a:pt x="9845040" y="0"/>
                  </a:lnTo>
                  <a:close/>
                </a:path>
              </a:pathLst>
            </a:custGeom>
            <a:solidFill>
              <a:srgbClr val="FDE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39">
            <a:extLst>
              <a:ext uri="{FF2B5EF4-FFF2-40B4-BE49-F238E27FC236}">
                <a16:creationId xmlns:a16="http://schemas.microsoft.com/office/drawing/2014/main" id="{725F59B3-573B-21D0-2213-F6354271005E}"/>
              </a:ext>
            </a:extLst>
          </p:cNvPr>
          <p:cNvSpPr/>
          <p:nvPr/>
        </p:nvSpPr>
        <p:spPr>
          <a:xfrm>
            <a:off x="1130159" y="4384498"/>
            <a:ext cx="927241" cy="448309"/>
          </a:xfrm>
          <a:custGeom>
            <a:avLst/>
            <a:gdLst/>
            <a:ahLst/>
            <a:cxnLst/>
            <a:rect l="l" t="t" r="r" b="b"/>
            <a:pathLst>
              <a:path w="1983104" h="448310">
                <a:moveTo>
                  <a:pt x="1982724" y="0"/>
                </a:moveTo>
                <a:lnTo>
                  <a:pt x="0" y="0"/>
                </a:lnTo>
                <a:lnTo>
                  <a:pt x="0" y="448055"/>
                </a:lnTo>
                <a:lnTo>
                  <a:pt x="1982724" y="448055"/>
                </a:lnTo>
                <a:lnTo>
                  <a:pt x="1982724" y="0"/>
                </a:lnTo>
                <a:close/>
              </a:path>
            </a:pathLst>
          </a:custGeom>
          <a:solidFill>
            <a:srgbClr val="FDE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9">
            <a:extLst>
              <a:ext uri="{FF2B5EF4-FFF2-40B4-BE49-F238E27FC236}">
                <a16:creationId xmlns:a16="http://schemas.microsoft.com/office/drawing/2014/main" id="{02FB9283-5BE2-BB65-82C5-37CEF5F36C46}"/>
              </a:ext>
            </a:extLst>
          </p:cNvPr>
          <p:cNvSpPr/>
          <p:nvPr/>
        </p:nvSpPr>
        <p:spPr>
          <a:xfrm>
            <a:off x="8915400" y="4407689"/>
            <a:ext cx="2045485" cy="448309"/>
          </a:xfrm>
          <a:custGeom>
            <a:avLst/>
            <a:gdLst/>
            <a:ahLst/>
            <a:cxnLst/>
            <a:rect l="l" t="t" r="r" b="b"/>
            <a:pathLst>
              <a:path w="1983104" h="448310">
                <a:moveTo>
                  <a:pt x="1982724" y="0"/>
                </a:moveTo>
                <a:lnTo>
                  <a:pt x="0" y="0"/>
                </a:lnTo>
                <a:lnTo>
                  <a:pt x="0" y="448055"/>
                </a:lnTo>
                <a:lnTo>
                  <a:pt x="1982724" y="448055"/>
                </a:lnTo>
                <a:lnTo>
                  <a:pt x="1982724" y="0"/>
                </a:lnTo>
                <a:close/>
              </a:path>
            </a:pathLst>
          </a:custGeom>
          <a:solidFill>
            <a:srgbClr val="FDE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36600" y="3504057"/>
          <a:ext cx="11661775" cy="2438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32">
                <a:tc>
                  <a:txBody>
                    <a:bodyPr/>
                    <a:lstStyle/>
                    <a:p>
                      <a:pPr marL="1405255">
                        <a:lnSpc>
                          <a:spcPts val="1850"/>
                        </a:lnSpc>
                        <a:spcBef>
                          <a:spcPts val="740"/>
                        </a:spcBef>
                      </a:pPr>
                      <a:r>
                        <a:rPr sz="2700" spc="-7" baseline="1543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م</a:t>
                      </a:r>
                      <a:r>
                        <a:rPr sz="2700" baseline="1543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دقت                                                                                         </a:t>
                      </a:r>
                      <a:r>
                        <a:rPr sz="2700" spc="30" baseline="1543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ةمدخ</a:t>
                      </a:r>
                      <a:r>
                        <a:rPr sz="1800" spc="-10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ل</a:t>
                      </a:r>
                      <a:r>
                        <a:rPr sz="1800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ا</a:t>
                      </a:r>
                      <a:r>
                        <a:rPr sz="1800" spc="-120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مدقم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90805">
                        <a:lnSpc>
                          <a:spcPts val="2490"/>
                        </a:lnSpc>
                      </a:pPr>
                      <a:r>
                        <a:rPr sz="2000" b="1" spc="-85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When</a:t>
                      </a:r>
                      <a:r>
                        <a:rPr sz="2000" b="1" spc="20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75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provisioning</a:t>
                      </a:r>
                      <a:r>
                        <a:rPr sz="2000" b="1" spc="30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60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r>
                        <a:rPr sz="2000" spc="-6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8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2000" spc="-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organization</a:t>
                      </a:r>
                      <a:r>
                        <a:rPr sz="2000" spc="-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takes</a:t>
                      </a:r>
                      <a:r>
                        <a:rPr sz="2000" spc="-3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2000" spc="-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role</a:t>
                      </a:r>
                      <a:r>
                        <a:rPr sz="2000" spc="-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3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u="heavy" spc="45" dirty="0">
                          <a:solidFill>
                            <a:srgbClr val="F16D84"/>
                          </a:solidFill>
                          <a:uFill>
                            <a:solidFill>
                              <a:srgbClr val="F16D84"/>
                            </a:solidFill>
                          </a:uFill>
                          <a:latin typeface="Tahoma"/>
                          <a:cs typeface="Tahoma"/>
                        </a:rPr>
                        <a:t>service</a:t>
                      </a:r>
                      <a:r>
                        <a:rPr sz="2400" u="heavy" spc="30" dirty="0">
                          <a:solidFill>
                            <a:srgbClr val="F16D84"/>
                          </a:solidFill>
                          <a:uFill>
                            <a:solidFill>
                              <a:srgbClr val="F16D84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u="heavy" spc="10" dirty="0">
                          <a:solidFill>
                            <a:srgbClr val="F16D84"/>
                          </a:solidFill>
                          <a:uFill>
                            <a:solidFill>
                              <a:srgbClr val="F16D84"/>
                            </a:solidFill>
                          </a:uFill>
                          <a:latin typeface="Tahoma"/>
                          <a:cs typeface="Tahoma"/>
                        </a:rPr>
                        <a:t>provider</a:t>
                      </a:r>
                      <a:r>
                        <a:rPr sz="2000" spc="1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.</a:t>
                      </a:r>
                      <a:r>
                        <a:rPr sz="2000" spc="-8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provider</a:t>
                      </a:r>
                      <a:endParaRPr sz="2000" dirty="0">
                        <a:latin typeface="Tahoma"/>
                        <a:cs typeface="Tahoma"/>
                      </a:endParaRPr>
                    </a:p>
                    <a:p>
                      <a:pPr marL="1117600">
                        <a:lnSpc>
                          <a:spcPts val="2080"/>
                        </a:lnSpc>
                      </a:pPr>
                      <a:r>
                        <a:rPr sz="1800" spc="-170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يجراخ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spc="-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2000" spc="-1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2000" spc="-16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external</a:t>
                      </a:r>
                      <a:r>
                        <a:rPr sz="2000" spc="-1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to</a:t>
                      </a:r>
                      <a:r>
                        <a:rPr sz="2000" spc="-1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consumer’s</a:t>
                      </a:r>
                      <a:r>
                        <a:rPr sz="2000" spc="-16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organization,</a:t>
                      </a:r>
                      <a:r>
                        <a:rPr sz="2000" spc="-18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or</a:t>
                      </a:r>
                      <a:r>
                        <a:rPr sz="2000" spc="-13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they</a:t>
                      </a:r>
                      <a:r>
                        <a:rPr sz="2000" spc="-16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can</a:t>
                      </a:r>
                      <a:r>
                        <a:rPr sz="2000" spc="-1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both</a:t>
                      </a:r>
                      <a:r>
                        <a:rPr sz="2000" spc="-1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be</a:t>
                      </a:r>
                      <a:r>
                        <a:rPr sz="2000" spc="-16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part</a:t>
                      </a:r>
                      <a:r>
                        <a:rPr sz="2000" spc="-1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1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same</a:t>
                      </a:r>
                      <a:r>
                        <a:rPr sz="2000" spc="-17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1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organization.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76200">
                      <a:solidFill>
                        <a:srgbClr val="FDE7B8"/>
                      </a:solidFill>
                      <a:prstDash val="solid"/>
                    </a:lnL>
                    <a:lnR w="76200">
                      <a:solidFill>
                        <a:srgbClr val="FDE7B8"/>
                      </a:solidFill>
                      <a:prstDash val="solid"/>
                    </a:lnR>
                    <a:lnT w="76200">
                      <a:solidFill>
                        <a:srgbClr val="FDE7B8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DE7B8"/>
                      </a:solidFill>
                      <a:prstDash val="solid"/>
                    </a:lnL>
                    <a:lnR w="76200">
                      <a:solidFill>
                        <a:srgbClr val="FDE7B8"/>
                      </a:solidFill>
                      <a:prstDash val="solid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1727">
                <a:tc>
                  <a:txBody>
                    <a:bodyPr/>
                    <a:lstStyle/>
                    <a:p>
                      <a:pPr marL="69850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700" spc="-780" baseline="-6172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لصحت/ملتست</a:t>
                      </a:r>
                      <a:r>
                        <a:rPr sz="2700" spc="187" baseline="-6172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                                                                </a:t>
                      </a:r>
                      <a:r>
                        <a:rPr sz="1800" spc="-150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ةمدخلا</a:t>
                      </a:r>
                      <a:r>
                        <a:rPr sz="1800" spc="-130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45" dirty="0">
                          <a:solidFill>
                            <a:srgbClr val="33B79E"/>
                          </a:solidFill>
                          <a:latin typeface="Tahoma"/>
                          <a:cs typeface="Tahoma"/>
                        </a:rPr>
                        <a:t>كلهتسم/بلاط</a:t>
                      </a:r>
                      <a:endParaRPr sz="1800" dirty="0">
                        <a:latin typeface="Tahoma"/>
                        <a:cs typeface="Tahoma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2000" b="1" spc="-85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When</a:t>
                      </a:r>
                      <a:r>
                        <a:rPr sz="2000" b="1" spc="-90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45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receiving</a:t>
                      </a:r>
                      <a:r>
                        <a:rPr sz="2000" b="1" spc="-114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5" dirty="0">
                          <a:solidFill>
                            <a:srgbClr val="671F5C"/>
                          </a:solidFill>
                          <a:latin typeface="Arial"/>
                          <a:cs typeface="Arial"/>
                        </a:rPr>
                        <a:t>services</a:t>
                      </a:r>
                      <a:r>
                        <a:rPr sz="2000" spc="-5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2000" spc="-2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2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an</a:t>
                      </a:r>
                      <a:r>
                        <a:rPr sz="2000" spc="-15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organization</a:t>
                      </a:r>
                      <a:r>
                        <a:rPr sz="2000" spc="-14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takes</a:t>
                      </a:r>
                      <a:r>
                        <a:rPr sz="2000" spc="-15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on</a:t>
                      </a:r>
                      <a:r>
                        <a:rPr sz="2000" spc="-16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2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role</a:t>
                      </a:r>
                      <a:r>
                        <a:rPr sz="2000" spc="-14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sz="2000" spc="-15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000" spc="-30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the</a:t>
                      </a:r>
                      <a:r>
                        <a:rPr sz="2000" spc="-15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u="heavy" spc="45" dirty="0">
                          <a:solidFill>
                            <a:srgbClr val="F16D84"/>
                          </a:solidFill>
                          <a:uFill>
                            <a:solidFill>
                              <a:srgbClr val="F16D84"/>
                            </a:solidFill>
                          </a:uFill>
                          <a:latin typeface="Tahoma"/>
                          <a:cs typeface="Tahoma"/>
                        </a:rPr>
                        <a:t>service</a:t>
                      </a:r>
                      <a:r>
                        <a:rPr sz="2400" u="heavy" spc="-190" dirty="0">
                          <a:solidFill>
                            <a:srgbClr val="F16D84"/>
                          </a:solidFill>
                          <a:uFill>
                            <a:solidFill>
                              <a:srgbClr val="F16D84"/>
                            </a:solidFill>
                          </a:uFill>
                          <a:latin typeface="Tahoma"/>
                          <a:cs typeface="Tahoma"/>
                        </a:rPr>
                        <a:t> </a:t>
                      </a:r>
                      <a:r>
                        <a:rPr sz="2400" u="heavy" spc="5" dirty="0">
                          <a:solidFill>
                            <a:srgbClr val="F16D84"/>
                          </a:solidFill>
                          <a:uFill>
                            <a:solidFill>
                              <a:srgbClr val="F16D84"/>
                            </a:solidFill>
                          </a:uFill>
                          <a:latin typeface="Tahoma"/>
                          <a:cs typeface="Tahoma"/>
                        </a:rPr>
                        <a:t>consumer</a:t>
                      </a:r>
                      <a:r>
                        <a:rPr sz="2000" spc="5" dirty="0">
                          <a:solidFill>
                            <a:srgbClr val="671F5C"/>
                          </a:solidFill>
                          <a:latin typeface="Tahoma"/>
                          <a:cs typeface="Tahoma"/>
                        </a:rPr>
                        <a:t>.</a:t>
                      </a:r>
                      <a:endParaRPr sz="2000" dirty="0">
                        <a:latin typeface="Tahoma"/>
                        <a:cs typeface="Tahoma"/>
                      </a:endParaRPr>
                    </a:p>
                  </a:txBody>
                  <a:tcPr marL="0" marR="0" marT="144145" marB="0">
                    <a:lnL w="76200">
                      <a:solidFill>
                        <a:srgbClr val="FDE7B8"/>
                      </a:solidFill>
                      <a:prstDash val="solid"/>
                    </a:lnL>
                    <a:lnR w="76200">
                      <a:solidFill>
                        <a:srgbClr val="FDE7B8"/>
                      </a:solidFill>
                      <a:prstDash val="solid"/>
                    </a:lnR>
                    <a:lnB w="76200">
                      <a:solidFill>
                        <a:srgbClr val="FDE7B8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90544" y="197946"/>
            <a:ext cx="3567429" cy="1657985"/>
            <a:chOff x="3590544" y="197946"/>
            <a:chExt cx="3567429" cy="1657985"/>
          </a:xfrm>
        </p:grpSpPr>
        <p:sp>
          <p:nvSpPr>
            <p:cNvPr id="4" name="object 4"/>
            <p:cNvSpPr/>
            <p:nvPr/>
          </p:nvSpPr>
          <p:spPr>
            <a:xfrm>
              <a:off x="3590544" y="197954"/>
              <a:ext cx="3567429" cy="1459230"/>
            </a:xfrm>
            <a:custGeom>
              <a:avLst/>
              <a:gdLst/>
              <a:ahLst/>
              <a:cxnLst/>
              <a:rect l="l" t="t" r="r" b="b"/>
              <a:pathLst>
                <a:path w="3567429" h="1459230">
                  <a:moveTo>
                    <a:pt x="3526536" y="1153833"/>
                  </a:moveTo>
                  <a:lnTo>
                    <a:pt x="3522548" y="1104417"/>
                  </a:lnTo>
                  <a:lnTo>
                    <a:pt x="3510991" y="1057516"/>
                  </a:lnTo>
                  <a:lnTo>
                    <a:pt x="3492525" y="1013790"/>
                  </a:lnTo>
                  <a:lnTo>
                    <a:pt x="3467735" y="973848"/>
                  </a:lnTo>
                  <a:lnTo>
                    <a:pt x="3437280" y="938339"/>
                  </a:lnTo>
                  <a:lnTo>
                    <a:pt x="3401771" y="907859"/>
                  </a:lnTo>
                  <a:lnTo>
                    <a:pt x="3361829" y="883069"/>
                  </a:lnTo>
                  <a:lnTo>
                    <a:pt x="3318091" y="864577"/>
                  </a:lnTo>
                  <a:lnTo>
                    <a:pt x="3271189" y="853033"/>
                  </a:lnTo>
                  <a:lnTo>
                    <a:pt x="3221736" y="849033"/>
                  </a:lnTo>
                  <a:lnTo>
                    <a:pt x="304800" y="849033"/>
                  </a:lnTo>
                  <a:lnTo>
                    <a:pt x="255371" y="853033"/>
                  </a:lnTo>
                  <a:lnTo>
                    <a:pt x="208470" y="864590"/>
                  </a:lnTo>
                  <a:lnTo>
                    <a:pt x="164744" y="883069"/>
                  </a:lnTo>
                  <a:lnTo>
                    <a:pt x="124815" y="907872"/>
                  </a:lnTo>
                  <a:lnTo>
                    <a:pt x="89293" y="938339"/>
                  </a:lnTo>
                  <a:lnTo>
                    <a:pt x="58826" y="973848"/>
                  </a:lnTo>
                  <a:lnTo>
                    <a:pt x="34023" y="1013790"/>
                  </a:lnTo>
                  <a:lnTo>
                    <a:pt x="15544" y="1057516"/>
                  </a:lnTo>
                  <a:lnTo>
                    <a:pt x="3987" y="1104417"/>
                  </a:lnTo>
                  <a:lnTo>
                    <a:pt x="0" y="1153833"/>
                  </a:lnTo>
                  <a:lnTo>
                    <a:pt x="0" y="1458633"/>
                  </a:lnTo>
                  <a:lnTo>
                    <a:pt x="3526536" y="1458633"/>
                  </a:lnTo>
                  <a:lnTo>
                    <a:pt x="3526536" y="1153833"/>
                  </a:lnTo>
                  <a:close/>
                </a:path>
                <a:path w="3567429" h="1459230">
                  <a:moveTo>
                    <a:pt x="3566884" y="269582"/>
                  </a:moveTo>
                  <a:lnTo>
                    <a:pt x="3562566" y="221119"/>
                  </a:lnTo>
                  <a:lnTo>
                    <a:pt x="3550069" y="175514"/>
                  </a:lnTo>
                  <a:lnTo>
                    <a:pt x="3534130" y="141909"/>
                  </a:lnTo>
                  <a:lnTo>
                    <a:pt x="3530155" y="133515"/>
                  </a:lnTo>
                  <a:lnTo>
                    <a:pt x="3503574" y="95897"/>
                  </a:lnTo>
                  <a:lnTo>
                    <a:pt x="3471113" y="63398"/>
                  </a:lnTo>
                  <a:lnTo>
                    <a:pt x="3433572" y="36842"/>
                  </a:lnTo>
                  <a:lnTo>
                    <a:pt x="3391624" y="16891"/>
                  </a:lnTo>
                  <a:lnTo>
                    <a:pt x="3346056" y="4356"/>
                  </a:lnTo>
                  <a:lnTo>
                    <a:pt x="3326993" y="2641"/>
                  </a:lnTo>
                  <a:lnTo>
                    <a:pt x="3326993" y="141909"/>
                  </a:lnTo>
                  <a:lnTo>
                    <a:pt x="3326993" y="384022"/>
                  </a:lnTo>
                  <a:lnTo>
                    <a:pt x="3286010" y="384022"/>
                  </a:lnTo>
                  <a:lnTo>
                    <a:pt x="3286010" y="210083"/>
                  </a:lnTo>
                  <a:lnTo>
                    <a:pt x="3286010" y="188163"/>
                  </a:lnTo>
                  <a:lnTo>
                    <a:pt x="3244405" y="207225"/>
                  </a:lnTo>
                  <a:lnTo>
                    <a:pt x="3233242" y="210083"/>
                  </a:lnTo>
                  <a:lnTo>
                    <a:pt x="3233242" y="177330"/>
                  </a:lnTo>
                  <a:lnTo>
                    <a:pt x="3237166" y="176225"/>
                  </a:lnTo>
                  <a:lnTo>
                    <a:pt x="3240735" y="175120"/>
                  </a:lnTo>
                  <a:lnTo>
                    <a:pt x="3253511" y="170726"/>
                  </a:lnTo>
                  <a:lnTo>
                    <a:pt x="3259785" y="168186"/>
                  </a:lnTo>
                  <a:lnTo>
                    <a:pt x="3266071" y="165493"/>
                  </a:lnTo>
                  <a:lnTo>
                    <a:pt x="3272345" y="162941"/>
                  </a:lnTo>
                  <a:lnTo>
                    <a:pt x="3278352" y="159804"/>
                  </a:lnTo>
                  <a:lnTo>
                    <a:pt x="3284461" y="156667"/>
                  </a:lnTo>
                  <a:lnTo>
                    <a:pt x="3287496" y="155003"/>
                  </a:lnTo>
                  <a:lnTo>
                    <a:pt x="3290481" y="153263"/>
                  </a:lnTo>
                  <a:lnTo>
                    <a:pt x="3293795" y="151536"/>
                  </a:lnTo>
                  <a:lnTo>
                    <a:pt x="3297059" y="149644"/>
                  </a:lnTo>
                  <a:lnTo>
                    <a:pt x="3303460" y="145529"/>
                  </a:lnTo>
                  <a:lnTo>
                    <a:pt x="3306724" y="143637"/>
                  </a:lnTo>
                  <a:lnTo>
                    <a:pt x="3310039" y="141909"/>
                  </a:lnTo>
                  <a:lnTo>
                    <a:pt x="3326993" y="141909"/>
                  </a:lnTo>
                  <a:lnTo>
                    <a:pt x="3326993" y="2641"/>
                  </a:lnTo>
                  <a:lnTo>
                    <a:pt x="3297656" y="0"/>
                  </a:lnTo>
                  <a:lnTo>
                    <a:pt x="3297440" y="0"/>
                  </a:lnTo>
                  <a:lnTo>
                    <a:pt x="3248952" y="4356"/>
                  </a:lnTo>
                  <a:lnTo>
                    <a:pt x="3203359" y="16891"/>
                  </a:lnTo>
                  <a:lnTo>
                    <a:pt x="3161398" y="36842"/>
                  </a:lnTo>
                  <a:lnTo>
                    <a:pt x="3123806" y="63436"/>
                  </a:lnTo>
                  <a:lnTo>
                    <a:pt x="3091345" y="95923"/>
                  </a:lnTo>
                  <a:lnTo>
                    <a:pt x="3064776" y="133540"/>
                  </a:lnTo>
                  <a:lnTo>
                    <a:pt x="3044850" y="175526"/>
                  </a:lnTo>
                  <a:lnTo>
                    <a:pt x="3032341" y="221132"/>
                  </a:lnTo>
                  <a:lnTo>
                    <a:pt x="3027997" y="269582"/>
                  </a:lnTo>
                  <a:lnTo>
                    <a:pt x="3032341" y="318046"/>
                  </a:lnTo>
                  <a:lnTo>
                    <a:pt x="3044850" y="363651"/>
                  </a:lnTo>
                  <a:lnTo>
                    <a:pt x="3064789" y="405650"/>
                  </a:lnTo>
                  <a:lnTo>
                    <a:pt x="3091370" y="443280"/>
                  </a:lnTo>
                  <a:lnTo>
                    <a:pt x="3123844" y="475767"/>
                  </a:lnTo>
                  <a:lnTo>
                    <a:pt x="3161449" y="502361"/>
                  </a:lnTo>
                  <a:lnTo>
                    <a:pt x="3203422" y="522312"/>
                  </a:lnTo>
                  <a:lnTo>
                    <a:pt x="3249003" y="534835"/>
                  </a:lnTo>
                  <a:lnTo>
                    <a:pt x="3297440" y="539178"/>
                  </a:lnTo>
                  <a:lnTo>
                    <a:pt x="3345865" y="534835"/>
                  </a:lnTo>
                  <a:lnTo>
                    <a:pt x="3391458" y="522312"/>
                  </a:lnTo>
                  <a:lnTo>
                    <a:pt x="3433432" y="502361"/>
                  </a:lnTo>
                  <a:lnTo>
                    <a:pt x="3471037" y="475767"/>
                  </a:lnTo>
                  <a:lnTo>
                    <a:pt x="3503511" y="443280"/>
                  </a:lnTo>
                  <a:lnTo>
                    <a:pt x="3530104" y="405650"/>
                  </a:lnTo>
                  <a:lnTo>
                    <a:pt x="3550031" y="363651"/>
                  </a:lnTo>
                  <a:lnTo>
                    <a:pt x="3562553" y="318046"/>
                  </a:lnTo>
                  <a:lnTo>
                    <a:pt x="3566884" y="269582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3988" y="1068323"/>
              <a:ext cx="3304794" cy="78714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22903" y="1163573"/>
            <a:ext cx="2862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40" dirty="0">
                <a:solidFill>
                  <a:srgbClr val="FFFFFF"/>
                </a:solidFill>
                <a:latin typeface="Tahoma"/>
                <a:cs typeface="Tahoma"/>
              </a:rPr>
              <a:t>Service</a:t>
            </a:r>
            <a:r>
              <a:rPr sz="2800" spc="-2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800" spc="10" dirty="0">
                <a:solidFill>
                  <a:srgbClr val="FFFFFF"/>
                </a:solidFill>
                <a:latin typeface="Tahoma"/>
                <a:cs typeface="Tahoma"/>
              </a:rPr>
              <a:t>Consumer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30708" y="2104644"/>
            <a:ext cx="1783080" cy="677545"/>
            <a:chOff x="330708" y="2104644"/>
            <a:chExt cx="1783080" cy="677545"/>
          </a:xfrm>
        </p:grpSpPr>
        <p:sp>
          <p:nvSpPr>
            <p:cNvPr id="8" name="object 8"/>
            <p:cNvSpPr/>
            <p:nvPr/>
          </p:nvSpPr>
          <p:spPr>
            <a:xfrm>
              <a:off x="330708" y="2156460"/>
              <a:ext cx="1783080" cy="462280"/>
            </a:xfrm>
            <a:custGeom>
              <a:avLst/>
              <a:gdLst/>
              <a:ahLst/>
              <a:cxnLst/>
              <a:rect l="l" t="t" r="r" b="b"/>
              <a:pathLst>
                <a:path w="1783080" h="462280">
                  <a:moveTo>
                    <a:pt x="1552194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783080" y="461772"/>
                  </a:lnTo>
                  <a:lnTo>
                    <a:pt x="1783080" y="230886"/>
                  </a:lnTo>
                  <a:lnTo>
                    <a:pt x="1778388" y="184356"/>
                  </a:lnTo>
                  <a:lnTo>
                    <a:pt x="1764934" y="141017"/>
                  </a:lnTo>
                  <a:lnTo>
                    <a:pt x="1743646" y="101798"/>
                  </a:lnTo>
                  <a:lnTo>
                    <a:pt x="1715452" y="67627"/>
                  </a:lnTo>
                  <a:lnTo>
                    <a:pt x="1681281" y="39433"/>
                  </a:lnTo>
                  <a:lnTo>
                    <a:pt x="1642062" y="18145"/>
                  </a:lnTo>
                  <a:lnTo>
                    <a:pt x="1598723" y="4691"/>
                  </a:lnTo>
                  <a:lnTo>
                    <a:pt x="155219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996" y="2104644"/>
              <a:ext cx="1700022" cy="67741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26795" y="2184653"/>
            <a:ext cx="1321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FFFFF"/>
                </a:solidFill>
                <a:latin typeface="Tahoma"/>
                <a:cs typeface="Tahoma"/>
              </a:rPr>
              <a:t>Cus</a:t>
            </a:r>
            <a:r>
              <a:rPr sz="2400" spc="-25" dirty="0">
                <a:solidFill>
                  <a:srgbClr val="FFFFFF"/>
                </a:solidFill>
                <a:latin typeface="Tahoma"/>
                <a:cs typeface="Tahoma"/>
              </a:rPr>
              <a:t>tom</a:t>
            </a:r>
            <a:r>
              <a:rPr sz="2400" spc="6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056376" y="2101595"/>
            <a:ext cx="1266825" cy="677545"/>
            <a:chOff x="6056376" y="2101595"/>
            <a:chExt cx="1266825" cy="677545"/>
          </a:xfrm>
        </p:grpSpPr>
        <p:sp>
          <p:nvSpPr>
            <p:cNvPr id="12" name="object 12"/>
            <p:cNvSpPr/>
            <p:nvPr/>
          </p:nvSpPr>
          <p:spPr>
            <a:xfrm>
              <a:off x="6056376" y="2153411"/>
              <a:ext cx="1266825" cy="462280"/>
            </a:xfrm>
            <a:custGeom>
              <a:avLst/>
              <a:gdLst/>
              <a:ahLst/>
              <a:cxnLst/>
              <a:rect l="l" t="t" r="r" b="b"/>
              <a:pathLst>
                <a:path w="1266825" h="462280">
                  <a:moveTo>
                    <a:pt x="1035557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266444" y="461772"/>
                  </a:lnTo>
                  <a:lnTo>
                    <a:pt x="1266444" y="230886"/>
                  </a:lnTo>
                  <a:lnTo>
                    <a:pt x="1261752" y="184356"/>
                  </a:lnTo>
                  <a:lnTo>
                    <a:pt x="1248298" y="141017"/>
                  </a:lnTo>
                  <a:lnTo>
                    <a:pt x="1227010" y="101798"/>
                  </a:lnTo>
                  <a:lnTo>
                    <a:pt x="1198816" y="67627"/>
                  </a:lnTo>
                  <a:lnTo>
                    <a:pt x="1164645" y="39433"/>
                  </a:lnTo>
                  <a:lnTo>
                    <a:pt x="1125426" y="18145"/>
                  </a:lnTo>
                  <a:lnTo>
                    <a:pt x="1082087" y="4691"/>
                  </a:lnTo>
                  <a:lnTo>
                    <a:pt x="1035557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47816" y="2101595"/>
              <a:ext cx="1040130" cy="67741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325361" y="2180920"/>
            <a:ext cx="6616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630411" y="2101595"/>
            <a:ext cx="1640205" cy="677545"/>
            <a:chOff x="8630411" y="2101595"/>
            <a:chExt cx="1640205" cy="677545"/>
          </a:xfrm>
        </p:grpSpPr>
        <p:sp>
          <p:nvSpPr>
            <p:cNvPr id="16" name="object 16"/>
            <p:cNvSpPr/>
            <p:nvPr/>
          </p:nvSpPr>
          <p:spPr>
            <a:xfrm>
              <a:off x="8630411" y="2153411"/>
              <a:ext cx="1640205" cy="462280"/>
            </a:xfrm>
            <a:custGeom>
              <a:avLst/>
              <a:gdLst/>
              <a:ahLst/>
              <a:cxnLst/>
              <a:rect l="l" t="t" r="r" b="b"/>
              <a:pathLst>
                <a:path w="1640204" h="462280">
                  <a:moveTo>
                    <a:pt x="1408938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639824" y="461772"/>
                  </a:lnTo>
                  <a:lnTo>
                    <a:pt x="1639824" y="230886"/>
                  </a:lnTo>
                  <a:lnTo>
                    <a:pt x="1635132" y="184356"/>
                  </a:lnTo>
                  <a:lnTo>
                    <a:pt x="1621678" y="141017"/>
                  </a:lnTo>
                  <a:lnTo>
                    <a:pt x="1600390" y="101798"/>
                  </a:lnTo>
                  <a:lnTo>
                    <a:pt x="1572196" y="67627"/>
                  </a:lnTo>
                  <a:lnTo>
                    <a:pt x="1538025" y="39433"/>
                  </a:lnTo>
                  <a:lnTo>
                    <a:pt x="1498806" y="18145"/>
                  </a:lnTo>
                  <a:lnTo>
                    <a:pt x="1455467" y="4691"/>
                  </a:lnTo>
                  <a:lnTo>
                    <a:pt x="140893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8511" y="2101595"/>
              <a:ext cx="1517142" cy="67741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847835" y="2180920"/>
            <a:ext cx="1138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2400" spc="15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2400" spc="20" dirty="0">
                <a:solidFill>
                  <a:srgbClr val="FFFFFF"/>
                </a:solidFill>
                <a:latin typeface="Tahoma"/>
                <a:cs typeface="Tahoma"/>
              </a:rPr>
              <a:t>ons</a:t>
            </a:r>
            <a:r>
              <a:rPr sz="2400" spc="50" dirty="0">
                <a:solidFill>
                  <a:srgbClr val="FFFFFF"/>
                </a:solidFill>
                <a:latin typeface="Tahoma"/>
                <a:cs typeface="Tahoma"/>
              </a:rPr>
              <a:t>or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0708" y="1702307"/>
            <a:ext cx="9279890" cy="2862580"/>
            <a:chOff x="330708" y="1702307"/>
            <a:chExt cx="9279890" cy="2862580"/>
          </a:xfrm>
        </p:grpSpPr>
        <p:sp>
          <p:nvSpPr>
            <p:cNvPr id="20" name="object 20"/>
            <p:cNvSpPr/>
            <p:nvPr/>
          </p:nvSpPr>
          <p:spPr>
            <a:xfrm>
              <a:off x="1101090" y="1841753"/>
              <a:ext cx="8495030" cy="265430"/>
            </a:xfrm>
            <a:custGeom>
              <a:avLst/>
              <a:gdLst/>
              <a:ahLst/>
              <a:cxnLst/>
              <a:rect l="l" t="t" r="r" b="b"/>
              <a:pathLst>
                <a:path w="8495030" h="265430">
                  <a:moveTo>
                    <a:pt x="0" y="265175"/>
                  </a:moveTo>
                  <a:lnTo>
                    <a:pt x="7388" y="223247"/>
                  </a:lnTo>
                  <a:lnTo>
                    <a:pt x="27961" y="186848"/>
                  </a:lnTo>
                  <a:lnTo>
                    <a:pt x="59332" y="158154"/>
                  </a:lnTo>
                  <a:lnTo>
                    <a:pt x="99114" y="139342"/>
                  </a:lnTo>
                  <a:lnTo>
                    <a:pt x="144919" y="132587"/>
                  </a:lnTo>
                  <a:lnTo>
                    <a:pt x="4102481" y="132587"/>
                  </a:lnTo>
                  <a:lnTo>
                    <a:pt x="4148275" y="125833"/>
                  </a:lnTo>
                  <a:lnTo>
                    <a:pt x="4188052" y="107021"/>
                  </a:lnTo>
                  <a:lnTo>
                    <a:pt x="4219423" y="78327"/>
                  </a:lnTo>
                  <a:lnTo>
                    <a:pt x="4239998" y="41928"/>
                  </a:lnTo>
                  <a:lnTo>
                    <a:pt x="4247388" y="0"/>
                  </a:lnTo>
                  <a:lnTo>
                    <a:pt x="4254777" y="41928"/>
                  </a:lnTo>
                  <a:lnTo>
                    <a:pt x="4275352" y="78327"/>
                  </a:lnTo>
                  <a:lnTo>
                    <a:pt x="4306723" y="107021"/>
                  </a:lnTo>
                  <a:lnTo>
                    <a:pt x="4346500" y="125833"/>
                  </a:lnTo>
                  <a:lnTo>
                    <a:pt x="4392295" y="132587"/>
                  </a:lnTo>
                  <a:lnTo>
                    <a:pt x="8349868" y="132587"/>
                  </a:lnTo>
                  <a:lnTo>
                    <a:pt x="8395663" y="139342"/>
                  </a:lnTo>
                  <a:lnTo>
                    <a:pt x="8435440" y="158154"/>
                  </a:lnTo>
                  <a:lnTo>
                    <a:pt x="8466811" y="186848"/>
                  </a:lnTo>
                  <a:lnTo>
                    <a:pt x="8487386" y="223247"/>
                  </a:lnTo>
                  <a:lnTo>
                    <a:pt x="8494776" y="265175"/>
                  </a:lnTo>
                </a:path>
              </a:pathLst>
            </a:custGeom>
            <a:ln w="28575">
              <a:solidFill>
                <a:srgbClr val="FCD3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708" y="1702307"/>
              <a:ext cx="7557770" cy="2862580"/>
            </a:xfrm>
            <a:custGeom>
              <a:avLst/>
              <a:gdLst/>
              <a:ahLst/>
              <a:cxnLst/>
              <a:rect l="l" t="t" r="r" b="b"/>
              <a:pathLst>
                <a:path w="7557770" h="2862579">
                  <a:moveTo>
                    <a:pt x="5184648" y="915924"/>
                  </a:moveTo>
                  <a:lnTo>
                    <a:pt x="0" y="915924"/>
                  </a:lnTo>
                  <a:lnTo>
                    <a:pt x="0" y="2862072"/>
                  </a:lnTo>
                  <a:lnTo>
                    <a:pt x="5184648" y="2862072"/>
                  </a:lnTo>
                  <a:lnTo>
                    <a:pt x="5184648" y="915924"/>
                  </a:lnTo>
                  <a:close/>
                </a:path>
                <a:path w="7557770" h="2862579">
                  <a:moveTo>
                    <a:pt x="7557516" y="0"/>
                  </a:moveTo>
                  <a:lnTo>
                    <a:pt x="3259836" y="0"/>
                  </a:lnTo>
                  <a:lnTo>
                    <a:pt x="3259836" y="91440"/>
                  </a:lnTo>
                  <a:lnTo>
                    <a:pt x="7557516" y="91440"/>
                  </a:lnTo>
                  <a:lnTo>
                    <a:pt x="755751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6023" y="2763749"/>
            <a:ext cx="3993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 rtl="0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pe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son</a:t>
            </a:r>
            <a:r>
              <a:rPr sz="20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who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d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f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r>
              <a:rPr sz="2000" spc="-25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8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0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r>
              <a:rPr sz="2000" spc="-15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requi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-15" dirty="0">
                <a:solidFill>
                  <a:srgbClr val="671F5C"/>
                </a:solidFill>
                <a:latin typeface="Tahoma"/>
                <a:cs typeface="Tahoma"/>
              </a:rPr>
              <a:t>eme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5174" y="3213910"/>
            <a:ext cx="4266565" cy="1042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 rtl="0">
              <a:lnSpc>
                <a:spcPct val="100000"/>
              </a:lnSpc>
              <a:spcBef>
                <a:spcPts val="105"/>
              </a:spcBef>
            </a:pPr>
            <a:r>
              <a:rPr sz="2000" spc="20" dirty="0">
                <a:solidFill>
                  <a:srgbClr val="671F5C"/>
                </a:solidFill>
                <a:latin typeface="Tahoma"/>
                <a:cs typeface="Tahoma"/>
              </a:rPr>
              <a:t>service</a:t>
            </a:r>
            <a:r>
              <a:rPr sz="2000" spc="-17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and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takes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u="sng" spc="9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r</a:t>
            </a:r>
            <a:r>
              <a:rPr sz="2000" u="sng" spc="1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esp</a:t>
            </a:r>
            <a:r>
              <a:rPr sz="2000" u="sng" spc="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ons</a:t>
            </a:r>
            <a:r>
              <a:rPr sz="2000" u="sng" spc="-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i</a:t>
            </a:r>
            <a:r>
              <a:rPr sz="2000" u="sng" spc="40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bi</a:t>
            </a:r>
            <a:r>
              <a:rPr sz="2000" u="sng" spc="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l</a:t>
            </a:r>
            <a:r>
              <a:rPr sz="2000" u="sng" spc="-15" dirty="0">
                <a:solidFill>
                  <a:srgbClr val="671F5C"/>
                </a:solidFill>
                <a:uFill>
                  <a:solidFill>
                    <a:srgbClr val="671F5C"/>
                  </a:solidFill>
                </a:uFill>
                <a:latin typeface="Tahoma"/>
                <a:cs typeface="Tahoma"/>
              </a:rPr>
              <a:t>ity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2000" spc="-16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the</a:t>
            </a:r>
            <a:endParaRPr sz="2000" dirty="0">
              <a:latin typeface="Tahoma"/>
              <a:cs typeface="Tahoma"/>
            </a:endParaRPr>
          </a:p>
          <a:p>
            <a:pPr algn="l" rtl="0">
              <a:lnSpc>
                <a:spcPct val="100000"/>
              </a:lnSpc>
              <a:spcBef>
                <a:spcPts val="5"/>
              </a:spcBef>
            </a:pPr>
            <a:endParaRPr sz="2250" dirty="0">
              <a:latin typeface="Tahoma"/>
              <a:cs typeface="Tahoma"/>
            </a:endParaRPr>
          </a:p>
          <a:p>
            <a:pPr marL="161290" algn="l" rtl="0">
              <a:lnSpc>
                <a:spcPct val="100000"/>
              </a:lnSpc>
            </a:pPr>
            <a:r>
              <a:rPr sz="2400" b="1" spc="-114" dirty="0">
                <a:solidFill>
                  <a:srgbClr val="F16D84"/>
                </a:solidFill>
                <a:latin typeface="Arial"/>
                <a:cs typeface="Arial"/>
              </a:rPr>
              <a:t>outc</a:t>
            </a:r>
            <a:r>
              <a:rPr sz="2400" b="1" spc="-125" dirty="0">
                <a:solidFill>
                  <a:srgbClr val="F16D84"/>
                </a:solidFill>
                <a:latin typeface="Arial"/>
                <a:cs typeface="Arial"/>
              </a:rPr>
              <a:t>om</a:t>
            </a:r>
            <a:r>
              <a:rPr sz="2400" b="1" spc="-90" dirty="0">
                <a:solidFill>
                  <a:srgbClr val="F16D84"/>
                </a:solidFill>
                <a:latin typeface="Arial"/>
                <a:cs typeface="Arial"/>
              </a:rPr>
              <a:t>e</a:t>
            </a:r>
            <a:r>
              <a:rPr sz="2400" b="1" spc="-110" dirty="0">
                <a:solidFill>
                  <a:srgbClr val="F16D84"/>
                </a:solidFill>
                <a:latin typeface="Arial"/>
                <a:cs typeface="Arial"/>
              </a:rPr>
              <a:t>s</a:t>
            </a:r>
            <a:r>
              <a:rPr sz="2400" b="1" spc="-225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of</a:t>
            </a:r>
            <a:r>
              <a:rPr sz="2000" spc="-14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000" spc="35" dirty="0">
                <a:solidFill>
                  <a:srgbClr val="671F5C"/>
                </a:solidFill>
                <a:latin typeface="Tahoma"/>
                <a:cs typeface="Tahoma"/>
              </a:rPr>
              <a:t>erv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ce</a:t>
            </a:r>
            <a:r>
              <a:rPr sz="2000" spc="-16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consumpt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o</a:t>
            </a:r>
            <a:r>
              <a:rPr sz="2000" spc="-30" dirty="0">
                <a:solidFill>
                  <a:srgbClr val="671F5C"/>
                </a:solidFill>
                <a:latin typeface="Tahoma"/>
                <a:cs typeface="Tahoma"/>
              </a:rPr>
              <a:t>n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42659" y="2615183"/>
            <a:ext cx="2024380" cy="1175321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9554" rIns="0" bIns="0" rtlCol="0">
            <a:spAutoFit/>
          </a:bodyPr>
          <a:lstStyle/>
          <a:p>
            <a:pPr marL="263525" algn="l" rtl="0">
              <a:lnSpc>
                <a:spcPct val="100000"/>
              </a:lnSpc>
              <a:spcBef>
                <a:spcPts val="1964"/>
              </a:spcBef>
            </a:pP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pe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son</a:t>
            </a:r>
            <a:r>
              <a:rPr sz="20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w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ho</a:t>
            </a:r>
            <a:endParaRPr sz="2000" dirty="0">
              <a:latin typeface="Tahoma"/>
              <a:cs typeface="Tahoma"/>
            </a:endParaRPr>
          </a:p>
          <a:p>
            <a:pPr marL="264795" algn="l" rtl="0">
              <a:lnSpc>
                <a:spcPct val="100000"/>
              </a:lnSpc>
              <a:spcBef>
                <a:spcPts val="2405"/>
              </a:spcBef>
            </a:pP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us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8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000" spc="-180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000" spc="35" dirty="0">
                <a:solidFill>
                  <a:srgbClr val="671F5C"/>
                </a:solidFill>
                <a:latin typeface="Tahoma"/>
                <a:cs typeface="Tahoma"/>
              </a:rPr>
              <a:t>erv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c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e</a:t>
            </a:r>
            <a:r>
              <a:rPr sz="2000" spc="8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607552" y="2615183"/>
            <a:ext cx="3161030" cy="1965960"/>
          </a:xfrm>
          <a:custGeom>
            <a:avLst/>
            <a:gdLst/>
            <a:ahLst/>
            <a:cxnLst/>
            <a:rect l="l" t="t" r="r" b="b"/>
            <a:pathLst>
              <a:path w="3161029" h="1965960">
                <a:moveTo>
                  <a:pt x="3160776" y="0"/>
                </a:moveTo>
                <a:lnTo>
                  <a:pt x="0" y="0"/>
                </a:lnTo>
                <a:lnTo>
                  <a:pt x="0" y="1965960"/>
                </a:lnTo>
                <a:lnTo>
                  <a:pt x="3160776" y="1965960"/>
                </a:lnTo>
                <a:lnTo>
                  <a:pt x="316077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827643" y="2851480"/>
            <a:ext cx="2734310" cy="167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r>
              <a:rPr sz="2000" spc="-15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pe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5" dirty="0">
                <a:solidFill>
                  <a:srgbClr val="671F5C"/>
                </a:solidFill>
                <a:latin typeface="Tahoma"/>
                <a:cs typeface="Tahoma"/>
              </a:rPr>
              <a:t>son</a:t>
            </a:r>
            <a:r>
              <a:rPr sz="2000" spc="-17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671F5C"/>
                </a:solidFill>
                <a:latin typeface="Tahoma"/>
                <a:cs typeface="Tahoma"/>
              </a:rPr>
              <a:t>w</a:t>
            </a:r>
            <a:r>
              <a:rPr sz="2000" spc="-40" dirty="0">
                <a:solidFill>
                  <a:srgbClr val="671F5C"/>
                </a:solidFill>
                <a:latin typeface="Tahoma"/>
                <a:cs typeface="Tahoma"/>
              </a:rPr>
              <a:t>ho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autho</a:t>
            </a:r>
            <a:r>
              <a:rPr sz="2000" spc="-20" dirty="0">
                <a:solidFill>
                  <a:srgbClr val="671F5C"/>
                </a:solidFill>
                <a:latin typeface="Tahoma"/>
                <a:cs typeface="Tahoma"/>
              </a:rPr>
              <a:t>r</a:t>
            </a:r>
            <a:r>
              <a:rPr sz="2000" spc="40" dirty="0">
                <a:solidFill>
                  <a:srgbClr val="671F5C"/>
                </a:solidFill>
                <a:latin typeface="Tahoma"/>
                <a:cs typeface="Tahoma"/>
              </a:rPr>
              <a:t>izes</a:t>
            </a:r>
            <a:endParaRPr sz="2000" dirty="0">
              <a:latin typeface="Tahoma"/>
              <a:cs typeface="Tahoma"/>
            </a:endParaRPr>
          </a:p>
          <a:p>
            <a:pPr marL="272415" marR="278130" algn="ctr">
              <a:lnSpc>
                <a:spcPct val="188900"/>
              </a:lnSpc>
              <a:spcBef>
                <a:spcPts val="165"/>
              </a:spcBef>
            </a:pPr>
            <a:r>
              <a:rPr sz="2400" b="1" spc="-135" dirty="0">
                <a:solidFill>
                  <a:srgbClr val="F16D84"/>
                </a:solidFill>
                <a:latin typeface="Arial"/>
                <a:cs typeface="Arial"/>
              </a:rPr>
              <a:t>bu</a:t>
            </a:r>
            <a:r>
              <a:rPr sz="2400" b="1" spc="-145" dirty="0">
                <a:solidFill>
                  <a:srgbClr val="F16D84"/>
                </a:solidFill>
                <a:latin typeface="Arial"/>
                <a:cs typeface="Arial"/>
              </a:rPr>
              <a:t>d</a:t>
            </a:r>
            <a:r>
              <a:rPr sz="2400" b="1" spc="-60" dirty="0">
                <a:solidFill>
                  <a:srgbClr val="F16D84"/>
                </a:solidFill>
                <a:latin typeface="Arial"/>
                <a:cs typeface="Arial"/>
              </a:rPr>
              <a:t>get</a:t>
            </a:r>
            <a:r>
              <a:rPr sz="2400" b="1" spc="-190" dirty="0">
                <a:solidFill>
                  <a:srgbClr val="F16D84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2000" spc="-145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2000" spc="25" dirty="0">
                <a:solidFill>
                  <a:srgbClr val="671F5C"/>
                </a:solidFill>
                <a:latin typeface="Tahoma"/>
                <a:cs typeface="Tahoma"/>
              </a:rPr>
              <a:t>s</a:t>
            </a:r>
            <a:r>
              <a:rPr sz="2000" spc="35" dirty="0">
                <a:solidFill>
                  <a:srgbClr val="671F5C"/>
                </a:solidFill>
                <a:latin typeface="Tahoma"/>
                <a:cs typeface="Tahoma"/>
              </a:rPr>
              <a:t>erv</a:t>
            </a:r>
            <a:r>
              <a:rPr sz="2000" spc="10" dirty="0">
                <a:solidFill>
                  <a:srgbClr val="671F5C"/>
                </a:solidFill>
                <a:latin typeface="Tahoma"/>
                <a:cs typeface="Tahoma"/>
              </a:rPr>
              <a:t>i</a:t>
            </a:r>
            <a:r>
              <a:rPr sz="2000" spc="-5" dirty="0">
                <a:solidFill>
                  <a:srgbClr val="671F5C"/>
                </a:solidFill>
                <a:latin typeface="Tahoma"/>
                <a:cs typeface="Tahoma"/>
              </a:rPr>
              <a:t>ce  </a:t>
            </a:r>
            <a:r>
              <a:rPr sz="2000" spc="-10" dirty="0">
                <a:solidFill>
                  <a:srgbClr val="671F5C"/>
                </a:solidFill>
                <a:latin typeface="Tahoma"/>
                <a:cs typeface="Tahoma"/>
              </a:rPr>
              <a:t>consumption</a:t>
            </a:r>
            <a:endParaRPr sz="2000" dirty="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204409" y="138616"/>
            <a:ext cx="9987915" cy="2621280"/>
            <a:chOff x="2204409" y="6095"/>
            <a:chExt cx="9987915" cy="2621280"/>
          </a:xfrm>
        </p:grpSpPr>
        <p:sp>
          <p:nvSpPr>
            <p:cNvPr id="28" name="object 28"/>
            <p:cNvSpPr/>
            <p:nvPr/>
          </p:nvSpPr>
          <p:spPr>
            <a:xfrm>
              <a:off x="8220455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469524" y="2118461"/>
              <a:ext cx="578485" cy="509270"/>
            </a:xfrm>
            <a:custGeom>
              <a:avLst/>
              <a:gdLst/>
              <a:ahLst/>
              <a:cxnLst/>
              <a:rect l="l" t="t" r="r" b="b"/>
              <a:pathLst>
                <a:path w="578484" h="509269">
                  <a:moveTo>
                    <a:pt x="161925" y="109918"/>
                  </a:moveTo>
                  <a:lnTo>
                    <a:pt x="160591" y="106794"/>
                  </a:lnTo>
                  <a:lnTo>
                    <a:pt x="156006" y="102387"/>
                  </a:lnTo>
                  <a:lnTo>
                    <a:pt x="153035" y="101193"/>
                  </a:lnTo>
                  <a:lnTo>
                    <a:pt x="149948" y="101206"/>
                  </a:lnTo>
                  <a:lnTo>
                    <a:pt x="143319" y="101206"/>
                  </a:lnTo>
                  <a:lnTo>
                    <a:pt x="137947" y="106565"/>
                  </a:lnTo>
                  <a:lnTo>
                    <a:pt x="137947" y="119824"/>
                  </a:lnTo>
                  <a:lnTo>
                    <a:pt x="143319" y="125183"/>
                  </a:lnTo>
                  <a:lnTo>
                    <a:pt x="156552" y="125196"/>
                  </a:lnTo>
                  <a:lnTo>
                    <a:pt x="161925" y="119824"/>
                  </a:lnTo>
                  <a:lnTo>
                    <a:pt x="161925" y="109918"/>
                  </a:lnTo>
                  <a:close/>
                </a:path>
                <a:path w="578484" h="509269">
                  <a:moveTo>
                    <a:pt x="243090" y="168592"/>
                  </a:moveTo>
                  <a:lnTo>
                    <a:pt x="241871" y="157200"/>
                  </a:lnTo>
                  <a:lnTo>
                    <a:pt x="240106" y="154381"/>
                  </a:lnTo>
                  <a:lnTo>
                    <a:pt x="236004" y="147828"/>
                  </a:lnTo>
                  <a:lnTo>
                    <a:pt x="231394" y="143548"/>
                  </a:lnTo>
                  <a:lnTo>
                    <a:pt x="229882" y="142976"/>
                  </a:lnTo>
                  <a:lnTo>
                    <a:pt x="229882" y="168922"/>
                  </a:lnTo>
                  <a:lnTo>
                    <a:pt x="227444" y="176009"/>
                  </a:lnTo>
                  <a:lnTo>
                    <a:pt x="202450" y="191109"/>
                  </a:lnTo>
                  <a:lnTo>
                    <a:pt x="199605" y="190093"/>
                  </a:lnTo>
                  <a:lnTo>
                    <a:pt x="197434" y="188163"/>
                  </a:lnTo>
                  <a:lnTo>
                    <a:pt x="194602" y="183083"/>
                  </a:lnTo>
                  <a:lnTo>
                    <a:pt x="194475" y="176555"/>
                  </a:lnTo>
                  <a:lnTo>
                    <a:pt x="196926" y="169481"/>
                  </a:lnTo>
                  <a:lnTo>
                    <a:pt x="221919" y="154381"/>
                  </a:lnTo>
                  <a:lnTo>
                    <a:pt x="224751" y="155397"/>
                  </a:lnTo>
                  <a:lnTo>
                    <a:pt x="226936" y="157314"/>
                  </a:lnTo>
                  <a:lnTo>
                    <a:pt x="229768" y="162394"/>
                  </a:lnTo>
                  <a:lnTo>
                    <a:pt x="229882" y="168922"/>
                  </a:lnTo>
                  <a:lnTo>
                    <a:pt x="229882" y="142976"/>
                  </a:lnTo>
                  <a:lnTo>
                    <a:pt x="225298" y="141224"/>
                  </a:lnTo>
                  <a:lnTo>
                    <a:pt x="218998" y="141363"/>
                  </a:lnTo>
                  <a:lnTo>
                    <a:pt x="211493" y="142367"/>
                  </a:lnTo>
                  <a:lnTo>
                    <a:pt x="181254" y="176872"/>
                  </a:lnTo>
                  <a:lnTo>
                    <a:pt x="182473" y="188264"/>
                  </a:lnTo>
                  <a:lnTo>
                    <a:pt x="188341" y="197650"/>
                  </a:lnTo>
                  <a:lnTo>
                    <a:pt x="192938" y="201942"/>
                  </a:lnTo>
                  <a:lnTo>
                    <a:pt x="199047" y="204279"/>
                  </a:lnTo>
                  <a:lnTo>
                    <a:pt x="205346" y="204139"/>
                  </a:lnTo>
                  <a:lnTo>
                    <a:pt x="232549" y="191109"/>
                  </a:lnTo>
                  <a:lnTo>
                    <a:pt x="239788" y="180606"/>
                  </a:lnTo>
                  <a:lnTo>
                    <a:pt x="243090" y="168592"/>
                  </a:lnTo>
                  <a:close/>
                </a:path>
                <a:path w="578484" h="509269">
                  <a:moveTo>
                    <a:pt x="306273" y="383743"/>
                  </a:moveTo>
                  <a:lnTo>
                    <a:pt x="304380" y="373570"/>
                  </a:lnTo>
                  <a:lnTo>
                    <a:pt x="298932" y="365188"/>
                  </a:lnTo>
                  <a:lnTo>
                    <a:pt x="290741" y="359473"/>
                  </a:lnTo>
                  <a:lnTo>
                    <a:pt x="280085" y="357263"/>
                  </a:lnTo>
                  <a:lnTo>
                    <a:pt x="162890" y="357263"/>
                  </a:lnTo>
                  <a:lnTo>
                    <a:pt x="1371" y="429552"/>
                  </a:lnTo>
                  <a:lnTo>
                    <a:pt x="0" y="433489"/>
                  </a:lnTo>
                  <a:lnTo>
                    <a:pt x="2679" y="439013"/>
                  </a:lnTo>
                  <a:lnTo>
                    <a:pt x="4965" y="440448"/>
                  </a:lnTo>
                  <a:lnTo>
                    <a:pt x="7493" y="440461"/>
                  </a:lnTo>
                  <a:lnTo>
                    <a:pt x="10337" y="439801"/>
                  </a:lnTo>
                  <a:lnTo>
                    <a:pt x="143256" y="375869"/>
                  </a:lnTo>
                  <a:lnTo>
                    <a:pt x="149199" y="372351"/>
                  </a:lnTo>
                  <a:lnTo>
                    <a:pt x="155981" y="370459"/>
                  </a:lnTo>
                  <a:lnTo>
                    <a:pt x="286943" y="370230"/>
                  </a:lnTo>
                  <a:lnTo>
                    <a:pt x="292862" y="375894"/>
                  </a:lnTo>
                  <a:lnTo>
                    <a:pt x="293192" y="390182"/>
                  </a:lnTo>
                  <a:lnTo>
                    <a:pt x="287528" y="396100"/>
                  </a:lnTo>
                  <a:lnTo>
                    <a:pt x="188493" y="396265"/>
                  </a:lnTo>
                  <a:lnTo>
                    <a:pt x="185559" y="399211"/>
                  </a:lnTo>
                  <a:lnTo>
                    <a:pt x="185559" y="406450"/>
                  </a:lnTo>
                  <a:lnTo>
                    <a:pt x="188493" y="409397"/>
                  </a:lnTo>
                  <a:lnTo>
                    <a:pt x="279806" y="409397"/>
                  </a:lnTo>
                  <a:lnTo>
                    <a:pt x="289979" y="407504"/>
                  </a:lnTo>
                  <a:lnTo>
                    <a:pt x="298348" y="402056"/>
                  </a:lnTo>
                  <a:lnTo>
                    <a:pt x="304063" y="393852"/>
                  </a:lnTo>
                  <a:lnTo>
                    <a:pt x="306273" y="383743"/>
                  </a:lnTo>
                  <a:close/>
                </a:path>
                <a:path w="578484" h="509269">
                  <a:moveTo>
                    <a:pt x="437388" y="343839"/>
                  </a:moveTo>
                  <a:lnTo>
                    <a:pt x="406565" y="317677"/>
                  </a:lnTo>
                  <a:lnTo>
                    <a:pt x="401866" y="318998"/>
                  </a:lnTo>
                  <a:lnTo>
                    <a:pt x="311378" y="371144"/>
                  </a:lnTo>
                  <a:lnTo>
                    <a:pt x="310286" y="375170"/>
                  </a:lnTo>
                  <a:lnTo>
                    <a:pt x="313893" y="381457"/>
                  </a:lnTo>
                  <a:lnTo>
                    <a:pt x="317906" y="382549"/>
                  </a:lnTo>
                  <a:lnTo>
                    <a:pt x="406692" y="331457"/>
                  </a:lnTo>
                  <a:lnTo>
                    <a:pt x="418477" y="330911"/>
                  </a:lnTo>
                  <a:lnTo>
                    <a:pt x="424256" y="336702"/>
                  </a:lnTo>
                  <a:lnTo>
                    <a:pt x="424065" y="347687"/>
                  </a:lnTo>
                  <a:lnTo>
                    <a:pt x="422427" y="351307"/>
                  </a:lnTo>
                  <a:lnTo>
                    <a:pt x="419671" y="353974"/>
                  </a:lnTo>
                  <a:lnTo>
                    <a:pt x="286219" y="451599"/>
                  </a:lnTo>
                  <a:lnTo>
                    <a:pt x="283959" y="453326"/>
                  </a:lnTo>
                  <a:lnTo>
                    <a:pt x="281203" y="454266"/>
                  </a:lnTo>
                  <a:lnTo>
                    <a:pt x="187248" y="454279"/>
                  </a:lnTo>
                  <a:lnTo>
                    <a:pt x="152565" y="456958"/>
                  </a:lnTo>
                  <a:lnTo>
                    <a:pt x="121246" y="464959"/>
                  </a:lnTo>
                  <a:lnTo>
                    <a:pt x="93383" y="478256"/>
                  </a:lnTo>
                  <a:lnTo>
                    <a:pt x="66446" y="499275"/>
                  </a:lnTo>
                  <a:lnTo>
                    <a:pt x="66306" y="503428"/>
                  </a:lnTo>
                  <a:lnTo>
                    <a:pt x="71272" y="508723"/>
                  </a:lnTo>
                  <a:lnTo>
                    <a:pt x="75425" y="508850"/>
                  </a:lnTo>
                  <a:lnTo>
                    <a:pt x="100393" y="489381"/>
                  </a:lnTo>
                  <a:lnTo>
                    <a:pt x="126085" y="477215"/>
                  </a:lnTo>
                  <a:lnTo>
                    <a:pt x="155079" y="469887"/>
                  </a:lnTo>
                  <a:lnTo>
                    <a:pt x="187248" y="467448"/>
                  </a:lnTo>
                  <a:lnTo>
                    <a:pt x="283959" y="467423"/>
                  </a:lnTo>
                  <a:lnTo>
                    <a:pt x="289407" y="465620"/>
                  </a:lnTo>
                  <a:lnTo>
                    <a:pt x="428637" y="363601"/>
                  </a:lnTo>
                  <a:lnTo>
                    <a:pt x="434073" y="358444"/>
                  </a:lnTo>
                  <a:lnTo>
                    <a:pt x="437222" y="351332"/>
                  </a:lnTo>
                  <a:lnTo>
                    <a:pt x="437388" y="343839"/>
                  </a:lnTo>
                  <a:close/>
                </a:path>
                <a:path w="578484" h="509269">
                  <a:moveTo>
                    <a:pt x="578370" y="134200"/>
                  </a:moveTo>
                  <a:lnTo>
                    <a:pt x="577164" y="127050"/>
                  </a:lnTo>
                  <a:lnTo>
                    <a:pt x="573773" y="124625"/>
                  </a:lnTo>
                  <a:lnTo>
                    <a:pt x="424891" y="149174"/>
                  </a:lnTo>
                  <a:lnTo>
                    <a:pt x="424357" y="149313"/>
                  </a:lnTo>
                  <a:lnTo>
                    <a:pt x="384467" y="161163"/>
                  </a:lnTo>
                  <a:lnTo>
                    <a:pt x="384022" y="161328"/>
                  </a:lnTo>
                  <a:lnTo>
                    <a:pt x="324345" y="194005"/>
                  </a:lnTo>
                  <a:lnTo>
                    <a:pt x="324345" y="221145"/>
                  </a:lnTo>
                  <a:lnTo>
                    <a:pt x="324345" y="226809"/>
                  </a:lnTo>
                  <a:lnTo>
                    <a:pt x="324243" y="236004"/>
                  </a:lnTo>
                  <a:lnTo>
                    <a:pt x="280136" y="282105"/>
                  </a:lnTo>
                  <a:lnTo>
                    <a:pt x="265353" y="282765"/>
                  </a:lnTo>
                  <a:lnTo>
                    <a:pt x="100012" y="124421"/>
                  </a:lnTo>
                  <a:lnTo>
                    <a:pt x="100076" y="109562"/>
                  </a:lnTo>
                  <a:lnTo>
                    <a:pt x="144145" y="63512"/>
                  </a:lnTo>
                  <a:lnTo>
                    <a:pt x="159156" y="62928"/>
                  </a:lnTo>
                  <a:lnTo>
                    <a:pt x="275691" y="174561"/>
                  </a:lnTo>
                  <a:lnTo>
                    <a:pt x="263105" y="183108"/>
                  </a:lnTo>
                  <a:lnTo>
                    <a:pt x="255854" y="188722"/>
                  </a:lnTo>
                  <a:lnTo>
                    <a:pt x="251028" y="196253"/>
                  </a:lnTo>
                  <a:lnTo>
                    <a:pt x="248970" y="204952"/>
                  </a:lnTo>
                  <a:lnTo>
                    <a:pt x="249986" y="214083"/>
                  </a:lnTo>
                  <a:lnTo>
                    <a:pt x="254952" y="223177"/>
                  </a:lnTo>
                  <a:lnTo>
                    <a:pt x="262750" y="229438"/>
                  </a:lnTo>
                  <a:lnTo>
                    <a:pt x="272326" y="232321"/>
                  </a:lnTo>
                  <a:lnTo>
                    <a:pt x="282625" y="231267"/>
                  </a:lnTo>
                  <a:lnTo>
                    <a:pt x="284276" y="230759"/>
                  </a:lnTo>
                  <a:lnTo>
                    <a:pt x="285864" y="230085"/>
                  </a:lnTo>
                  <a:lnTo>
                    <a:pt x="302196" y="221145"/>
                  </a:lnTo>
                  <a:lnTo>
                    <a:pt x="316293" y="213436"/>
                  </a:lnTo>
                  <a:lnTo>
                    <a:pt x="324345" y="221145"/>
                  </a:lnTo>
                  <a:lnTo>
                    <a:pt x="324345" y="194005"/>
                  </a:lnTo>
                  <a:lnTo>
                    <a:pt x="274764" y="221145"/>
                  </a:lnTo>
                  <a:lnTo>
                    <a:pt x="266890" y="218795"/>
                  </a:lnTo>
                  <a:lnTo>
                    <a:pt x="263067" y="211734"/>
                  </a:lnTo>
                  <a:lnTo>
                    <a:pt x="262737" y="210934"/>
                  </a:lnTo>
                  <a:lnTo>
                    <a:pt x="262483" y="210121"/>
                  </a:lnTo>
                  <a:lnTo>
                    <a:pt x="260908" y="203746"/>
                  </a:lnTo>
                  <a:lnTo>
                    <a:pt x="264033" y="197129"/>
                  </a:lnTo>
                  <a:lnTo>
                    <a:pt x="269951" y="194271"/>
                  </a:lnTo>
                  <a:lnTo>
                    <a:pt x="310083" y="167017"/>
                  </a:lnTo>
                  <a:lnTo>
                    <a:pt x="341160" y="145910"/>
                  </a:lnTo>
                  <a:lnTo>
                    <a:pt x="344144" y="143852"/>
                  </a:lnTo>
                  <a:lnTo>
                    <a:pt x="344893" y="139763"/>
                  </a:lnTo>
                  <a:lnTo>
                    <a:pt x="343725" y="138074"/>
                  </a:lnTo>
                  <a:lnTo>
                    <a:pt x="341490" y="134835"/>
                  </a:lnTo>
                  <a:lnTo>
                    <a:pt x="339204" y="133756"/>
                  </a:lnTo>
                  <a:lnTo>
                    <a:pt x="294538" y="138074"/>
                  </a:lnTo>
                  <a:lnTo>
                    <a:pt x="231292" y="77520"/>
                  </a:lnTo>
                  <a:lnTo>
                    <a:pt x="259448" y="67348"/>
                  </a:lnTo>
                  <a:lnTo>
                    <a:pt x="301904" y="51981"/>
                  </a:lnTo>
                  <a:lnTo>
                    <a:pt x="309029" y="50571"/>
                  </a:lnTo>
                  <a:lnTo>
                    <a:pt x="316280" y="50266"/>
                  </a:lnTo>
                  <a:lnTo>
                    <a:pt x="323545" y="51066"/>
                  </a:lnTo>
                  <a:lnTo>
                    <a:pt x="404507" y="74752"/>
                  </a:lnTo>
                  <a:lnTo>
                    <a:pt x="432663" y="79527"/>
                  </a:lnTo>
                  <a:lnTo>
                    <a:pt x="462572" y="77736"/>
                  </a:lnTo>
                  <a:lnTo>
                    <a:pt x="494792" y="69265"/>
                  </a:lnTo>
                  <a:lnTo>
                    <a:pt x="501332" y="66421"/>
                  </a:lnTo>
                  <a:lnTo>
                    <a:pt x="529869" y="54038"/>
                  </a:lnTo>
                  <a:lnTo>
                    <a:pt x="533095" y="52374"/>
                  </a:lnTo>
                  <a:lnTo>
                    <a:pt x="534352" y="48425"/>
                  </a:lnTo>
                  <a:lnTo>
                    <a:pt x="531075" y="41998"/>
                  </a:lnTo>
                  <a:lnTo>
                    <a:pt x="527138" y="40716"/>
                  </a:lnTo>
                  <a:lnTo>
                    <a:pt x="523913" y="42329"/>
                  </a:lnTo>
                  <a:lnTo>
                    <a:pt x="491210" y="56603"/>
                  </a:lnTo>
                  <a:lnTo>
                    <a:pt x="461365" y="64604"/>
                  </a:lnTo>
                  <a:lnTo>
                    <a:pt x="433857" y="66421"/>
                  </a:lnTo>
                  <a:lnTo>
                    <a:pt x="408203" y="62153"/>
                  </a:lnTo>
                  <a:lnTo>
                    <a:pt x="367601" y="50266"/>
                  </a:lnTo>
                  <a:lnTo>
                    <a:pt x="327164" y="38417"/>
                  </a:lnTo>
                  <a:lnTo>
                    <a:pt x="317906" y="37147"/>
                  </a:lnTo>
                  <a:lnTo>
                    <a:pt x="308635" y="37338"/>
                  </a:lnTo>
                  <a:lnTo>
                    <a:pt x="299491" y="38989"/>
                  </a:lnTo>
                  <a:lnTo>
                    <a:pt x="290677" y="42075"/>
                  </a:lnTo>
                  <a:lnTo>
                    <a:pt x="220700" y="67348"/>
                  </a:lnTo>
                  <a:lnTo>
                    <a:pt x="169811" y="18605"/>
                  </a:lnTo>
                  <a:lnTo>
                    <a:pt x="150393" y="0"/>
                  </a:lnTo>
                  <a:lnTo>
                    <a:pt x="36969" y="118554"/>
                  </a:lnTo>
                  <a:lnTo>
                    <a:pt x="273939" y="345541"/>
                  </a:lnTo>
                  <a:lnTo>
                    <a:pt x="291706" y="326961"/>
                  </a:lnTo>
                  <a:lnTo>
                    <a:pt x="387527" y="226809"/>
                  </a:lnTo>
                  <a:lnTo>
                    <a:pt x="368642" y="210019"/>
                  </a:lnTo>
                  <a:lnTo>
                    <a:pt x="368642" y="227584"/>
                  </a:lnTo>
                  <a:lnTo>
                    <a:pt x="273519" y="326961"/>
                  </a:lnTo>
                  <a:lnTo>
                    <a:pt x="55524" y="118148"/>
                  </a:lnTo>
                  <a:lnTo>
                    <a:pt x="150799" y="18605"/>
                  </a:lnTo>
                  <a:lnTo>
                    <a:pt x="297891" y="159473"/>
                  </a:lnTo>
                  <a:lnTo>
                    <a:pt x="286791" y="167017"/>
                  </a:lnTo>
                  <a:lnTo>
                    <a:pt x="178130" y="62928"/>
                  </a:lnTo>
                  <a:lnTo>
                    <a:pt x="164211" y="49593"/>
                  </a:lnTo>
                  <a:lnTo>
                    <a:pt x="138341" y="50596"/>
                  </a:lnTo>
                  <a:lnTo>
                    <a:pt x="86956" y="104267"/>
                  </a:lnTo>
                  <a:lnTo>
                    <a:pt x="86868" y="130009"/>
                  </a:lnTo>
                  <a:lnTo>
                    <a:pt x="260324" y="296151"/>
                  </a:lnTo>
                  <a:lnTo>
                    <a:pt x="285953" y="294982"/>
                  </a:lnTo>
                  <a:lnTo>
                    <a:pt x="297649" y="282765"/>
                  </a:lnTo>
                  <a:lnTo>
                    <a:pt x="337299" y="241338"/>
                  </a:lnTo>
                  <a:lnTo>
                    <a:pt x="337515" y="221145"/>
                  </a:lnTo>
                  <a:lnTo>
                    <a:pt x="337477" y="215569"/>
                  </a:lnTo>
                  <a:lnTo>
                    <a:pt x="335241" y="213436"/>
                  </a:lnTo>
                  <a:lnTo>
                    <a:pt x="328345" y="206832"/>
                  </a:lnTo>
                  <a:lnTo>
                    <a:pt x="338836" y="201104"/>
                  </a:lnTo>
                  <a:lnTo>
                    <a:pt x="368642" y="227584"/>
                  </a:lnTo>
                  <a:lnTo>
                    <a:pt x="368642" y="210019"/>
                  </a:lnTo>
                  <a:lnTo>
                    <a:pt x="358622" y="201104"/>
                  </a:lnTo>
                  <a:lnTo>
                    <a:pt x="351066" y="194360"/>
                  </a:lnTo>
                  <a:lnTo>
                    <a:pt x="389331" y="173418"/>
                  </a:lnTo>
                  <a:lnTo>
                    <a:pt x="427697" y="162013"/>
                  </a:lnTo>
                  <a:lnTo>
                    <a:pt x="575906" y="137579"/>
                  </a:lnTo>
                  <a:lnTo>
                    <a:pt x="578370" y="13420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84618" y="1222298"/>
              <a:ext cx="579120" cy="441959"/>
            </a:xfrm>
            <a:custGeom>
              <a:avLst/>
              <a:gdLst/>
              <a:ahLst/>
              <a:cxnLst/>
              <a:rect l="l" t="t" r="r" b="b"/>
              <a:pathLst>
                <a:path w="579120" h="441960">
                  <a:moveTo>
                    <a:pt x="151257" y="72390"/>
                  </a:moveTo>
                  <a:lnTo>
                    <a:pt x="147637" y="54457"/>
                  </a:lnTo>
                  <a:lnTo>
                    <a:pt x="138099" y="40322"/>
                  </a:lnTo>
                  <a:lnTo>
                    <a:pt x="138099" y="72390"/>
                  </a:lnTo>
                  <a:lnTo>
                    <a:pt x="135521" y="85191"/>
                  </a:lnTo>
                  <a:lnTo>
                    <a:pt x="128473" y="95656"/>
                  </a:lnTo>
                  <a:lnTo>
                    <a:pt x="118021" y="102704"/>
                  </a:lnTo>
                  <a:lnTo>
                    <a:pt x="105219" y="105295"/>
                  </a:lnTo>
                  <a:lnTo>
                    <a:pt x="92417" y="102704"/>
                  </a:lnTo>
                  <a:lnTo>
                    <a:pt x="81965" y="95656"/>
                  </a:lnTo>
                  <a:lnTo>
                    <a:pt x="74917" y="85191"/>
                  </a:lnTo>
                  <a:lnTo>
                    <a:pt x="72339" y="72390"/>
                  </a:lnTo>
                  <a:lnTo>
                    <a:pt x="74917" y="59588"/>
                  </a:lnTo>
                  <a:lnTo>
                    <a:pt x="81965" y="49123"/>
                  </a:lnTo>
                  <a:lnTo>
                    <a:pt x="92417" y="42075"/>
                  </a:lnTo>
                  <a:lnTo>
                    <a:pt x="105219" y="39484"/>
                  </a:lnTo>
                  <a:lnTo>
                    <a:pt x="118008" y="42087"/>
                  </a:lnTo>
                  <a:lnTo>
                    <a:pt x="128460" y="49136"/>
                  </a:lnTo>
                  <a:lnTo>
                    <a:pt x="135509" y="59588"/>
                  </a:lnTo>
                  <a:lnTo>
                    <a:pt x="138099" y="72390"/>
                  </a:lnTo>
                  <a:lnTo>
                    <a:pt x="138099" y="40322"/>
                  </a:lnTo>
                  <a:lnTo>
                    <a:pt x="137769" y="39827"/>
                  </a:lnTo>
                  <a:lnTo>
                    <a:pt x="137274" y="39484"/>
                  </a:lnTo>
                  <a:lnTo>
                    <a:pt x="123139" y="29946"/>
                  </a:lnTo>
                  <a:lnTo>
                    <a:pt x="105219" y="26327"/>
                  </a:lnTo>
                  <a:lnTo>
                    <a:pt x="87299" y="29946"/>
                  </a:lnTo>
                  <a:lnTo>
                    <a:pt x="72669" y="39827"/>
                  </a:lnTo>
                  <a:lnTo>
                    <a:pt x="62801" y="54457"/>
                  </a:lnTo>
                  <a:lnTo>
                    <a:pt x="59182" y="72390"/>
                  </a:lnTo>
                  <a:lnTo>
                    <a:pt x="62674" y="90233"/>
                  </a:lnTo>
                  <a:lnTo>
                    <a:pt x="72390" y="104838"/>
                  </a:lnTo>
                  <a:lnTo>
                    <a:pt x="86880" y="114744"/>
                  </a:lnTo>
                  <a:lnTo>
                    <a:pt x="104660" y="118452"/>
                  </a:lnTo>
                  <a:lnTo>
                    <a:pt x="105219" y="118452"/>
                  </a:lnTo>
                  <a:lnTo>
                    <a:pt x="123139" y="114833"/>
                  </a:lnTo>
                  <a:lnTo>
                    <a:pt x="137274" y="105295"/>
                  </a:lnTo>
                  <a:lnTo>
                    <a:pt x="137769" y="104965"/>
                  </a:lnTo>
                  <a:lnTo>
                    <a:pt x="147637" y="90322"/>
                  </a:lnTo>
                  <a:lnTo>
                    <a:pt x="151257" y="72390"/>
                  </a:lnTo>
                  <a:close/>
                </a:path>
                <a:path w="579120" h="441960">
                  <a:moveTo>
                    <a:pt x="190715" y="171107"/>
                  </a:moveTo>
                  <a:lnTo>
                    <a:pt x="166560" y="138811"/>
                  </a:lnTo>
                  <a:lnTo>
                    <a:pt x="106146" y="125158"/>
                  </a:lnTo>
                  <a:lnTo>
                    <a:pt x="75323" y="128257"/>
                  </a:lnTo>
                  <a:lnTo>
                    <a:pt x="34518" y="143179"/>
                  </a:lnTo>
                  <a:lnTo>
                    <a:pt x="19481" y="162458"/>
                  </a:lnTo>
                  <a:lnTo>
                    <a:pt x="19723" y="171107"/>
                  </a:lnTo>
                  <a:lnTo>
                    <a:pt x="19723" y="248094"/>
                  </a:lnTo>
                  <a:lnTo>
                    <a:pt x="28308" y="240601"/>
                  </a:lnTo>
                  <a:lnTo>
                    <a:pt x="32880" y="237210"/>
                  </a:lnTo>
                  <a:lnTo>
                    <a:pt x="32880" y="171107"/>
                  </a:lnTo>
                  <a:lnTo>
                    <a:pt x="77863" y="141351"/>
                  </a:lnTo>
                  <a:lnTo>
                    <a:pt x="105956" y="138531"/>
                  </a:lnTo>
                  <a:lnTo>
                    <a:pt x="134023" y="141681"/>
                  </a:lnTo>
                  <a:lnTo>
                    <a:pt x="171602" y="156667"/>
                  </a:lnTo>
                  <a:lnTo>
                    <a:pt x="177558" y="181356"/>
                  </a:lnTo>
                  <a:lnTo>
                    <a:pt x="190715" y="179133"/>
                  </a:lnTo>
                  <a:lnTo>
                    <a:pt x="190715" y="171107"/>
                  </a:lnTo>
                  <a:close/>
                </a:path>
                <a:path w="579120" h="441960">
                  <a:moveTo>
                    <a:pt x="335394" y="46062"/>
                  </a:moveTo>
                  <a:lnTo>
                    <a:pt x="331774" y="28130"/>
                  </a:lnTo>
                  <a:lnTo>
                    <a:pt x="322237" y="13982"/>
                  </a:lnTo>
                  <a:lnTo>
                    <a:pt x="322237" y="46062"/>
                  </a:lnTo>
                  <a:lnTo>
                    <a:pt x="319659" y="58864"/>
                  </a:lnTo>
                  <a:lnTo>
                    <a:pt x="312610" y="69329"/>
                  </a:lnTo>
                  <a:lnTo>
                    <a:pt x="302158" y="76377"/>
                  </a:lnTo>
                  <a:lnTo>
                    <a:pt x="289356" y="78955"/>
                  </a:lnTo>
                  <a:lnTo>
                    <a:pt x="276555" y="76377"/>
                  </a:lnTo>
                  <a:lnTo>
                    <a:pt x="266103" y="69329"/>
                  </a:lnTo>
                  <a:lnTo>
                    <a:pt x="259054" y="58864"/>
                  </a:lnTo>
                  <a:lnTo>
                    <a:pt x="256476" y="46062"/>
                  </a:lnTo>
                  <a:lnTo>
                    <a:pt x="259054" y="33248"/>
                  </a:lnTo>
                  <a:lnTo>
                    <a:pt x="266103" y="22796"/>
                  </a:lnTo>
                  <a:lnTo>
                    <a:pt x="276555" y="15748"/>
                  </a:lnTo>
                  <a:lnTo>
                    <a:pt x="289356" y="13157"/>
                  </a:lnTo>
                  <a:lnTo>
                    <a:pt x="302145" y="15760"/>
                  </a:lnTo>
                  <a:lnTo>
                    <a:pt x="312597" y="22809"/>
                  </a:lnTo>
                  <a:lnTo>
                    <a:pt x="319646" y="33261"/>
                  </a:lnTo>
                  <a:lnTo>
                    <a:pt x="322237" y="46062"/>
                  </a:lnTo>
                  <a:lnTo>
                    <a:pt x="322237" y="13982"/>
                  </a:lnTo>
                  <a:lnTo>
                    <a:pt x="321906" y="13487"/>
                  </a:lnTo>
                  <a:lnTo>
                    <a:pt x="321424" y="13157"/>
                  </a:lnTo>
                  <a:lnTo>
                    <a:pt x="307276" y="3619"/>
                  </a:lnTo>
                  <a:lnTo>
                    <a:pt x="289356" y="0"/>
                  </a:lnTo>
                  <a:lnTo>
                    <a:pt x="271437" y="3619"/>
                  </a:lnTo>
                  <a:lnTo>
                    <a:pt x="256806" y="13487"/>
                  </a:lnTo>
                  <a:lnTo>
                    <a:pt x="246938" y="28130"/>
                  </a:lnTo>
                  <a:lnTo>
                    <a:pt x="243319" y="46062"/>
                  </a:lnTo>
                  <a:lnTo>
                    <a:pt x="246811" y="63906"/>
                  </a:lnTo>
                  <a:lnTo>
                    <a:pt x="256527" y="78511"/>
                  </a:lnTo>
                  <a:lnTo>
                    <a:pt x="271018" y="88417"/>
                  </a:lnTo>
                  <a:lnTo>
                    <a:pt x="288810" y="92125"/>
                  </a:lnTo>
                  <a:lnTo>
                    <a:pt x="289356" y="92125"/>
                  </a:lnTo>
                  <a:lnTo>
                    <a:pt x="307276" y="88506"/>
                  </a:lnTo>
                  <a:lnTo>
                    <a:pt x="321424" y="78955"/>
                  </a:lnTo>
                  <a:lnTo>
                    <a:pt x="321906" y="78625"/>
                  </a:lnTo>
                  <a:lnTo>
                    <a:pt x="331774" y="63982"/>
                  </a:lnTo>
                  <a:lnTo>
                    <a:pt x="335394" y="46062"/>
                  </a:lnTo>
                  <a:close/>
                </a:path>
                <a:path w="579120" h="441960">
                  <a:moveTo>
                    <a:pt x="374853" y="144780"/>
                  </a:moveTo>
                  <a:lnTo>
                    <a:pt x="350723" y="112458"/>
                  </a:lnTo>
                  <a:lnTo>
                    <a:pt x="290296" y="98793"/>
                  </a:lnTo>
                  <a:lnTo>
                    <a:pt x="259486" y="101904"/>
                  </a:lnTo>
                  <a:lnTo>
                    <a:pt x="218389" y="116967"/>
                  </a:lnTo>
                  <a:lnTo>
                    <a:pt x="203212" y="144780"/>
                  </a:lnTo>
                  <a:lnTo>
                    <a:pt x="203212" y="177317"/>
                  </a:lnTo>
                  <a:lnTo>
                    <a:pt x="216357" y="175691"/>
                  </a:lnTo>
                  <a:lnTo>
                    <a:pt x="216357" y="144780"/>
                  </a:lnTo>
                  <a:lnTo>
                    <a:pt x="216166" y="139649"/>
                  </a:lnTo>
                  <a:lnTo>
                    <a:pt x="218059" y="134658"/>
                  </a:lnTo>
                  <a:lnTo>
                    <a:pt x="262001" y="115023"/>
                  </a:lnTo>
                  <a:lnTo>
                    <a:pt x="290093" y="112204"/>
                  </a:lnTo>
                  <a:lnTo>
                    <a:pt x="318160" y="115354"/>
                  </a:lnTo>
                  <a:lnTo>
                    <a:pt x="355752" y="130340"/>
                  </a:lnTo>
                  <a:lnTo>
                    <a:pt x="361696" y="175628"/>
                  </a:lnTo>
                  <a:lnTo>
                    <a:pt x="374853" y="177228"/>
                  </a:lnTo>
                  <a:lnTo>
                    <a:pt x="374853" y="144780"/>
                  </a:lnTo>
                  <a:close/>
                </a:path>
                <a:path w="579120" h="441960">
                  <a:moveTo>
                    <a:pt x="519201" y="72390"/>
                  </a:moveTo>
                  <a:lnTo>
                    <a:pt x="515594" y="54457"/>
                  </a:lnTo>
                  <a:lnTo>
                    <a:pt x="506082" y="40347"/>
                  </a:lnTo>
                  <a:lnTo>
                    <a:pt x="506082" y="72390"/>
                  </a:lnTo>
                  <a:lnTo>
                    <a:pt x="503491" y="85191"/>
                  </a:lnTo>
                  <a:lnTo>
                    <a:pt x="496443" y="95656"/>
                  </a:lnTo>
                  <a:lnTo>
                    <a:pt x="485990" y="102704"/>
                  </a:lnTo>
                  <a:lnTo>
                    <a:pt x="473202" y="105295"/>
                  </a:lnTo>
                  <a:lnTo>
                    <a:pt x="460400" y="102704"/>
                  </a:lnTo>
                  <a:lnTo>
                    <a:pt x="449948" y="95656"/>
                  </a:lnTo>
                  <a:lnTo>
                    <a:pt x="442899" y="85191"/>
                  </a:lnTo>
                  <a:lnTo>
                    <a:pt x="440321" y="72390"/>
                  </a:lnTo>
                  <a:lnTo>
                    <a:pt x="442899" y="59588"/>
                  </a:lnTo>
                  <a:lnTo>
                    <a:pt x="449948" y="49123"/>
                  </a:lnTo>
                  <a:lnTo>
                    <a:pt x="460400" y="42075"/>
                  </a:lnTo>
                  <a:lnTo>
                    <a:pt x="473202" y="39484"/>
                  </a:lnTo>
                  <a:lnTo>
                    <a:pt x="485990" y="42087"/>
                  </a:lnTo>
                  <a:lnTo>
                    <a:pt x="496430" y="49136"/>
                  </a:lnTo>
                  <a:lnTo>
                    <a:pt x="503478" y="59588"/>
                  </a:lnTo>
                  <a:lnTo>
                    <a:pt x="506082" y="72390"/>
                  </a:lnTo>
                  <a:lnTo>
                    <a:pt x="506082" y="40347"/>
                  </a:lnTo>
                  <a:lnTo>
                    <a:pt x="505739" y="39827"/>
                  </a:lnTo>
                  <a:lnTo>
                    <a:pt x="505244" y="39484"/>
                  </a:lnTo>
                  <a:lnTo>
                    <a:pt x="491109" y="29946"/>
                  </a:lnTo>
                  <a:lnTo>
                    <a:pt x="473202" y="26327"/>
                  </a:lnTo>
                  <a:lnTo>
                    <a:pt x="455282" y="29946"/>
                  </a:lnTo>
                  <a:lnTo>
                    <a:pt x="440651" y="39827"/>
                  </a:lnTo>
                  <a:lnTo>
                    <a:pt x="430784" y="54457"/>
                  </a:lnTo>
                  <a:lnTo>
                    <a:pt x="427164" y="72390"/>
                  </a:lnTo>
                  <a:lnTo>
                    <a:pt x="430657" y="90233"/>
                  </a:lnTo>
                  <a:lnTo>
                    <a:pt x="440372" y="104838"/>
                  </a:lnTo>
                  <a:lnTo>
                    <a:pt x="454850" y="114744"/>
                  </a:lnTo>
                  <a:lnTo>
                    <a:pt x="472643" y="118452"/>
                  </a:lnTo>
                  <a:lnTo>
                    <a:pt x="473202" y="118452"/>
                  </a:lnTo>
                  <a:lnTo>
                    <a:pt x="491109" y="114833"/>
                  </a:lnTo>
                  <a:lnTo>
                    <a:pt x="505244" y="105295"/>
                  </a:lnTo>
                  <a:lnTo>
                    <a:pt x="505739" y="104965"/>
                  </a:lnTo>
                  <a:lnTo>
                    <a:pt x="515594" y="90322"/>
                  </a:lnTo>
                  <a:lnTo>
                    <a:pt x="519201" y="72390"/>
                  </a:lnTo>
                  <a:close/>
                </a:path>
                <a:path w="579120" h="441960">
                  <a:moveTo>
                    <a:pt x="558990" y="171107"/>
                  </a:moveTo>
                  <a:lnTo>
                    <a:pt x="534822" y="138811"/>
                  </a:lnTo>
                  <a:lnTo>
                    <a:pt x="474433" y="125145"/>
                  </a:lnTo>
                  <a:lnTo>
                    <a:pt x="443611" y="128257"/>
                  </a:lnTo>
                  <a:lnTo>
                    <a:pt x="402513" y="143319"/>
                  </a:lnTo>
                  <a:lnTo>
                    <a:pt x="387350" y="171107"/>
                  </a:lnTo>
                  <a:lnTo>
                    <a:pt x="387350" y="179031"/>
                  </a:lnTo>
                  <a:lnTo>
                    <a:pt x="400507" y="181241"/>
                  </a:lnTo>
                  <a:lnTo>
                    <a:pt x="400507" y="171107"/>
                  </a:lnTo>
                  <a:lnTo>
                    <a:pt x="400304" y="165976"/>
                  </a:lnTo>
                  <a:lnTo>
                    <a:pt x="402196" y="160985"/>
                  </a:lnTo>
                  <a:lnTo>
                    <a:pt x="446138" y="141351"/>
                  </a:lnTo>
                  <a:lnTo>
                    <a:pt x="474230" y="138531"/>
                  </a:lnTo>
                  <a:lnTo>
                    <a:pt x="502297" y="141681"/>
                  </a:lnTo>
                  <a:lnTo>
                    <a:pt x="539864" y="156679"/>
                  </a:lnTo>
                  <a:lnTo>
                    <a:pt x="545846" y="237197"/>
                  </a:lnTo>
                  <a:lnTo>
                    <a:pt x="554774" y="244233"/>
                  </a:lnTo>
                  <a:lnTo>
                    <a:pt x="558990" y="248094"/>
                  </a:lnTo>
                  <a:lnTo>
                    <a:pt x="558990" y="171107"/>
                  </a:lnTo>
                  <a:close/>
                </a:path>
                <a:path w="579120" h="441960">
                  <a:moveTo>
                    <a:pt x="578726" y="313143"/>
                  </a:moveTo>
                  <a:lnTo>
                    <a:pt x="571207" y="283387"/>
                  </a:lnTo>
                  <a:lnTo>
                    <a:pt x="565569" y="276263"/>
                  </a:lnTo>
                  <a:lnTo>
                    <a:pt x="565569" y="313143"/>
                  </a:lnTo>
                  <a:lnTo>
                    <a:pt x="558126" y="339178"/>
                  </a:lnTo>
                  <a:lnTo>
                    <a:pt x="503999" y="384670"/>
                  </a:lnTo>
                  <a:lnTo>
                    <a:pt x="460933" y="402628"/>
                  </a:lnTo>
                  <a:lnTo>
                    <a:pt x="409600" y="416394"/>
                  </a:lnTo>
                  <a:lnTo>
                    <a:pt x="351802" y="425196"/>
                  </a:lnTo>
                  <a:lnTo>
                    <a:pt x="289356" y="428307"/>
                  </a:lnTo>
                  <a:lnTo>
                    <a:pt x="226910" y="425196"/>
                  </a:lnTo>
                  <a:lnTo>
                    <a:pt x="169125" y="416394"/>
                  </a:lnTo>
                  <a:lnTo>
                    <a:pt x="117792" y="402628"/>
                  </a:lnTo>
                  <a:lnTo>
                    <a:pt x="74714" y="384670"/>
                  </a:lnTo>
                  <a:lnTo>
                    <a:pt x="41719" y="363270"/>
                  </a:lnTo>
                  <a:lnTo>
                    <a:pt x="13144" y="313143"/>
                  </a:lnTo>
                  <a:lnTo>
                    <a:pt x="20586" y="287121"/>
                  </a:lnTo>
                  <a:lnTo>
                    <a:pt x="74714" y="241617"/>
                  </a:lnTo>
                  <a:lnTo>
                    <a:pt x="117792" y="223672"/>
                  </a:lnTo>
                  <a:lnTo>
                    <a:pt x="169125" y="209905"/>
                  </a:lnTo>
                  <a:lnTo>
                    <a:pt x="226910" y="201104"/>
                  </a:lnTo>
                  <a:lnTo>
                    <a:pt x="289356" y="197993"/>
                  </a:lnTo>
                  <a:lnTo>
                    <a:pt x="351802" y="201104"/>
                  </a:lnTo>
                  <a:lnTo>
                    <a:pt x="409600" y="209905"/>
                  </a:lnTo>
                  <a:lnTo>
                    <a:pt x="460933" y="223672"/>
                  </a:lnTo>
                  <a:lnTo>
                    <a:pt x="503999" y="241617"/>
                  </a:lnTo>
                  <a:lnTo>
                    <a:pt x="537006" y="263029"/>
                  </a:lnTo>
                  <a:lnTo>
                    <a:pt x="565569" y="313143"/>
                  </a:lnTo>
                  <a:lnTo>
                    <a:pt x="565569" y="276263"/>
                  </a:lnTo>
                  <a:lnTo>
                    <a:pt x="515924" y="232435"/>
                  </a:lnTo>
                  <a:lnTo>
                    <a:pt x="471373" y="212686"/>
                  </a:lnTo>
                  <a:lnTo>
                    <a:pt x="418795" y="197993"/>
                  </a:lnTo>
                  <a:lnTo>
                    <a:pt x="356476" y="188175"/>
                  </a:lnTo>
                  <a:lnTo>
                    <a:pt x="289356" y="184835"/>
                  </a:lnTo>
                  <a:lnTo>
                    <a:pt x="222237" y="188175"/>
                  </a:lnTo>
                  <a:lnTo>
                    <a:pt x="161036" y="197688"/>
                  </a:lnTo>
                  <a:lnTo>
                    <a:pt x="107353" y="212686"/>
                  </a:lnTo>
                  <a:lnTo>
                    <a:pt x="62788" y="232435"/>
                  </a:lnTo>
                  <a:lnTo>
                    <a:pt x="28981" y="256247"/>
                  </a:lnTo>
                  <a:lnTo>
                    <a:pt x="0" y="313143"/>
                  </a:lnTo>
                  <a:lnTo>
                    <a:pt x="7505" y="342912"/>
                  </a:lnTo>
                  <a:lnTo>
                    <a:pt x="62788" y="393865"/>
                  </a:lnTo>
                  <a:lnTo>
                    <a:pt x="107353" y="413613"/>
                  </a:lnTo>
                  <a:lnTo>
                    <a:pt x="161036" y="428612"/>
                  </a:lnTo>
                  <a:lnTo>
                    <a:pt x="222237" y="438124"/>
                  </a:lnTo>
                  <a:lnTo>
                    <a:pt x="289356" y="441464"/>
                  </a:lnTo>
                  <a:lnTo>
                    <a:pt x="356476" y="438124"/>
                  </a:lnTo>
                  <a:lnTo>
                    <a:pt x="417690" y="428612"/>
                  </a:lnTo>
                  <a:lnTo>
                    <a:pt x="471373" y="413613"/>
                  </a:lnTo>
                  <a:lnTo>
                    <a:pt x="515924" y="393865"/>
                  </a:lnTo>
                  <a:lnTo>
                    <a:pt x="549744" y="370052"/>
                  </a:lnTo>
                  <a:lnTo>
                    <a:pt x="571207" y="342912"/>
                  </a:lnTo>
                  <a:lnTo>
                    <a:pt x="578726" y="313143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04402" y="2043594"/>
              <a:ext cx="5654675" cy="574675"/>
            </a:xfrm>
            <a:custGeom>
              <a:avLst/>
              <a:gdLst/>
              <a:ahLst/>
              <a:cxnLst/>
              <a:rect l="l" t="t" r="r" b="b"/>
              <a:pathLst>
                <a:path w="5654675" h="574675">
                  <a:moveTo>
                    <a:pt x="361657" y="449173"/>
                  </a:moveTo>
                  <a:lnTo>
                    <a:pt x="302475" y="449173"/>
                  </a:lnTo>
                  <a:lnTo>
                    <a:pt x="302475" y="462330"/>
                  </a:lnTo>
                  <a:lnTo>
                    <a:pt x="361657" y="462330"/>
                  </a:lnTo>
                  <a:lnTo>
                    <a:pt x="361657" y="449173"/>
                  </a:lnTo>
                  <a:close/>
                </a:path>
                <a:path w="5654675" h="574675">
                  <a:moveTo>
                    <a:pt x="407670" y="429298"/>
                  </a:moveTo>
                  <a:lnTo>
                    <a:pt x="405993" y="416534"/>
                  </a:lnTo>
                  <a:lnTo>
                    <a:pt x="401599" y="404583"/>
                  </a:lnTo>
                  <a:lnTo>
                    <a:pt x="394716" y="393890"/>
                  </a:lnTo>
                  <a:lnTo>
                    <a:pt x="394512" y="393700"/>
                  </a:lnTo>
                  <a:lnTo>
                    <a:pt x="394512" y="534568"/>
                  </a:lnTo>
                  <a:lnTo>
                    <a:pt x="372935" y="543902"/>
                  </a:lnTo>
                  <a:lnTo>
                    <a:pt x="342074" y="551230"/>
                  </a:lnTo>
                  <a:lnTo>
                    <a:pt x="304126" y="556577"/>
                  </a:lnTo>
                  <a:lnTo>
                    <a:pt x="261251" y="559943"/>
                  </a:lnTo>
                  <a:lnTo>
                    <a:pt x="290614" y="351904"/>
                  </a:lnTo>
                  <a:lnTo>
                    <a:pt x="340956" y="372173"/>
                  </a:lnTo>
                  <a:lnTo>
                    <a:pt x="377329" y="395135"/>
                  </a:lnTo>
                  <a:lnTo>
                    <a:pt x="394500" y="429298"/>
                  </a:lnTo>
                  <a:lnTo>
                    <a:pt x="394512" y="534568"/>
                  </a:lnTo>
                  <a:lnTo>
                    <a:pt x="394512" y="393700"/>
                  </a:lnTo>
                  <a:lnTo>
                    <a:pt x="346760" y="360362"/>
                  </a:lnTo>
                  <a:lnTo>
                    <a:pt x="303530" y="342519"/>
                  </a:lnTo>
                  <a:lnTo>
                    <a:pt x="278091" y="332092"/>
                  </a:lnTo>
                  <a:lnTo>
                    <a:pt x="278091" y="346265"/>
                  </a:lnTo>
                  <a:lnTo>
                    <a:pt x="247904" y="560565"/>
                  </a:lnTo>
                  <a:lnTo>
                    <a:pt x="230390" y="561098"/>
                  </a:lnTo>
                  <a:lnTo>
                    <a:pt x="212686" y="561340"/>
                  </a:lnTo>
                  <a:lnTo>
                    <a:pt x="222110" y="551535"/>
                  </a:lnTo>
                  <a:lnTo>
                    <a:pt x="235889" y="537184"/>
                  </a:lnTo>
                  <a:lnTo>
                    <a:pt x="227876" y="403110"/>
                  </a:lnTo>
                  <a:lnTo>
                    <a:pt x="227711" y="400316"/>
                  </a:lnTo>
                  <a:lnTo>
                    <a:pt x="230733" y="389940"/>
                  </a:lnTo>
                  <a:lnTo>
                    <a:pt x="238391" y="363626"/>
                  </a:lnTo>
                  <a:lnTo>
                    <a:pt x="242214" y="350469"/>
                  </a:lnTo>
                  <a:lnTo>
                    <a:pt x="224701" y="350469"/>
                  </a:lnTo>
                  <a:lnTo>
                    <a:pt x="224701" y="363626"/>
                  </a:lnTo>
                  <a:lnTo>
                    <a:pt x="222415" y="371487"/>
                  </a:lnTo>
                  <a:lnTo>
                    <a:pt x="222415" y="532231"/>
                  </a:lnTo>
                  <a:lnTo>
                    <a:pt x="203873" y="551535"/>
                  </a:lnTo>
                  <a:lnTo>
                    <a:pt x="185331" y="532218"/>
                  </a:lnTo>
                  <a:lnTo>
                    <a:pt x="192849" y="403110"/>
                  </a:lnTo>
                  <a:lnTo>
                    <a:pt x="214706" y="403110"/>
                  </a:lnTo>
                  <a:lnTo>
                    <a:pt x="222415" y="532231"/>
                  </a:lnTo>
                  <a:lnTo>
                    <a:pt x="222415" y="371487"/>
                  </a:lnTo>
                  <a:lnTo>
                    <a:pt x="217043" y="389940"/>
                  </a:lnTo>
                  <a:lnTo>
                    <a:pt x="190690" y="389940"/>
                  </a:lnTo>
                  <a:lnTo>
                    <a:pt x="183032" y="363626"/>
                  </a:lnTo>
                  <a:lnTo>
                    <a:pt x="224701" y="363626"/>
                  </a:lnTo>
                  <a:lnTo>
                    <a:pt x="224701" y="350469"/>
                  </a:lnTo>
                  <a:lnTo>
                    <a:pt x="165519" y="350469"/>
                  </a:lnTo>
                  <a:lnTo>
                    <a:pt x="179870" y="399872"/>
                  </a:lnTo>
                  <a:lnTo>
                    <a:pt x="171869" y="537197"/>
                  </a:lnTo>
                  <a:lnTo>
                    <a:pt x="195008" y="561301"/>
                  </a:lnTo>
                  <a:lnTo>
                    <a:pt x="177279" y="560959"/>
                  </a:lnTo>
                  <a:lnTo>
                    <a:pt x="159715" y="560336"/>
                  </a:lnTo>
                  <a:lnTo>
                    <a:pt x="159613" y="559663"/>
                  </a:lnTo>
                  <a:lnTo>
                    <a:pt x="146329" y="465391"/>
                  </a:lnTo>
                  <a:lnTo>
                    <a:pt x="146329" y="559663"/>
                  </a:lnTo>
                  <a:lnTo>
                    <a:pt x="104228" y="556171"/>
                  </a:lnTo>
                  <a:lnTo>
                    <a:pt x="66662" y="550786"/>
                  </a:lnTo>
                  <a:lnTo>
                    <a:pt x="35636" y="543509"/>
                  </a:lnTo>
                  <a:lnTo>
                    <a:pt x="13157" y="534352"/>
                  </a:lnTo>
                  <a:lnTo>
                    <a:pt x="13195" y="429298"/>
                  </a:lnTo>
                  <a:lnTo>
                    <a:pt x="30467" y="395046"/>
                  </a:lnTo>
                  <a:lnTo>
                    <a:pt x="66738" y="372173"/>
                  </a:lnTo>
                  <a:lnTo>
                    <a:pt x="107746" y="355206"/>
                  </a:lnTo>
                  <a:lnTo>
                    <a:pt x="117055" y="351917"/>
                  </a:lnTo>
                  <a:lnTo>
                    <a:pt x="146329" y="559663"/>
                  </a:lnTo>
                  <a:lnTo>
                    <a:pt x="146329" y="465391"/>
                  </a:lnTo>
                  <a:lnTo>
                    <a:pt x="130340" y="351917"/>
                  </a:lnTo>
                  <a:lnTo>
                    <a:pt x="129552" y="346290"/>
                  </a:lnTo>
                  <a:lnTo>
                    <a:pt x="141516" y="341376"/>
                  </a:lnTo>
                  <a:lnTo>
                    <a:pt x="148170" y="337400"/>
                  </a:lnTo>
                  <a:lnTo>
                    <a:pt x="153339" y="331698"/>
                  </a:lnTo>
                  <a:lnTo>
                    <a:pt x="156616" y="324777"/>
                  </a:lnTo>
                  <a:lnTo>
                    <a:pt x="157695" y="317563"/>
                  </a:lnTo>
                  <a:lnTo>
                    <a:pt x="157759" y="306082"/>
                  </a:lnTo>
                  <a:lnTo>
                    <a:pt x="180251" y="314693"/>
                  </a:lnTo>
                  <a:lnTo>
                    <a:pt x="203822" y="317563"/>
                  </a:lnTo>
                  <a:lnTo>
                    <a:pt x="227380" y="314693"/>
                  </a:lnTo>
                  <a:lnTo>
                    <a:pt x="249872" y="306082"/>
                  </a:lnTo>
                  <a:lnTo>
                    <a:pt x="249948" y="317563"/>
                  </a:lnTo>
                  <a:lnTo>
                    <a:pt x="278091" y="346265"/>
                  </a:lnTo>
                  <a:lnTo>
                    <a:pt x="278091" y="332092"/>
                  </a:lnTo>
                  <a:lnTo>
                    <a:pt x="266230" y="327215"/>
                  </a:lnTo>
                  <a:lnTo>
                    <a:pt x="263004" y="322402"/>
                  </a:lnTo>
                  <a:lnTo>
                    <a:pt x="263017" y="306082"/>
                  </a:lnTo>
                  <a:lnTo>
                    <a:pt x="263017" y="304406"/>
                  </a:lnTo>
                  <a:lnTo>
                    <a:pt x="263067" y="297624"/>
                  </a:lnTo>
                  <a:lnTo>
                    <a:pt x="279666" y="281876"/>
                  </a:lnTo>
                  <a:lnTo>
                    <a:pt x="292087" y="262890"/>
                  </a:lnTo>
                  <a:lnTo>
                    <a:pt x="299821" y="241630"/>
                  </a:lnTo>
                  <a:lnTo>
                    <a:pt x="302514" y="218871"/>
                  </a:lnTo>
                  <a:lnTo>
                    <a:pt x="302514" y="214528"/>
                  </a:lnTo>
                  <a:lnTo>
                    <a:pt x="316915" y="196024"/>
                  </a:lnTo>
                  <a:lnTo>
                    <a:pt x="318185" y="193992"/>
                  </a:lnTo>
                  <a:lnTo>
                    <a:pt x="320624" y="190144"/>
                  </a:lnTo>
                  <a:lnTo>
                    <a:pt x="323113" y="183718"/>
                  </a:lnTo>
                  <a:lnTo>
                    <a:pt x="324294" y="177139"/>
                  </a:lnTo>
                  <a:lnTo>
                    <a:pt x="324218" y="169989"/>
                  </a:lnTo>
                  <a:lnTo>
                    <a:pt x="317487" y="139801"/>
                  </a:lnTo>
                  <a:lnTo>
                    <a:pt x="311912" y="128993"/>
                  </a:lnTo>
                  <a:lnTo>
                    <a:pt x="311912" y="177139"/>
                  </a:lnTo>
                  <a:lnTo>
                    <a:pt x="310261" y="183197"/>
                  </a:lnTo>
                  <a:lnTo>
                    <a:pt x="301853" y="193992"/>
                  </a:lnTo>
                  <a:lnTo>
                    <a:pt x="300266" y="187299"/>
                  </a:lnTo>
                  <a:lnTo>
                    <a:pt x="297789" y="180949"/>
                  </a:lnTo>
                  <a:lnTo>
                    <a:pt x="294462" y="174993"/>
                  </a:lnTo>
                  <a:lnTo>
                    <a:pt x="290322" y="169519"/>
                  </a:lnTo>
                  <a:lnTo>
                    <a:pt x="289356" y="168414"/>
                  </a:lnTo>
                  <a:lnTo>
                    <a:pt x="289356" y="218871"/>
                  </a:lnTo>
                  <a:lnTo>
                    <a:pt x="282613" y="252145"/>
                  </a:lnTo>
                  <a:lnTo>
                    <a:pt x="264287" y="279336"/>
                  </a:lnTo>
                  <a:lnTo>
                    <a:pt x="237121" y="297662"/>
                  </a:lnTo>
                  <a:lnTo>
                    <a:pt x="203860" y="304406"/>
                  </a:lnTo>
                  <a:lnTo>
                    <a:pt x="170599" y="297662"/>
                  </a:lnTo>
                  <a:lnTo>
                    <a:pt x="143433" y="279336"/>
                  </a:lnTo>
                  <a:lnTo>
                    <a:pt x="125107" y="252145"/>
                  </a:lnTo>
                  <a:lnTo>
                    <a:pt x="118364" y="218871"/>
                  </a:lnTo>
                  <a:lnTo>
                    <a:pt x="118364" y="211289"/>
                  </a:lnTo>
                  <a:lnTo>
                    <a:pt x="170980" y="211289"/>
                  </a:lnTo>
                  <a:lnTo>
                    <a:pt x="198310" y="207581"/>
                  </a:lnTo>
                  <a:lnTo>
                    <a:pt x="218325" y="198196"/>
                  </a:lnTo>
                  <a:lnTo>
                    <a:pt x="232854" y="185775"/>
                  </a:lnTo>
                  <a:lnTo>
                    <a:pt x="243738" y="172961"/>
                  </a:lnTo>
                  <a:lnTo>
                    <a:pt x="248272" y="166154"/>
                  </a:lnTo>
                  <a:lnTo>
                    <a:pt x="254177" y="160362"/>
                  </a:lnTo>
                  <a:lnTo>
                    <a:pt x="287045" y="189293"/>
                  </a:lnTo>
                  <a:lnTo>
                    <a:pt x="289356" y="218871"/>
                  </a:lnTo>
                  <a:lnTo>
                    <a:pt x="289356" y="168414"/>
                  </a:lnTo>
                  <a:lnTo>
                    <a:pt x="278498" y="155956"/>
                  </a:lnTo>
                  <a:lnTo>
                    <a:pt x="266357" y="142011"/>
                  </a:lnTo>
                  <a:lnTo>
                    <a:pt x="263791" y="141224"/>
                  </a:lnTo>
                  <a:lnTo>
                    <a:pt x="233451" y="164744"/>
                  </a:lnTo>
                  <a:lnTo>
                    <a:pt x="223456" y="176555"/>
                  </a:lnTo>
                  <a:lnTo>
                    <a:pt x="210959" y="187299"/>
                  </a:lnTo>
                  <a:lnTo>
                    <a:pt x="194094" y="195097"/>
                  </a:lnTo>
                  <a:lnTo>
                    <a:pt x="170980" y="198120"/>
                  </a:lnTo>
                  <a:lnTo>
                    <a:pt x="87769" y="198120"/>
                  </a:lnTo>
                  <a:lnTo>
                    <a:pt x="91986" y="189496"/>
                  </a:lnTo>
                  <a:lnTo>
                    <a:pt x="95504" y="180594"/>
                  </a:lnTo>
                  <a:lnTo>
                    <a:pt x="98336" y="171437"/>
                  </a:lnTo>
                  <a:lnTo>
                    <a:pt x="100444" y="162090"/>
                  </a:lnTo>
                  <a:lnTo>
                    <a:pt x="100685" y="160769"/>
                  </a:lnTo>
                  <a:lnTo>
                    <a:pt x="116268" y="121983"/>
                  </a:lnTo>
                  <a:lnTo>
                    <a:pt x="144437" y="93065"/>
                  </a:lnTo>
                  <a:lnTo>
                    <a:pt x="181343" y="76720"/>
                  </a:lnTo>
                  <a:lnTo>
                    <a:pt x="223100" y="75641"/>
                  </a:lnTo>
                  <a:lnTo>
                    <a:pt x="224929" y="76022"/>
                  </a:lnTo>
                  <a:lnTo>
                    <a:pt x="226542" y="77063"/>
                  </a:lnTo>
                  <a:lnTo>
                    <a:pt x="227609" y="78600"/>
                  </a:lnTo>
                  <a:lnTo>
                    <a:pt x="236435" y="90703"/>
                  </a:lnTo>
                  <a:lnTo>
                    <a:pt x="240474" y="91376"/>
                  </a:lnTo>
                  <a:lnTo>
                    <a:pt x="249478" y="85128"/>
                  </a:lnTo>
                  <a:lnTo>
                    <a:pt x="250126" y="84632"/>
                  </a:lnTo>
                  <a:lnTo>
                    <a:pt x="250964" y="84518"/>
                  </a:lnTo>
                  <a:lnTo>
                    <a:pt x="292722" y="120180"/>
                  </a:lnTo>
                  <a:lnTo>
                    <a:pt x="311150" y="171132"/>
                  </a:lnTo>
                  <a:lnTo>
                    <a:pt x="311912" y="177139"/>
                  </a:lnTo>
                  <a:lnTo>
                    <a:pt x="311912" y="128993"/>
                  </a:lnTo>
                  <a:lnTo>
                    <a:pt x="303530" y="112737"/>
                  </a:lnTo>
                  <a:lnTo>
                    <a:pt x="283235" y="90055"/>
                  </a:lnTo>
                  <a:lnTo>
                    <a:pt x="274866" y="84518"/>
                  </a:lnTo>
                  <a:lnTo>
                    <a:pt x="261442" y="75641"/>
                  </a:lnTo>
                  <a:lnTo>
                    <a:pt x="260273" y="74866"/>
                  </a:lnTo>
                  <a:lnTo>
                    <a:pt x="257454" y="73012"/>
                  </a:lnTo>
                  <a:lnTo>
                    <a:pt x="252437" y="70599"/>
                  </a:lnTo>
                  <a:lnTo>
                    <a:pt x="246532" y="71081"/>
                  </a:lnTo>
                  <a:lnTo>
                    <a:pt x="241985" y="74320"/>
                  </a:lnTo>
                  <a:lnTo>
                    <a:pt x="241173" y="74866"/>
                  </a:lnTo>
                  <a:lnTo>
                    <a:pt x="238226" y="70866"/>
                  </a:lnTo>
                  <a:lnTo>
                    <a:pt x="235165" y="66535"/>
                  </a:lnTo>
                  <a:lnTo>
                    <a:pt x="230530" y="63627"/>
                  </a:lnTo>
                  <a:lnTo>
                    <a:pt x="178396" y="63931"/>
                  </a:lnTo>
                  <a:lnTo>
                    <a:pt x="136931" y="82296"/>
                  </a:lnTo>
                  <a:lnTo>
                    <a:pt x="105270" y="114795"/>
                  </a:lnTo>
                  <a:lnTo>
                    <a:pt x="87757" y="158381"/>
                  </a:lnTo>
                  <a:lnTo>
                    <a:pt x="87528" y="159702"/>
                  </a:lnTo>
                  <a:lnTo>
                    <a:pt x="84912" y="170649"/>
                  </a:lnTo>
                  <a:lnTo>
                    <a:pt x="81216" y="181254"/>
                  </a:lnTo>
                  <a:lnTo>
                    <a:pt x="76466" y="191427"/>
                  </a:lnTo>
                  <a:lnTo>
                    <a:pt x="70688" y="201104"/>
                  </a:lnTo>
                  <a:lnTo>
                    <a:pt x="68681" y="204127"/>
                  </a:lnTo>
                  <a:lnTo>
                    <a:pt x="69494" y="208216"/>
                  </a:lnTo>
                  <a:lnTo>
                    <a:pt x="73596" y="210947"/>
                  </a:lnTo>
                  <a:lnTo>
                    <a:pt x="74866" y="211328"/>
                  </a:lnTo>
                  <a:lnTo>
                    <a:pt x="105206" y="211328"/>
                  </a:lnTo>
                  <a:lnTo>
                    <a:pt x="105219" y="218871"/>
                  </a:lnTo>
                  <a:lnTo>
                    <a:pt x="107899" y="241655"/>
                  </a:lnTo>
                  <a:lnTo>
                    <a:pt x="115658" y="262928"/>
                  </a:lnTo>
                  <a:lnTo>
                    <a:pt x="128003" y="281825"/>
                  </a:lnTo>
                  <a:lnTo>
                    <a:pt x="144614" y="297624"/>
                  </a:lnTo>
                  <a:lnTo>
                    <a:pt x="144627" y="322402"/>
                  </a:lnTo>
                  <a:lnTo>
                    <a:pt x="141389" y="327215"/>
                  </a:lnTo>
                  <a:lnTo>
                    <a:pt x="103911" y="342569"/>
                  </a:lnTo>
                  <a:lnTo>
                    <a:pt x="81953" y="350939"/>
                  </a:lnTo>
                  <a:lnTo>
                    <a:pt x="60833" y="360400"/>
                  </a:lnTo>
                  <a:lnTo>
                    <a:pt x="22250" y="384784"/>
                  </a:lnTo>
                  <a:lnTo>
                    <a:pt x="12" y="429298"/>
                  </a:lnTo>
                  <a:lnTo>
                    <a:pt x="0" y="541540"/>
                  </a:lnTo>
                  <a:lnTo>
                    <a:pt x="2921" y="543509"/>
                  </a:lnTo>
                  <a:lnTo>
                    <a:pt x="35560" y="556971"/>
                  </a:lnTo>
                  <a:lnTo>
                    <a:pt x="83807" y="566585"/>
                  </a:lnTo>
                  <a:lnTo>
                    <a:pt x="142367" y="572350"/>
                  </a:lnTo>
                  <a:lnTo>
                    <a:pt x="205968" y="574281"/>
                  </a:lnTo>
                  <a:lnTo>
                    <a:pt x="269557" y="572338"/>
                  </a:lnTo>
                  <a:lnTo>
                    <a:pt x="327507" y="566521"/>
                  </a:lnTo>
                  <a:lnTo>
                    <a:pt x="352691" y="561340"/>
                  </a:lnTo>
                  <a:lnTo>
                    <a:pt x="359448" y="559943"/>
                  </a:lnTo>
                  <a:lnTo>
                    <a:pt x="374459" y="556844"/>
                  </a:lnTo>
                  <a:lnTo>
                    <a:pt x="405053" y="543306"/>
                  </a:lnTo>
                  <a:lnTo>
                    <a:pt x="407670" y="541286"/>
                  </a:lnTo>
                  <a:lnTo>
                    <a:pt x="407670" y="429298"/>
                  </a:lnTo>
                  <a:close/>
                </a:path>
                <a:path w="5654675" h="574675">
                  <a:moveTo>
                    <a:pt x="5629795" y="518134"/>
                  </a:moveTo>
                  <a:lnTo>
                    <a:pt x="5616676" y="518134"/>
                  </a:lnTo>
                  <a:lnTo>
                    <a:pt x="5616676" y="531266"/>
                  </a:lnTo>
                  <a:lnTo>
                    <a:pt x="5616613" y="538607"/>
                  </a:lnTo>
                  <a:lnTo>
                    <a:pt x="5612130" y="543102"/>
                  </a:lnTo>
                  <a:lnTo>
                    <a:pt x="5606567" y="543153"/>
                  </a:lnTo>
                  <a:lnTo>
                    <a:pt x="5272506" y="543153"/>
                  </a:lnTo>
                  <a:lnTo>
                    <a:pt x="5266944" y="543115"/>
                  </a:lnTo>
                  <a:lnTo>
                    <a:pt x="5262435" y="538607"/>
                  </a:lnTo>
                  <a:lnTo>
                    <a:pt x="5262384" y="531266"/>
                  </a:lnTo>
                  <a:lnTo>
                    <a:pt x="5308308" y="531266"/>
                  </a:lnTo>
                  <a:lnTo>
                    <a:pt x="5308320" y="363880"/>
                  </a:lnTo>
                  <a:lnTo>
                    <a:pt x="5312829" y="359346"/>
                  </a:lnTo>
                  <a:lnTo>
                    <a:pt x="5566219" y="359346"/>
                  </a:lnTo>
                  <a:lnTo>
                    <a:pt x="5570740" y="363880"/>
                  </a:lnTo>
                  <a:lnTo>
                    <a:pt x="5570740" y="531266"/>
                  </a:lnTo>
                  <a:lnTo>
                    <a:pt x="5616676" y="531266"/>
                  </a:lnTo>
                  <a:lnTo>
                    <a:pt x="5616676" y="518134"/>
                  </a:lnTo>
                  <a:lnTo>
                    <a:pt x="5583872" y="518134"/>
                  </a:lnTo>
                  <a:lnTo>
                    <a:pt x="5583872" y="369455"/>
                  </a:lnTo>
                  <a:lnTo>
                    <a:pt x="5560517" y="346214"/>
                  </a:lnTo>
                  <a:lnTo>
                    <a:pt x="5318417" y="346214"/>
                  </a:lnTo>
                  <a:lnTo>
                    <a:pt x="5309374" y="348056"/>
                  </a:lnTo>
                  <a:lnTo>
                    <a:pt x="5301996" y="353034"/>
                  </a:lnTo>
                  <a:lnTo>
                    <a:pt x="5297017" y="360413"/>
                  </a:lnTo>
                  <a:lnTo>
                    <a:pt x="5295189" y="369455"/>
                  </a:lnTo>
                  <a:lnTo>
                    <a:pt x="5295189" y="518134"/>
                  </a:lnTo>
                  <a:lnTo>
                    <a:pt x="5249265" y="518134"/>
                  </a:lnTo>
                  <a:lnTo>
                    <a:pt x="5249265" y="533069"/>
                  </a:lnTo>
                  <a:lnTo>
                    <a:pt x="5251132" y="542074"/>
                  </a:lnTo>
                  <a:lnTo>
                    <a:pt x="5256111" y="549440"/>
                  </a:lnTo>
                  <a:lnTo>
                    <a:pt x="5263477" y="554418"/>
                  </a:lnTo>
                  <a:lnTo>
                    <a:pt x="5272494" y="556272"/>
                  </a:lnTo>
                  <a:lnTo>
                    <a:pt x="5606593" y="556272"/>
                  </a:lnTo>
                  <a:lnTo>
                    <a:pt x="5615597" y="554405"/>
                  </a:lnTo>
                  <a:lnTo>
                    <a:pt x="5622963" y="549427"/>
                  </a:lnTo>
                  <a:lnTo>
                    <a:pt x="5627192" y="543153"/>
                  </a:lnTo>
                  <a:lnTo>
                    <a:pt x="5627929" y="542061"/>
                  </a:lnTo>
                  <a:lnTo>
                    <a:pt x="5629783" y="533069"/>
                  </a:lnTo>
                  <a:lnTo>
                    <a:pt x="5629795" y="518134"/>
                  </a:lnTo>
                  <a:close/>
                </a:path>
                <a:path w="5654675" h="574675">
                  <a:moveTo>
                    <a:pt x="5654281" y="459003"/>
                  </a:moveTo>
                  <a:lnTo>
                    <a:pt x="5642838" y="365455"/>
                  </a:lnTo>
                  <a:lnTo>
                    <a:pt x="5620766" y="321462"/>
                  </a:lnTo>
                  <a:lnTo>
                    <a:pt x="5582094" y="297014"/>
                  </a:lnTo>
                  <a:lnTo>
                    <a:pt x="5538978" y="279209"/>
                  </a:lnTo>
                  <a:lnTo>
                    <a:pt x="5507190" y="266179"/>
                  </a:lnTo>
                  <a:lnTo>
                    <a:pt x="5507190" y="280352"/>
                  </a:lnTo>
                  <a:lnTo>
                    <a:pt x="5490896" y="286473"/>
                  </a:lnTo>
                  <a:lnTo>
                    <a:pt x="5474081" y="290766"/>
                  </a:lnTo>
                  <a:lnTo>
                    <a:pt x="5456898" y="293192"/>
                  </a:lnTo>
                  <a:lnTo>
                    <a:pt x="5439511" y="293712"/>
                  </a:lnTo>
                  <a:lnTo>
                    <a:pt x="5422100" y="293192"/>
                  </a:lnTo>
                  <a:lnTo>
                    <a:pt x="5404917" y="290766"/>
                  </a:lnTo>
                  <a:lnTo>
                    <a:pt x="5390527" y="287096"/>
                  </a:lnTo>
                  <a:lnTo>
                    <a:pt x="5388089" y="286473"/>
                  </a:lnTo>
                  <a:lnTo>
                    <a:pt x="5371782" y="280339"/>
                  </a:lnTo>
                  <a:lnTo>
                    <a:pt x="5377256" y="278104"/>
                  </a:lnTo>
                  <a:lnTo>
                    <a:pt x="5383974" y="274104"/>
                  </a:lnTo>
                  <a:lnTo>
                    <a:pt x="5389105" y="268439"/>
                  </a:lnTo>
                  <a:lnTo>
                    <a:pt x="5392394" y="261531"/>
                  </a:lnTo>
                  <a:lnTo>
                    <a:pt x="5393461" y="254330"/>
                  </a:lnTo>
                  <a:lnTo>
                    <a:pt x="5393537" y="242798"/>
                  </a:lnTo>
                  <a:lnTo>
                    <a:pt x="5415966" y="251434"/>
                  </a:lnTo>
                  <a:lnTo>
                    <a:pt x="5439473" y="254330"/>
                  </a:lnTo>
                  <a:lnTo>
                    <a:pt x="5462981" y="251485"/>
                  </a:lnTo>
                  <a:lnTo>
                    <a:pt x="5485422" y="242887"/>
                  </a:lnTo>
                  <a:lnTo>
                    <a:pt x="5485511" y="254330"/>
                  </a:lnTo>
                  <a:lnTo>
                    <a:pt x="5507190" y="280352"/>
                  </a:lnTo>
                  <a:lnTo>
                    <a:pt x="5507190" y="266179"/>
                  </a:lnTo>
                  <a:lnTo>
                    <a:pt x="5501754" y="263944"/>
                  </a:lnTo>
                  <a:lnTo>
                    <a:pt x="5498528" y="259143"/>
                  </a:lnTo>
                  <a:lnTo>
                    <a:pt x="5498554" y="242887"/>
                  </a:lnTo>
                  <a:lnTo>
                    <a:pt x="5498554" y="241198"/>
                  </a:lnTo>
                  <a:lnTo>
                    <a:pt x="5498592" y="234416"/>
                  </a:lnTo>
                  <a:lnTo>
                    <a:pt x="5515140" y="218706"/>
                  </a:lnTo>
                  <a:lnTo>
                    <a:pt x="5527510" y="199809"/>
                  </a:lnTo>
                  <a:lnTo>
                    <a:pt x="5535244" y="178587"/>
                  </a:lnTo>
                  <a:lnTo>
                    <a:pt x="5537924" y="155867"/>
                  </a:lnTo>
                  <a:lnTo>
                    <a:pt x="5537924" y="136829"/>
                  </a:lnTo>
                  <a:lnTo>
                    <a:pt x="5541327" y="138239"/>
                  </a:lnTo>
                  <a:lnTo>
                    <a:pt x="5544947" y="139001"/>
                  </a:lnTo>
                  <a:lnTo>
                    <a:pt x="5548630" y="139077"/>
                  </a:lnTo>
                  <a:lnTo>
                    <a:pt x="5552249" y="139077"/>
                  </a:lnTo>
                  <a:lnTo>
                    <a:pt x="5554497" y="136829"/>
                  </a:lnTo>
                  <a:lnTo>
                    <a:pt x="5555183" y="136144"/>
                  </a:lnTo>
                  <a:lnTo>
                    <a:pt x="5555081" y="131102"/>
                  </a:lnTo>
                  <a:lnTo>
                    <a:pt x="5552275" y="122694"/>
                  </a:lnTo>
                  <a:lnTo>
                    <a:pt x="5548211" y="110477"/>
                  </a:lnTo>
                  <a:lnTo>
                    <a:pt x="5546141" y="103619"/>
                  </a:lnTo>
                  <a:lnTo>
                    <a:pt x="5544299" y="96697"/>
                  </a:lnTo>
                  <a:lnTo>
                    <a:pt x="5542673" y="89712"/>
                  </a:lnTo>
                  <a:lnTo>
                    <a:pt x="5541264" y="82689"/>
                  </a:lnTo>
                  <a:lnTo>
                    <a:pt x="5538444" y="74079"/>
                  </a:lnTo>
                  <a:lnTo>
                    <a:pt x="5538444" y="122694"/>
                  </a:lnTo>
                  <a:lnTo>
                    <a:pt x="5527726" y="114731"/>
                  </a:lnTo>
                  <a:lnTo>
                    <a:pt x="5524805" y="111760"/>
                  </a:lnTo>
                  <a:lnTo>
                    <a:pt x="5524805" y="129298"/>
                  </a:lnTo>
                  <a:lnTo>
                    <a:pt x="5524805" y="155867"/>
                  </a:lnTo>
                  <a:lnTo>
                    <a:pt x="5518124" y="189064"/>
                  </a:lnTo>
                  <a:lnTo>
                    <a:pt x="5499874" y="216192"/>
                  </a:lnTo>
                  <a:lnTo>
                    <a:pt x="5472785" y="234480"/>
                  </a:lnTo>
                  <a:lnTo>
                    <a:pt x="5439613" y="241198"/>
                  </a:lnTo>
                  <a:lnTo>
                    <a:pt x="5409146" y="235597"/>
                  </a:lnTo>
                  <a:lnTo>
                    <a:pt x="5383390" y="220065"/>
                  </a:lnTo>
                  <a:lnTo>
                    <a:pt x="5364619" y="196583"/>
                  </a:lnTo>
                  <a:lnTo>
                    <a:pt x="5356276" y="170865"/>
                  </a:lnTo>
                  <a:lnTo>
                    <a:pt x="5355056" y="167093"/>
                  </a:lnTo>
                  <a:lnTo>
                    <a:pt x="5378412" y="159181"/>
                  </a:lnTo>
                  <a:lnTo>
                    <a:pt x="5388229" y="155854"/>
                  </a:lnTo>
                  <a:lnTo>
                    <a:pt x="5426100" y="139979"/>
                  </a:lnTo>
                  <a:lnTo>
                    <a:pt x="5463006" y="119595"/>
                  </a:lnTo>
                  <a:lnTo>
                    <a:pt x="5493270" y="94767"/>
                  </a:lnTo>
                  <a:lnTo>
                    <a:pt x="5500192" y="104254"/>
                  </a:lnTo>
                  <a:lnTo>
                    <a:pt x="5507774" y="113195"/>
                  </a:lnTo>
                  <a:lnTo>
                    <a:pt x="5515991" y="121551"/>
                  </a:lnTo>
                  <a:lnTo>
                    <a:pt x="5524805" y="129298"/>
                  </a:lnTo>
                  <a:lnTo>
                    <a:pt x="5524805" y="111760"/>
                  </a:lnTo>
                  <a:lnTo>
                    <a:pt x="5517032" y="103847"/>
                  </a:lnTo>
                  <a:lnTo>
                    <a:pt x="5509692" y="94767"/>
                  </a:lnTo>
                  <a:lnTo>
                    <a:pt x="5507304" y="91808"/>
                  </a:lnTo>
                  <a:lnTo>
                    <a:pt x="5499468" y="80416"/>
                  </a:lnTo>
                  <a:lnTo>
                    <a:pt x="5498338" y="78600"/>
                  </a:lnTo>
                  <a:lnTo>
                    <a:pt x="5496382" y="77457"/>
                  </a:lnTo>
                  <a:lnTo>
                    <a:pt x="5492102" y="77228"/>
                  </a:lnTo>
                  <a:lnTo>
                    <a:pt x="5490045" y="78168"/>
                  </a:lnTo>
                  <a:lnTo>
                    <a:pt x="5488737" y="79870"/>
                  </a:lnTo>
                  <a:lnTo>
                    <a:pt x="5455551" y="108775"/>
                  </a:lnTo>
                  <a:lnTo>
                    <a:pt x="5412067" y="131876"/>
                  </a:lnTo>
                  <a:lnTo>
                    <a:pt x="5368531" y="148818"/>
                  </a:lnTo>
                  <a:lnTo>
                    <a:pt x="5335206" y="159181"/>
                  </a:lnTo>
                  <a:lnTo>
                    <a:pt x="5342128" y="143027"/>
                  </a:lnTo>
                  <a:lnTo>
                    <a:pt x="5344973" y="135356"/>
                  </a:lnTo>
                  <a:lnTo>
                    <a:pt x="5348821" y="93433"/>
                  </a:lnTo>
                  <a:lnTo>
                    <a:pt x="5350065" y="85471"/>
                  </a:lnTo>
                  <a:lnTo>
                    <a:pt x="5366016" y="50711"/>
                  </a:lnTo>
                  <a:lnTo>
                    <a:pt x="5410797" y="16217"/>
                  </a:lnTo>
                  <a:lnTo>
                    <a:pt x="5438737" y="11430"/>
                  </a:lnTo>
                  <a:lnTo>
                    <a:pt x="5443880" y="11430"/>
                  </a:lnTo>
                  <a:lnTo>
                    <a:pt x="5457368" y="15316"/>
                  </a:lnTo>
                  <a:lnTo>
                    <a:pt x="5465242" y="27025"/>
                  </a:lnTo>
                  <a:lnTo>
                    <a:pt x="5469331" y="27825"/>
                  </a:lnTo>
                  <a:lnTo>
                    <a:pt x="5472633" y="25590"/>
                  </a:lnTo>
                  <a:lnTo>
                    <a:pt x="5477916" y="21602"/>
                  </a:lnTo>
                  <a:lnTo>
                    <a:pt x="5478119" y="21386"/>
                  </a:lnTo>
                  <a:lnTo>
                    <a:pt x="5478411" y="21386"/>
                  </a:lnTo>
                  <a:lnTo>
                    <a:pt x="5511063" y="47447"/>
                  </a:lnTo>
                  <a:lnTo>
                    <a:pt x="5528386" y="85217"/>
                  </a:lnTo>
                  <a:lnTo>
                    <a:pt x="5529872" y="92659"/>
                  </a:lnTo>
                  <a:lnTo>
                    <a:pt x="5531599" y="100037"/>
                  </a:lnTo>
                  <a:lnTo>
                    <a:pt x="5533568" y="107365"/>
                  </a:lnTo>
                  <a:lnTo>
                    <a:pt x="5535790" y="114731"/>
                  </a:lnTo>
                  <a:lnTo>
                    <a:pt x="5538444" y="122694"/>
                  </a:lnTo>
                  <a:lnTo>
                    <a:pt x="5538444" y="74079"/>
                  </a:lnTo>
                  <a:lnTo>
                    <a:pt x="5521528" y="39674"/>
                  </a:lnTo>
                  <a:lnTo>
                    <a:pt x="5487289" y="11430"/>
                  </a:lnTo>
                  <a:lnTo>
                    <a:pt x="5486527" y="10934"/>
                  </a:lnTo>
                  <a:lnTo>
                    <a:pt x="5484812" y="9842"/>
                  </a:lnTo>
                  <a:lnTo>
                    <a:pt x="5480139" y="7442"/>
                  </a:lnTo>
                  <a:lnTo>
                    <a:pt x="5474500" y="7823"/>
                  </a:lnTo>
                  <a:lnTo>
                    <a:pt x="5470233" y="10934"/>
                  </a:lnTo>
                  <a:lnTo>
                    <a:pt x="5468150" y="7823"/>
                  </a:lnTo>
                  <a:lnTo>
                    <a:pt x="5465572" y="3822"/>
                  </a:lnTo>
                  <a:lnTo>
                    <a:pt x="5461317" y="927"/>
                  </a:lnTo>
                  <a:lnTo>
                    <a:pt x="5456466" y="0"/>
                  </a:lnTo>
                  <a:lnTo>
                    <a:pt x="5419191" y="304"/>
                  </a:lnTo>
                  <a:lnTo>
                    <a:pt x="5358117" y="39357"/>
                  </a:lnTo>
                  <a:lnTo>
                    <a:pt x="5340020" y="73787"/>
                  </a:lnTo>
                  <a:lnTo>
                    <a:pt x="5335638" y="110477"/>
                  </a:lnTo>
                  <a:lnTo>
                    <a:pt x="5335435" y="114731"/>
                  </a:lnTo>
                  <a:lnTo>
                    <a:pt x="5316423" y="169722"/>
                  </a:lnTo>
                  <a:lnTo>
                    <a:pt x="5317972" y="173583"/>
                  </a:lnTo>
                  <a:lnTo>
                    <a:pt x="5322113" y="175361"/>
                  </a:lnTo>
                  <a:lnTo>
                    <a:pt x="5322989" y="175539"/>
                  </a:lnTo>
                  <a:lnTo>
                    <a:pt x="5324386" y="175539"/>
                  </a:lnTo>
                  <a:lnTo>
                    <a:pt x="5324907" y="175475"/>
                  </a:lnTo>
                  <a:lnTo>
                    <a:pt x="5332755" y="173583"/>
                  </a:lnTo>
                  <a:lnTo>
                    <a:pt x="5342306" y="170865"/>
                  </a:lnTo>
                  <a:lnTo>
                    <a:pt x="5347043" y="189331"/>
                  </a:lnTo>
                  <a:lnTo>
                    <a:pt x="5355158" y="206375"/>
                  </a:lnTo>
                  <a:lnTo>
                    <a:pt x="5366372" y="221551"/>
                  </a:lnTo>
                  <a:lnTo>
                    <a:pt x="5380418" y="234416"/>
                  </a:lnTo>
                  <a:lnTo>
                    <a:pt x="5380444" y="259143"/>
                  </a:lnTo>
                  <a:lnTo>
                    <a:pt x="5377218" y="263944"/>
                  </a:lnTo>
                  <a:lnTo>
                    <a:pt x="5339766" y="279298"/>
                  </a:lnTo>
                  <a:lnTo>
                    <a:pt x="5317871" y="287629"/>
                  </a:lnTo>
                  <a:lnTo>
                    <a:pt x="5296814" y="297053"/>
                  </a:lnTo>
                  <a:lnTo>
                    <a:pt x="5258346" y="321373"/>
                  </a:lnTo>
                  <a:lnTo>
                    <a:pt x="5235994" y="366725"/>
                  </a:lnTo>
                  <a:lnTo>
                    <a:pt x="5224729" y="459003"/>
                  </a:lnTo>
                  <a:lnTo>
                    <a:pt x="5224843" y="467956"/>
                  </a:lnTo>
                  <a:lnTo>
                    <a:pt x="5259654" y="501396"/>
                  </a:lnTo>
                  <a:lnTo>
                    <a:pt x="5282069" y="510235"/>
                  </a:lnTo>
                  <a:lnTo>
                    <a:pt x="5282031" y="496392"/>
                  </a:lnTo>
                  <a:lnTo>
                    <a:pt x="5272608" y="492836"/>
                  </a:lnTo>
                  <a:lnTo>
                    <a:pt x="5263426" y="488721"/>
                  </a:lnTo>
                  <a:lnTo>
                    <a:pt x="5236845" y="467690"/>
                  </a:lnTo>
                  <a:lnTo>
                    <a:pt x="5237937" y="459003"/>
                  </a:lnTo>
                  <a:lnTo>
                    <a:pt x="5249215" y="366725"/>
                  </a:lnTo>
                  <a:lnTo>
                    <a:pt x="5266537" y="331622"/>
                  </a:lnTo>
                  <a:lnTo>
                    <a:pt x="5302720" y="308787"/>
                  </a:lnTo>
                  <a:lnTo>
                    <a:pt x="5343614" y="291858"/>
                  </a:lnTo>
                  <a:lnTo>
                    <a:pt x="5357203" y="287096"/>
                  </a:lnTo>
                  <a:lnTo>
                    <a:pt x="5372836" y="295351"/>
                  </a:lnTo>
                  <a:lnTo>
                    <a:pt x="5392445" y="301561"/>
                  </a:lnTo>
                  <a:lnTo>
                    <a:pt x="5415000" y="305485"/>
                  </a:lnTo>
                  <a:lnTo>
                    <a:pt x="5439499" y="306857"/>
                  </a:lnTo>
                  <a:lnTo>
                    <a:pt x="5463997" y="305485"/>
                  </a:lnTo>
                  <a:lnTo>
                    <a:pt x="5486552" y="301561"/>
                  </a:lnTo>
                  <a:lnTo>
                    <a:pt x="5506148" y="295351"/>
                  </a:lnTo>
                  <a:lnTo>
                    <a:pt x="5509234" y="293712"/>
                  </a:lnTo>
                  <a:lnTo>
                    <a:pt x="5521782" y="287096"/>
                  </a:lnTo>
                  <a:lnTo>
                    <a:pt x="5576278" y="308787"/>
                  </a:lnTo>
                  <a:lnTo>
                    <a:pt x="5612562" y="331698"/>
                  </a:lnTo>
                  <a:lnTo>
                    <a:pt x="5629808" y="366725"/>
                  </a:lnTo>
                  <a:lnTo>
                    <a:pt x="5641264" y="460590"/>
                  </a:lnTo>
                  <a:lnTo>
                    <a:pt x="5642178" y="467690"/>
                  </a:lnTo>
                  <a:lnTo>
                    <a:pt x="5606389" y="492848"/>
                  </a:lnTo>
                  <a:lnTo>
                    <a:pt x="5596991" y="496392"/>
                  </a:lnTo>
                  <a:lnTo>
                    <a:pt x="5596991" y="510222"/>
                  </a:lnTo>
                  <a:lnTo>
                    <a:pt x="5640451" y="489737"/>
                  </a:lnTo>
                  <a:lnTo>
                    <a:pt x="5654154" y="467956"/>
                  </a:lnTo>
                  <a:lnTo>
                    <a:pt x="5654281" y="459003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63906" y="2454530"/>
              <a:ext cx="159821" cy="793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0435" y="6095"/>
              <a:ext cx="4131563" cy="100660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013794" y="2575813"/>
            <a:ext cx="1788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1800" spc="-275" dirty="0">
                <a:solidFill>
                  <a:srgbClr val="33B79E"/>
                </a:solidFill>
                <a:latin typeface="Tahoma"/>
                <a:cs typeface="Tahoma"/>
              </a:rPr>
              <a:t>تا</a:t>
            </a:r>
            <a:r>
              <a:rPr sz="1800" spc="-434" dirty="0">
                <a:solidFill>
                  <a:srgbClr val="33B79E"/>
                </a:solidFill>
                <a:latin typeface="Tahoma"/>
                <a:cs typeface="Tahoma"/>
              </a:rPr>
              <a:t>ب</a:t>
            </a:r>
            <a:r>
              <a:rPr sz="1800" spc="-395" dirty="0">
                <a:solidFill>
                  <a:srgbClr val="33B79E"/>
                </a:solidFill>
                <a:latin typeface="Tahoma"/>
                <a:cs typeface="Tahoma"/>
              </a:rPr>
              <a:t>لطتم</a:t>
            </a:r>
            <a:r>
              <a:rPr sz="1800" spc="155" dirty="0">
                <a:solidFill>
                  <a:srgbClr val="33B79E"/>
                </a:solidFill>
                <a:latin typeface="Tahoma"/>
                <a:cs typeface="Tahoma"/>
              </a:rPr>
              <a:t> </a:t>
            </a:r>
            <a:r>
              <a:rPr sz="3000" spc="7" baseline="-52777" dirty="0">
                <a:solidFill>
                  <a:srgbClr val="671F5C"/>
                </a:solidFill>
                <a:latin typeface="Tahoma"/>
                <a:cs typeface="Tahoma"/>
              </a:rPr>
              <a:t>nts</a:t>
            </a:r>
            <a:r>
              <a:rPr sz="3000" spc="-247" baseline="-52777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3000" spc="22" baseline="-52777" dirty="0">
                <a:solidFill>
                  <a:srgbClr val="671F5C"/>
                </a:solidFill>
                <a:latin typeface="Tahoma"/>
                <a:cs typeface="Tahoma"/>
              </a:rPr>
              <a:t>for</a:t>
            </a:r>
            <a:r>
              <a:rPr sz="3000" spc="-232" baseline="-52777" dirty="0">
                <a:solidFill>
                  <a:srgbClr val="671F5C"/>
                </a:solidFill>
                <a:latin typeface="Tahoma"/>
                <a:cs typeface="Tahoma"/>
              </a:rPr>
              <a:t> </a:t>
            </a:r>
            <a:r>
              <a:rPr sz="3000" spc="-15" baseline="-52777" dirty="0">
                <a:solidFill>
                  <a:srgbClr val="671F5C"/>
                </a:solidFill>
                <a:latin typeface="Tahoma"/>
                <a:cs typeface="Tahoma"/>
              </a:rPr>
              <a:t>a</a:t>
            </a:r>
            <a:endParaRPr sz="3000" baseline="-52777" dirty="0">
              <a:latin typeface="Tahoma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11005" y="3265373"/>
            <a:ext cx="540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600" dirty="0">
                <a:solidFill>
                  <a:srgbClr val="33B79E"/>
                </a:solidFill>
                <a:latin typeface="Tahoma"/>
                <a:cs typeface="Tahoma"/>
              </a:rPr>
              <a:t>ةين</a:t>
            </a:r>
            <a:r>
              <a:rPr sz="1800" spc="-350" dirty="0">
                <a:solidFill>
                  <a:srgbClr val="33B79E"/>
                </a:solidFill>
                <a:latin typeface="Tahoma"/>
                <a:cs typeface="Tahoma"/>
              </a:rPr>
              <a:t>ازيم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60245" y="4293360"/>
            <a:ext cx="387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55" dirty="0">
                <a:solidFill>
                  <a:srgbClr val="33B79E"/>
                </a:solidFill>
                <a:latin typeface="Tahoma"/>
                <a:cs typeface="Tahoma"/>
              </a:rPr>
              <a:t>ج</a:t>
            </a:r>
            <a:r>
              <a:rPr sz="1800" spc="-660" dirty="0">
                <a:solidFill>
                  <a:srgbClr val="33B79E"/>
                </a:solidFill>
                <a:latin typeface="Tahoma"/>
                <a:cs typeface="Tahoma"/>
              </a:rPr>
              <a:t>ئ</a:t>
            </a:r>
            <a:r>
              <a:rPr sz="1800" spc="-565" dirty="0">
                <a:solidFill>
                  <a:srgbClr val="33B79E"/>
                </a:solidFill>
                <a:latin typeface="Tahoma"/>
                <a:cs typeface="Tahoma"/>
              </a:rPr>
              <a:t>اتن</a:t>
            </a:r>
            <a:endParaRPr sz="1800" dirty="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-6350" y="5004815"/>
            <a:ext cx="12049760" cy="1217930"/>
            <a:chOff x="-6350" y="5004815"/>
            <a:chExt cx="12049760" cy="1217930"/>
          </a:xfrm>
        </p:grpSpPr>
        <p:sp>
          <p:nvSpPr>
            <p:cNvPr id="38" name="object 38"/>
            <p:cNvSpPr/>
            <p:nvPr/>
          </p:nvSpPr>
          <p:spPr>
            <a:xfrm>
              <a:off x="1222247" y="5087111"/>
              <a:ext cx="10815955" cy="1129665"/>
            </a:xfrm>
            <a:custGeom>
              <a:avLst/>
              <a:gdLst/>
              <a:ahLst/>
              <a:cxnLst/>
              <a:rect l="l" t="t" r="r" b="b"/>
              <a:pathLst>
                <a:path w="10815955" h="1129664">
                  <a:moveTo>
                    <a:pt x="0" y="1129283"/>
                  </a:moveTo>
                  <a:lnTo>
                    <a:pt x="10815828" y="1129283"/>
                  </a:lnTo>
                  <a:lnTo>
                    <a:pt x="10815828" y="0"/>
                  </a:lnTo>
                  <a:lnTo>
                    <a:pt x="0" y="0"/>
                  </a:lnTo>
                  <a:lnTo>
                    <a:pt x="0" y="1129283"/>
                  </a:lnTo>
                  <a:close/>
                </a:path>
              </a:pathLst>
            </a:custGeom>
            <a:ln w="9525">
              <a:solidFill>
                <a:srgbClr val="671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862057" y="5711812"/>
              <a:ext cx="1983105" cy="448309"/>
            </a:xfrm>
            <a:custGeom>
              <a:avLst/>
              <a:gdLst/>
              <a:ahLst/>
              <a:cxnLst/>
              <a:rect l="l" t="t" r="r" b="b"/>
              <a:pathLst>
                <a:path w="1983104" h="448310">
                  <a:moveTo>
                    <a:pt x="1982724" y="0"/>
                  </a:moveTo>
                  <a:lnTo>
                    <a:pt x="0" y="0"/>
                  </a:lnTo>
                  <a:lnTo>
                    <a:pt x="0" y="448055"/>
                  </a:lnTo>
                  <a:lnTo>
                    <a:pt x="1982724" y="448055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FDE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0" y="5088635"/>
              <a:ext cx="1222375" cy="1127760"/>
            </a:xfrm>
            <a:custGeom>
              <a:avLst/>
              <a:gdLst/>
              <a:ahLst/>
              <a:cxnLst/>
              <a:rect l="l" t="t" r="r" b="b"/>
              <a:pathLst>
                <a:path w="1222375" h="1127760">
                  <a:moveTo>
                    <a:pt x="1222248" y="0"/>
                  </a:moveTo>
                  <a:lnTo>
                    <a:pt x="0" y="0"/>
                  </a:lnTo>
                  <a:lnTo>
                    <a:pt x="0" y="1127759"/>
                  </a:lnTo>
                  <a:lnTo>
                    <a:pt x="1222248" y="1127759"/>
                  </a:lnTo>
                  <a:lnTo>
                    <a:pt x="1222248" y="0"/>
                  </a:lnTo>
                  <a:close/>
                </a:path>
              </a:pathLst>
            </a:custGeom>
            <a:solidFill>
              <a:srgbClr val="671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0" y="5088635"/>
              <a:ext cx="1222375" cy="1127760"/>
            </a:xfrm>
            <a:custGeom>
              <a:avLst/>
              <a:gdLst/>
              <a:ahLst/>
              <a:cxnLst/>
              <a:rect l="l" t="t" r="r" b="b"/>
              <a:pathLst>
                <a:path w="1222375" h="1127760">
                  <a:moveTo>
                    <a:pt x="0" y="1127759"/>
                  </a:moveTo>
                  <a:lnTo>
                    <a:pt x="1222248" y="1127759"/>
                  </a:lnTo>
                  <a:lnTo>
                    <a:pt x="1222248" y="0"/>
                  </a:lnTo>
                  <a:lnTo>
                    <a:pt x="0" y="0"/>
                  </a:lnTo>
                  <a:lnTo>
                    <a:pt x="0" y="1127759"/>
                  </a:lnTo>
                  <a:close/>
                </a:path>
              </a:pathLst>
            </a:custGeom>
            <a:ln w="12699">
              <a:solidFill>
                <a:srgbClr val="671F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5004815"/>
              <a:ext cx="1343406" cy="67741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54536" y="5574124"/>
              <a:ext cx="525780" cy="525145"/>
            </a:xfrm>
            <a:custGeom>
              <a:avLst/>
              <a:gdLst/>
              <a:ahLst/>
              <a:cxnLst/>
              <a:rect l="l" t="t" r="r" b="b"/>
              <a:pathLst>
                <a:path w="525780" h="525145">
                  <a:moveTo>
                    <a:pt x="263120" y="0"/>
                  </a:moveTo>
                  <a:lnTo>
                    <a:pt x="262883" y="0"/>
                  </a:lnTo>
                  <a:lnTo>
                    <a:pt x="215567" y="4245"/>
                  </a:lnTo>
                  <a:lnTo>
                    <a:pt x="171091" y="16449"/>
                  </a:lnTo>
                  <a:lnTo>
                    <a:pt x="130146" y="35869"/>
                  </a:lnTo>
                  <a:lnTo>
                    <a:pt x="93467" y="61765"/>
                  </a:lnTo>
                  <a:lnTo>
                    <a:pt x="61795" y="93395"/>
                  </a:lnTo>
                  <a:lnTo>
                    <a:pt x="35872" y="130018"/>
                  </a:lnTo>
                  <a:lnTo>
                    <a:pt x="16438" y="170893"/>
                  </a:lnTo>
                  <a:lnTo>
                    <a:pt x="4233" y="215277"/>
                  </a:lnTo>
                  <a:lnTo>
                    <a:pt x="0" y="262430"/>
                  </a:lnTo>
                  <a:lnTo>
                    <a:pt x="4235" y="309602"/>
                  </a:lnTo>
                  <a:lnTo>
                    <a:pt x="16446" y="354000"/>
                  </a:lnTo>
                  <a:lnTo>
                    <a:pt x="35891" y="394883"/>
                  </a:lnTo>
                  <a:lnTo>
                    <a:pt x="61827" y="431510"/>
                  </a:lnTo>
                  <a:lnTo>
                    <a:pt x="93512" y="463140"/>
                  </a:lnTo>
                  <a:lnTo>
                    <a:pt x="130202" y="489031"/>
                  </a:lnTo>
                  <a:lnTo>
                    <a:pt x="171156" y="508443"/>
                  </a:lnTo>
                  <a:lnTo>
                    <a:pt x="215630" y="520633"/>
                  </a:lnTo>
                  <a:lnTo>
                    <a:pt x="262883" y="524861"/>
                  </a:lnTo>
                  <a:lnTo>
                    <a:pt x="310137" y="520633"/>
                  </a:lnTo>
                  <a:lnTo>
                    <a:pt x="345130" y="511042"/>
                  </a:lnTo>
                  <a:lnTo>
                    <a:pt x="262883" y="511042"/>
                  </a:lnTo>
                  <a:lnTo>
                    <a:pt x="218118" y="507036"/>
                  </a:lnTo>
                  <a:lnTo>
                    <a:pt x="175985" y="495488"/>
                  </a:lnTo>
                  <a:lnTo>
                    <a:pt x="137188" y="477099"/>
                  </a:lnTo>
                  <a:lnTo>
                    <a:pt x="102430" y="452572"/>
                  </a:lnTo>
                  <a:lnTo>
                    <a:pt x="72414" y="422608"/>
                  </a:lnTo>
                  <a:lnTo>
                    <a:pt x="47813" y="387844"/>
                  </a:lnTo>
                  <a:lnTo>
                    <a:pt x="29411" y="349133"/>
                  </a:lnTo>
                  <a:lnTo>
                    <a:pt x="17853" y="307095"/>
                  </a:lnTo>
                  <a:lnTo>
                    <a:pt x="13843" y="262430"/>
                  </a:lnTo>
                  <a:lnTo>
                    <a:pt x="17855" y="217742"/>
                  </a:lnTo>
                  <a:lnTo>
                    <a:pt x="29424" y="175682"/>
                  </a:lnTo>
                  <a:lnTo>
                    <a:pt x="47844" y="136951"/>
                  </a:lnTo>
                  <a:lnTo>
                    <a:pt x="72414" y="102253"/>
                  </a:lnTo>
                  <a:lnTo>
                    <a:pt x="102430" y="72289"/>
                  </a:lnTo>
                  <a:lnTo>
                    <a:pt x="137188" y="47762"/>
                  </a:lnTo>
                  <a:lnTo>
                    <a:pt x="175985" y="29373"/>
                  </a:lnTo>
                  <a:lnTo>
                    <a:pt x="218118" y="17825"/>
                  </a:lnTo>
                  <a:lnTo>
                    <a:pt x="262883" y="13819"/>
                  </a:lnTo>
                  <a:lnTo>
                    <a:pt x="345222" y="13819"/>
                  </a:lnTo>
                  <a:lnTo>
                    <a:pt x="310350" y="4245"/>
                  </a:lnTo>
                  <a:lnTo>
                    <a:pt x="263120" y="0"/>
                  </a:lnTo>
                  <a:close/>
                </a:path>
                <a:path w="525780" h="525145">
                  <a:moveTo>
                    <a:pt x="345222" y="13819"/>
                  </a:moveTo>
                  <a:lnTo>
                    <a:pt x="262883" y="13819"/>
                  </a:lnTo>
                  <a:lnTo>
                    <a:pt x="307649" y="17825"/>
                  </a:lnTo>
                  <a:lnTo>
                    <a:pt x="349782" y="29373"/>
                  </a:lnTo>
                  <a:lnTo>
                    <a:pt x="388579" y="47762"/>
                  </a:lnTo>
                  <a:lnTo>
                    <a:pt x="423337" y="72289"/>
                  </a:lnTo>
                  <a:lnTo>
                    <a:pt x="453353" y="102253"/>
                  </a:lnTo>
                  <a:lnTo>
                    <a:pt x="477923" y="136951"/>
                  </a:lnTo>
                  <a:lnTo>
                    <a:pt x="496343" y="175682"/>
                  </a:lnTo>
                  <a:lnTo>
                    <a:pt x="507911" y="217742"/>
                  </a:lnTo>
                  <a:lnTo>
                    <a:pt x="511924" y="262430"/>
                  </a:lnTo>
                  <a:lnTo>
                    <a:pt x="507857" y="307119"/>
                  </a:lnTo>
                  <a:lnTo>
                    <a:pt x="496244" y="349179"/>
                  </a:lnTo>
                  <a:lnTo>
                    <a:pt x="477830" y="387844"/>
                  </a:lnTo>
                  <a:lnTo>
                    <a:pt x="453259" y="422528"/>
                  </a:lnTo>
                  <a:lnTo>
                    <a:pt x="423252" y="452485"/>
                  </a:lnTo>
                  <a:lnTo>
                    <a:pt x="388510" y="477015"/>
                  </a:lnTo>
                  <a:lnTo>
                    <a:pt x="349734" y="495417"/>
                  </a:lnTo>
                  <a:lnTo>
                    <a:pt x="307625" y="506993"/>
                  </a:lnTo>
                  <a:lnTo>
                    <a:pt x="262883" y="511042"/>
                  </a:lnTo>
                  <a:lnTo>
                    <a:pt x="345130" y="511042"/>
                  </a:lnTo>
                  <a:lnTo>
                    <a:pt x="395565" y="489031"/>
                  </a:lnTo>
                  <a:lnTo>
                    <a:pt x="432255" y="463140"/>
                  </a:lnTo>
                  <a:lnTo>
                    <a:pt x="463940" y="431510"/>
                  </a:lnTo>
                  <a:lnTo>
                    <a:pt x="489876" y="394883"/>
                  </a:lnTo>
                  <a:lnTo>
                    <a:pt x="509320" y="354000"/>
                  </a:lnTo>
                  <a:lnTo>
                    <a:pt x="521532" y="309602"/>
                  </a:lnTo>
                  <a:lnTo>
                    <a:pt x="525767" y="262430"/>
                  </a:lnTo>
                  <a:lnTo>
                    <a:pt x="521548" y="215259"/>
                  </a:lnTo>
                  <a:lnTo>
                    <a:pt x="509351" y="170861"/>
                  </a:lnTo>
                  <a:lnTo>
                    <a:pt x="489919" y="129977"/>
                  </a:lnTo>
                  <a:lnTo>
                    <a:pt x="463996" y="93350"/>
                  </a:lnTo>
                  <a:lnTo>
                    <a:pt x="432386" y="61765"/>
                  </a:lnTo>
                  <a:lnTo>
                    <a:pt x="395725" y="35869"/>
                  </a:lnTo>
                  <a:lnTo>
                    <a:pt x="354799" y="16449"/>
                  </a:lnTo>
                  <a:lnTo>
                    <a:pt x="345222" y="138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157" y="5692138"/>
              <a:ext cx="165522" cy="21847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3721" y="5954166"/>
              <a:ext cx="27940" cy="27940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21486" y="0"/>
                  </a:moveTo>
                  <a:lnTo>
                    <a:pt x="6200" y="0"/>
                  </a:lnTo>
                  <a:lnTo>
                    <a:pt x="0" y="6190"/>
                  </a:lnTo>
                  <a:lnTo>
                    <a:pt x="0" y="21455"/>
                  </a:lnTo>
                  <a:lnTo>
                    <a:pt x="6200" y="27639"/>
                  </a:lnTo>
                  <a:lnTo>
                    <a:pt x="21486" y="27639"/>
                  </a:lnTo>
                  <a:lnTo>
                    <a:pt x="27687" y="21455"/>
                  </a:lnTo>
                  <a:lnTo>
                    <a:pt x="27687" y="13819"/>
                  </a:lnTo>
                  <a:lnTo>
                    <a:pt x="27687" y="6190"/>
                  </a:lnTo>
                  <a:lnTo>
                    <a:pt x="21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78DA4CC9-029C-C223-3A5C-CC5DEF5C9435}"/>
              </a:ext>
            </a:extLst>
          </p:cNvPr>
          <p:cNvSpPr txBox="1"/>
          <p:nvPr/>
        </p:nvSpPr>
        <p:spPr>
          <a:xfrm>
            <a:off x="1270304" y="5341203"/>
            <a:ext cx="110893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ar-SA" sz="2300" dirty="0">
                <a:solidFill>
                  <a:srgbClr val="671F5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means of </a:t>
            </a:r>
            <a:r>
              <a:rPr lang="ar-SA" sz="2300" b="1" dirty="0">
                <a:solidFill>
                  <a:srgbClr val="671F5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enabling value </a:t>
            </a:r>
            <a:r>
              <a:rPr lang="ar-SA" sz="2300" dirty="0">
                <a:solidFill>
                  <a:srgbClr val="671F5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co-creation by facilitating </a:t>
            </a:r>
            <a:r>
              <a:rPr lang="ar-SA" sz="2300" b="1" dirty="0">
                <a:solidFill>
                  <a:srgbClr val="671F5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outcomes</a:t>
            </a:r>
            <a:r>
              <a:rPr lang="ar-SA" sz="2300" dirty="0">
                <a:solidFill>
                  <a:srgbClr val="671F5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customers </a:t>
            </a:r>
          </a:p>
          <a:p>
            <a:pPr algn="l" rtl="0"/>
            <a:r>
              <a:rPr lang="ar-SA" sz="2300" dirty="0">
                <a:solidFill>
                  <a:srgbClr val="671F5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want to achieve, </a:t>
            </a:r>
            <a:r>
              <a:rPr lang="ar-SA" sz="2300" dirty="0">
                <a:solidFill>
                  <a:srgbClr val="F16D8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</a:t>
            </a:r>
            <a:r>
              <a:rPr lang="ar-SA" sz="2300" dirty="0">
                <a:solidFill>
                  <a:srgbClr val="671F5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 customer having to manage specific costs and risks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39" y="228092"/>
            <a:ext cx="5237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80" dirty="0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r>
              <a:rPr sz="2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80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ervice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45" dirty="0">
                <a:solidFill>
                  <a:srgbClr val="FFFFFF"/>
                </a:solidFill>
                <a:latin typeface="Arial"/>
                <a:cs typeface="Arial"/>
              </a:rPr>
              <a:t>Mana</a:t>
            </a:r>
            <a:r>
              <a:rPr sz="2800" b="1" spc="-13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800" b="1" spc="-11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28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18548" y="6095"/>
            <a:ext cx="5574030" cy="1007110"/>
            <a:chOff x="6618548" y="6095"/>
            <a:chExt cx="5574030" cy="1007110"/>
          </a:xfrm>
        </p:grpSpPr>
        <p:sp>
          <p:nvSpPr>
            <p:cNvPr id="4" name="object 4"/>
            <p:cNvSpPr/>
            <p:nvPr/>
          </p:nvSpPr>
          <p:spPr>
            <a:xfrm>
              <a:off x="6618548" y="197946"/>
              <a:ext cx="539115" cy="539750"/>
            </a:xfrm>
            <a:custGeom>
              <a:avLst/>
              <a:gdLst/>
              <a:ahLst/>
              <a:cxnLst/>
              <a:rect l="l" t="t" r="r" b="b"/>
              <a:pathLst>
                <a:path w="539115" h="539750">
                  <a:moveTo>
                    <a:pt x="269652" y="0"/>
                  </a:moveTo>
                  <a:lnTo>
                    <a:pt x="269439" y="0"/>
                  </a:lnTo>
                  <a:lnTo>
                    <a:pt x="220947" y="4360"/>
                  </a:lnTo>
                  <a:lnTo>
                    <a:pt x="175366" y="16893"/>
                  </a:lnTo>
                  <a:lnTo>
                    <a:pt x="133402" y="36840"/>
                  </a:lnTo>
                  <a:lnTo>
                    <a:pt x="95810" y="63437"/>
                  </a:lnTo>
                  <a:lnTo>
                    <a:pt x="63349" y="95925"/>
                  </a:lnTo>
                  <a:lnTo>
                    <a:pt x="36777" y="133543"/>
                  </a:lnTo>
                  <a:lnTo>
                    <a:pt x="16855" y="175528"/>
                  </a:lnTo>
                  <a:lnTo>
                    <a:pt x="4341" y="221129"/>
                  </a:lnTo>
                  <a:lnTo>
                    <a:pt x="0" y="269588"/>
                  </a:lnTo>
                  <a:lnTo>
                    <a:pt x="4341" y="318046"/>
                  </a:lnTo>
                  <a:lnTo>
                    <a:pt x="16857" y="363655"/>
                  </a:lnTo>
                  <a:lnTo>
                    <a:pt x="36786" y="405653"/>
                  </a:lnTo>
                  <a:lnTo>
                    <a:pt x="63369" y="443279"/>
                  </a:lnTo>
                  <a:lnTo>
                    <a:pt x="95844" y="475771"/>
                  </a:lnTo>
                  <a:lnTo>
                    <a:pt x="133449" y="502369"/>
                  </a:lnTo>
                  <a:lnTo>
                    <a:pt x="175424" y="522309"/>
                  </a:lnTo>
                  <a:lnTo>
                    <a:pt x="221008" y="534832"/>
                  </a:lnTo>
                  <a:lnTo>
                    <a:pt x="269439" y="539176"/>
                  </a:lnTo>
                  <a:lnTo>
                    <a:pt x="317871" y="534832"/>
                  </a:lnTo>
                  <a:lnTo>
                    <a:pt x="363456" y="522309"/>
                  </a:lnTo>
                  <a:lnTo>
                    <a:pt x="405433" y="502369"/>
                  </a:lnTo>
                  <a:lnTo>
                    <a:pt x="443040" y="475771"/>
                  </a:lnTo>
                  <a:lnTo>
                    <a:pt x="475517" y="443279"/>
                  </a:lnTo>
                  <a:lnTo>
                    <a:pt x="502101" y="405653"/>
                  </a:lnTo>
                  <a:lnTo>
                    <a:pt x="512368" y="384018"/>
                  </a:lnTo>
                  <a:lnTo>
                    <a:pt x="258012" y="384018"/>
                  </a:lnTo>
                  <a:lnTo>
                    <a:pt x="258012" y="210086"/>
                  </a:lnTo>
                  <a:lnTo>
                    <a:pt x="205241" y="210086"/>
                  </a:lnTo>
                  <a:lnTo>
                    <a:pt x="205241" y="177327"/>
                  </a:lnTo>
                  <a:lnTo>
                    <a:pt x="209166" y="176227"/>
                  </a:lnTo>
                  <a:lnTo>
                    <a:pt x="212737" y="175127"/>
                  </a:lnTo>
                  <a:lnTo>
                    <a:pt x="225507" y="170726"/>
                  </a:lnTo>
                  <a:lnTo>
                    <a:pt x="231786" y="168182"/>
                  </a:lnTo>
                  <a:lnTo>
                    <a:pt x="238070" y="165497"/>
                  </a:lnTo>
                  <a:lnTo>
                    <a:pt x="244349" y="162947"/>
                  </a:lnTo>
                  <a:lnTo>
                    <a:pt x="250350" y="159806"/>
                  </a:lnTo>
                  <a:lnTo>
                    <a:pt x="256468" y="156665"/>
                  </a:lnTo>
                  <a:lnTo>
                    <a:pt x="259495" y="155009"/>
                  </a:lnTo>
                  <a:lnTo>
                    <a:pt x="262487" y="153264"/>
                  </a:lnTo>
                  <a:lnTo>
                    <a:pt x="265798" y="151543"/>
                  </a:lnTo>
                  <a:lnTo>
                    <a:pt x="269055" y="149650"/>
                  </a:lnTo>
                  <a:lnTo>
                    <a:pt x="275458" y="145527"/>
                  </a:lnTo>
                  <a:lnTo>
                    <a:pt x="278721" y="143634"/>
                  </a:lnTo>
                  <a:lnTo>
                    <a:pt x="282038" y="141907"/>
                  </a:lnTo>
                  <a:lnTo>
                    <a:pt x="506134" y="141907"/>
                  </a:lnTo>
                  <a:lnTo>
                    <a:pt x="502154" y="133522"/>
                  </a:lnTo>
                  <a:lnTo>
                    <a:pt x="475579" y="95896"/>
                  </a:lnTo>
                  <a:lnTo>
                    <a:pt x="443110" y="63404"/>
                  </a:lnTo>
                  <a:lnTo>
                    <a:pt x="405575" y="36840"/>
                  </a:lnTo>
                  <a:lnTo>
                    <a:pt x="363623" y="16893"/>
                  </a:lnTo>
                  <a:lnTo>
                    <a:pt x="318062" y="4360"/>
                  </a:lnTo>
                  <a:lnTo>
                    <a:pt x="269652" y="0"/>
                  </a:lnTo>
                  <a:close/>
                </a:path>
                <a:path w="539115" h="539750">
                  <a:moveTo>
                    <a:pt x="506134" y="141907"/>
                  </a:moveTo>
                  <a:lnTo>
                    <a:pt x="298994" y="141907"/>
                  </a:lnTo>
                  <a:lnTo>
                    <a:pt x="298994" y="384018"/>
                  </a:lnTo>
                  <a:lnTo>
                    <a:pt x="512368" y="384018"/>
                  </a:lnTo>
                  <a:lnTo>
                    <a:pt x="522033" y="363655"/>
                  </a:lnTo>
                  <a:lnTo>
                    <a:pt x="534550" y="318046"/>
                  </a:lnTo>
                  <a:lnTo>
                    <a:pt x="538891" y="269588"/>
                  </a:lnTo>
                  <a:lnTo>
                    <a:pt x="534570" y="221120"/>
                  </a:lnTo>
                  <a:lnTo>
                    <a:pt x="522072" y="175521"/>
                  </a:lnTo>
                  <a:lnTo>
                    <a:pt x="506134" y="141907"/>
                  </a:lnTo>
                  <a:close/>
                </a:path>
                <a:path w="539115" h="539750">
                  <a:moveTo>
                    <a:pt x="258012" y="188170"/>
                  </a:moveTo>
                  <a:lnTo>
                    <a:pt x="216403" y="207223"/>
                  </a:lnTo>
                  <a:lnTo>
                    <a:pt x="205241" y="210086"/>
                  </a:lnTo>
                  <a:lnTo>
                    <a:pt x="258012" y="210086"/>
                  </a:lnTo>
                  <a:lnTo>
                    <a:pt x="258012" y="188170"/>
                  </a:lnTo>
                  <a:close/>
                </a:path>
              </a:pathLst>
            </a:custGeom>
            <a:solidFill>
              <a:srgbClr val="F16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20456" y="126491"/>
              <a:ext cx="3971925" cy="688975"/>
            </a:xfrm>
            <a:custGeom>
              <a:avLst/>
              <a:gdLst/>
              <a:ahLst/>
              <a:cxnLst/>
              <a:rect l="l" t="t" r="r" b="b"/>
              <a:pathLst>
                <a:path w="3971925" h="688975">
                  <a:moveTo>
                    <a:pt x="3971544" y="0"/>
                  </a:moveTo>
                  <a:lnTo>
                    <a:pt x="215265" y="0"/>
                  </a:lnTo>
                  <a:lnTo>
                    <a:pt x="165911" y="5686"/>
                  </a:lnTo>
                  <a:lnTo>
                    <a:pt x="120603" y="21882"/>
                  </a:lnTo>
                  <a:lnTo>
                    <a:pt x="80634" y="47296"/>
                  </a:lnTo>
                  <a:lnTo>
                    <a:pt x="47296" y="80634"/>
                  </a:lnTo>
                  <a:lnTo>
                    <a:pt x="21882" y="120603"/>
                  </a:lnTo>
                  <a:lnTo>
                    <a:pt x="5686" y="165911"/>
                  </a:lnTo>
                  <a:lnTo>
                    <a:pt x="0" y="215264"/>
                  </a:lnTo>
                  <a:lnTo>
                    <a:pt x="0" y="473582"/>
                  </a:lnTo>
                  <a:lnTo>
                    <a:pt x="5686" y="522936"/>
                  </a:lnTo>
                  <a:lnTo>
                    <a:pt x="21882" y="568244"/>
                  </a:lnTo>
                  <a:lnTo>
                    <a:pt x="47296" y="608213"/>
                  </a:lnTo>
                  <a:lnTo>
                    <a:pt x="80634" y="641551"/>
                  </a:lnTo>
                  <a:lnTo>
                    <a:pt x="120603" y="666965"/>
                  </a:lnTo>
                  <a:lnTo>
                    <a:pt x="165911" y="683161"/>
                  </a:lnTo>
                  <a:lnTo>
                    <a:pt x="215265" y="688847"/>
                  </a:lnTo>
                  <a:lnTo>
                    <a:pt x="3971544" y="688847"/>
                  </a:lnTo>
                  <a:lnTo>
                    <a:pt x="3971544" y="0"/>
                  </a:lnTo>
                  <a:close/>
                </a:path>
              </a:pathLst>
            </a:custGeom>
            <a:solidFill>
              <a:srgbClr val="33B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0436" y="6095"/>
              <a:ext cx="4131563" cy="1006601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46820" y="1190174"/>
            <a:ext cx="1194435" cy="1225550"/>
            <a:chOff x="446820" y="1190174"/>
            <a:chExt cx="1194435" cy="1225550"/>
          </a:xfrm>
        </p:grpSpPr>
        <p:sp>
          <p:nvSpPr>
            <p:cNvPr id="8" name="object 8"/>
            <p:cNvSpPr/>
            <p:nvPr/>
          </p:nvSpPr>
          <p:spPr>
            <a:xfrm>
              <a:off x="446820" y="1925568"/>
              <a:ext cx="411480" cy="490220"/>
            </a:xfrm>
            <a:custGeom>
              <a:avLst/>
              <a:gdLst/>
              <a:ahLst/>
              <a:cxnLst/>
              <a:rect l="l" t="t" r="r" b="b"/>
              <a:pathLst>
                <a:path w="411480" h="490219">
                  <a:moveTo>
                    <a:pt x="181896" y="0"/>
                  </a:moveTo>
                  <a:lnTo>
                    <a:pt x="134980" y="6155"/>
                  </a:lnTo>
                  <a:lnTo>
                    <a:pt x="92559" y="23508"/>
                  </a:lnTo>
                  <a:lnTo>
                    <a:pt x="56255" y="50505"/>
                  </a:lnTo>
                  <a:lnTo>
                    <a:pt x="27688" y="85597"/>
                  </a:lnTo>
                  <a:lnTo>
                    <a:pt x="8479" y="127231"/>
                  </a:lnTo>
                  <a:lnTo>
                    <a:pt x="250" y="173856"/>
                  </a:lnTo>
                  <a:lnTo>
                    <a:pt x="0" y="179357"/>
                  </a:lnTo>
                  <a:lnTo>
                    <a:pt x="0" y="184870"/>
                  </a:lnTo>
                  <a:lnTo>
                    <a:pt x="4933" y="232494"/>
                  </a:lnTo>
                  <a:lnTo>
                    <a:pt x="18863" y="271943"/>
                  </a:lnTo>
                  <a:lnTo>
                    <a:pt x="41317" y="307240"/>
                  </a:lnTo>
                  <a:lnTo>
                    <a:pt x="71569" y="336895"/>
                  </a:lnTo>
                  <a:lnTo>
                    <a:pt x="71569" y="490055"/>
                  </a:lnTo>
                  <a:lnTo>
                    <a:pt x="262739" y="490055"/>
                  </a:lnTo>
                  <a:lnTo>
                    <a:pt x="262739" y="462261"/>
                  </a:lnTo>
                  <a:lnTo>
                    <a:pt x="99350" y="462261"/>
                  </a:lnTo>
                  <a:lnTo>
                    <a:pt x="99350" y="323286"/>
                  </a:lnTo>
                  <a:lnTo>
                    <a:pt x="64227" y="288935"/>
                  </a:lnTo>
                  <a:lnTo>
                    <a:pt x="33469" y="225754"/>
                  </a:lnTo>
                  <a:lnTo>
                    <a:pt x="27999" y="189121"/>
                  </a:lnTo>
                  <a:lnTo>
                    <a:pt x="27806" y="184870"/>
                  </a:lnTo>
                  <a:lnTo>
                    <a:pt x="37459" y="128125"/>
                  </a:lnTo>
                  <a:lnTo>
                    <a:pt x="59965" y="87618"/>
                  </a:lnTo>
                  <a:lnTo>
                    <a:pt x="93132" y="55870"/>
                  </a:lnTo>
                  <a:lnTo>
                    <a:pt x="134571" y="35168"/>
                  </a:lnTo>
                  <a:lnTo>
                    <a:pt x="181896" y="27796"/>
                  </a:lnTo>
                  <a:lnTo>
                    <a:pt x="277983" y="27796"/>
                  </a:lnTo>
                  <a:lnTo>
                    <a:pt x="238334" y="8885"/>
                  </a:lnTo>
                  <a:lnTo>
                    <a:pt x="190299" y="185"/>
                  </a:lnTo>
                  <a:lnTo>
                    <a:pt x="187487" y="57"/>
                  </a:lnTo>
                  <a:lnTo>
                    <a:pt x="181896" y="0"/>
                  </a:lnTo>
                  <a:close/>
                </a:path>
                <a:path w="411480" h="490219">
                  <a:moveTo>
                    <a:pt x="277983" y="27796"/>
                  </a:moveTo>
                  <a:lnTo>
                    <a:pt x="184257" y="27796"/>
                  </a:lnTo>
                  <a:lnTo>
                    <a:pt x="186653" y="27842"/>
                  </a:lnTo>
                  <a:lnTo>
                    <a:pt x="189038" y="27958"/>
                  </a:lnTo>
                  <a:lnTo>
                    <a:pt x="237350" y="38076"/>
                  </a:lnTo>
                  <a:lnTo>
                    <a:pt x="278623" y="61897"/>
                  </a:lnTo>
                  <a:lnTo>
                    <a:pt x="310443" y="96776"/>
                  </a:lnTo>
                  <a:lnTo>
                    <a:pt x="330397" y="140066"/>
                  </a:lnTo>
                  <a:lnTo>
                    <a:pt x="336070" y="189121"/>
                  </a:lnTo>
                  <a:lnTo>
                    <a:pt x="336047" y="200807"/>
                  </a:lnTo>
                  <a:lnTo>
                    <a:pt x="381794" y="280549"/>
                  </a:lnTo>
                  <a:lnTo>
                    <a:pt x="335978" y="280641"/>
                  </a:lnTo>
                  <a:lnTo>
                    <a:pt x="335978" y="345975"/>
                  </a:lnTo>
                  <a:lnTo>
                    <a:pt x="316913" y="382099"/>
                  </a:lnTo>
                  <a:lnTo>
                    <a:pt x="290752" y="389616"/>
                  </a:lnTo>
                  <a:lnTo>
                    <a:pt x="234958" y="389616"/>
                  </a:lnTo>
                  <a:lnTo>
                    <a:pt x="234958" y="462261"/>
                  </a:lnTo>
                  <a:lnTo>
                    <a:pt x="262739" y="462261"/>
                  </a:lnTo>
                  <a:lnTo>
                    <a:pt x="262739" y="417424"/>
                  </a:lnTo>
                  <a:lnTo>
                    <a:pt x="292384" y="417424"/>
                  </a:lnTo>
                  <a:lnTo>
                    <a:pt x="320171" y="411802"/>
                  </a:lnTo>
                  <a:lnTo>
                    <a:pt x="342862" y="396488"/>
                  </a:lnTo>
                  <a:lnTo>
                    <a:pt x="358161" y="373779"/>
                  </a:lnTo>
                  <a:lnTo>
                    <a:pt x="363771" y="345975"/>
                  </a:lnTo>
                  <a:lnTo>
                    <a:pt x="363759" y="308438"/>
                  </a:lnTo>
                  <a:lnTo>
                    <a:pt x="390371" y="308438"/>
                  </a:lnTo>
                  <a:lnTo>
                    <a:pt x="401418" y="304199"/>
                  </a:lnTo>
                  <a:lnTo>
                    <a:pt x="409283" y="294965"/>
                  </a:lnTo>
                  <a:lnTo>
                    <a:pt x="411474" y="281870"/>
                  </a:lnTo>
                  <a:lnTo>
                    <a:pt x="405501" y="266048"/>
                  </a:lnTo>
                  <a:lnTo>
                    <a:pt x="363829" y="193395"/>
                  </a:lnTo>
                  <a:lnTo>
                    <a:pt x="363717" y="189121"/>
                  </a:lnTo>
                  <a:lnTo>
                    <a:pt x="359535" y="141726"/>
                  </a:lnTo>
                  <a:lnTo>
                    <a:pt x="343184" y="97434"/>
                  </a:lnTo>
                  <a:lnTo>
                    <a:pt x="316431" y="59322"/>
                  </a:lnTo>
                  <a:lnTo>
                    <a:pt x="280930" y="29201"/>
                  </a:lnTo>
                  <a:lnTo>
                    <a:pt x="277983" y="27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251" y="1856112"/>
              <a:ext cx="225104" cy="1799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6606" y="1190174"/>
              <a:ext cx="955040" cy="666750"/>
            </a:xfrm>
            <a:custGeom>
              <a:avLst/>
              <a:gdLst/>
              <a:ahLst/>
              <a:cxnLst/>
              <a:rect l="l" t="t" r="r" b="b"/>
              <a:pathLst>
                <a:path w="955039" h="666750">
                  <a:moveTo>
                    <a:pt x="332661" y="555874"/>
                  </a:moveTo>
                  <a:lnTo>
                    <a:pt x="302041" y="555874"/>
                  </a:lnTo>
                  <a:lnTo>
                    <a:pt x="319348" y="598423"/>
                  </a:lnTo>
                  <a:lnTo>
                    <a:pt x="348033" y="632228"/>
                  </a:lnTo>
                  <a:lnTo>
                    <a:pt x="385260" y="655515"/>
                  </a:lnTo>
                  <a:lnTo>
                    <a:pt x="428196" y="666513"/>
                  </a:lnTo>
                  <a:lnTo>
                    <a:pt x="474007" y="663447"/>
                  </a:lnTo>
                  <a:lnTo>
                    <a:pt x="504390" y="652726"/>
                  </a:lnTo>
                  <a:lnTo>
                    <a:pt x="525617" y="639322"/>
                  </a:lnTo>
                  <a:lnTo>
                    <a:pt x="441688" y="639322"/>
                  </a:lnTo>
                  <a:lnTo>
                    <a:pt x="396757" y="630248"/>
                  </a:lnTo>
                  <a:lnTo>
                    <a:pt x="360056" y="605511"/>
                  </a:lnTo>
                  <a:lnTo>
                    <a:pt x="335289" y="568818"/>
                  </a:lnTo>
                  <a:lnTo>
                    <a:pt x="332661" y="555874"/>
                  </a:lnTo>
                  <a:close/>
                </a:path>
                <a:path w="955039" h="666750">
                  <a:moveTo>
                    <a:pt x="556830" y="534378"/>
                  </a:moveTo>
                  <a:lnTo>
                    <a:pt x="556462" y="535432"/>
                  </a:lnTo>
                  <a:lnTo>
                    <a:pt x="544772" y="575965"/>
                  </a:lnTo>
                  <a:lnTo>
                    <a:pt x="519511" y="609163"/>
                  </a:lnTo>
                  <a:lnTo>
                    <a:pt x="484135" y="631259"/>
                  </a:lnTo>
                  <a:lnTo>
                    <a:pt x="441862" y="639322"/>
                  </a:lnTo>
                  <a:lnTo>
                    <a:pt x="525617" y="639322"/>
                  </a:lnTo>
                  <a:lnTo>
                    <a:pt x="531308" y="635729"/>
                  </a:lnTo>
                  <a:lnTo>
                    <a:pt x="553817" y="613211"/>
                  </a:lnTo>
                  <a:lnTo>
                    <a:pt x="570976" y="585929"/>
                  </a:lnTo>
                  <a:lnTo>
                    <a:pt x="723124" y="585929"/>
                  </a:lnTo>
                  <a:lnTo>
                    <a:pt x="730677" y="581563"/>
                  </a:lnTo>
                  <a:lnTo>
                    <a:pt x="648659" y="581563"/>
                  </a:lnTo>
                  <a:lnTo>
                    <a:pt x="621976" y="578361"/>
                  </a:lnTo>
                  <a:lnTo>
                    <a:pt x="597129" y="569112"/>
                  </a:lnTo>
                  <a:lnTo>
                    <a:pt x="575119" y="554331"/>
                  </a:lnTo>
                  <a:lnTo>
                    <a:pt x="556946" y="534529"/>
                  </a:lnTo>
                  <a:lnTo>
                    <a:pt x="556830" y="534378"/>
                  </a:lnTo>
                  <a:close/>
                </a:path>
                <a:path w="955039" h="666750">
                  <a:moveTo>
                    <a:pt x="723124" y="585929"/>
                  </a:moveTo>
                  <a:lnTo>
                    <a:pt x="570976" y="585929"/>
                  </a:lnTo>
                  <a:lnTo>
                    <a:pt x="588946" y="596022"/>
                  </a:lnTo>
                  <a:lnTo>
                    <a:pt x="608094" y="603356"/>
                  </a:lnTo>
                  <a:lnTo>
                    <a:pt x="628104" y="607834"/>
                  </a:lnTo>
                  <a:lnTo>
                    <a:pt x="648659" y="609360"/>
                  </a:lnTo>
                  <a:lnTo>
                    <a:pt x="697980" y="600467"/>
                  </a:lnTo>
                  <a:lnTo>
                    <a:pt x="723124" y="585929"/>
                  </a:lnTo>
                  <a:close/>
                </a:path>
                <a:path w="955039" h="666750">
                  <a:moveTo>
                    <a:pt x="764368" y="455853"/>
                  </a:moveTo>
                  <a:lnTo>
                    <a:pt x="764209" y="466340"/>
                  </a:lnTo>
                  <a:lnTo>
                    <a:pt x="755094" y="511028"/>
                  </a:lnTo>
                  <a:lnTo>
                    <a:pt x="730380" y="547661"/>
                  </a:lnTo>
                  <a:lnTo>
                    <a:pt x="693776" y="572400"/>
                  </a:lnTo>
                  <a:lnTo>
                    <a:pt x="648960" y="581563"/>
                  </a:lnTo>
                  <a:lnTo>
                    <a:pt x="730677" y="581563"/>
                  </a:lnTo>
                  <a:lnTo>
                    <a:pt x="740184" y="576066"/>
                  </a:lnTo>
                  <a:lnTo>
                    <a:pt x="771862" y="538998"/>
                  </a:lnTo>
                  <a:lnTo>
                    <a:pt x="789603" y="492104"/>
                  </a:lnTo>
                  <a:lnTo>
                    <a:pt x="823249" y="492104"/>
                  </a:lnTo>
                  <a:lnTo>
                    <a:pt x="856801" y="486679"/>
                  </a:lnTo>
                  <a:lnTo>
                    <a:pt x="896072" y="466340"/>
                  </a:lnTo>
                  <a:lnTo>
                    <a:pt x="896216" y="466195"/>
                  </a:lnTo>
                  <a:lnTo>
                    <a:pt x="810335" y="466184"/>
                  </a:lnTo>
                  <a:lnTo>
                    <a:pt x="798524" y="465290"/>
                  </a:lnTo>
                  <a:lnTo>
                    <a:pt x="786882" y="463264"/>
                  </a:lnTo>
                  <a:lnTo>
                    <a:pt x="775488" y="460123"/>
                  </a:lnTo>
                  <a:lnTo>
                    <a:pt x="764368" y="455853"/>
                  </a:lnTo>
                  <a:close/>
                </a:path>
                <a:path w="955039" h="666750">
                  <a:moveTo>
                    <a:pt x="280116" y="34629"/>
                  </a:moveTo>
                  <a:lnTo>
                    <a:pt x="235911" y="41775"/>
                  </a:lnTo>
                  <a:lnTo>
                    <a:pt x="197287" y="61358"/>
                  </a:lnTo>
                  <a:lnTo>
                    <a:pt x="166464" y="91223"/>
                  </a:lnTo>
                  <a:lnTo>
                    <a:pt x="145662" y="129213"/>
                  </a:lnTo>
                  <a:lnTo>
                    <a:pt x="137100" y="173173"/>
                  </a:lnTo>
                  <a:lnTo>
                    <a:pt x="92212" y="182319"/>
                  </a:lnTo>
                  <a:lnTo>
                    <a:pt x="53838" y="204212"/>
                  </a:lnTo>
                  <a:lnTo>
                    <a:pt x="24111" y="236491"/>
                  </a:lnTo>
                  <a:lnTo>
                    <a:pt x="5438" y="276560"/>
                  </a:lnTo>
                  <a:lnTo>
                    <a:pt x="0" y="322070"/>
                  </a:lnTo>
                  <a:lnTo>
                    <a:pt x="10428" y="370192"/>
                  </a:lnTo>
                  <a:lnTo>
                    <a:pt x="35670" y="410918"/>
                  </a:lnTo>
                  <a:lnTo>
                    <a:pt x="72909" y="441050"/>
                  </a:lnTo>
                  <a:lnTo>
                    <a:pt x="119332" y="457393"/>
                  </a:lnTo>
                  <a:lnTo>
                    <a:pt x="138612" y="500336"/>
                  </a:lnTo>
                  <a:lnTo>
                    <a:pt x="169958" y="533837"/>
                  </a:lnTo>
                  <a:lnTo>
                    <a:pt x="210350" y="555572"/>
                  </a:lnTo>
                  <a:lnTo>
                    <a:pt x="256769" y="563217"/>
                  </a:lnTo>
                  <a:lnTo>
                    <a:pt x="261260" y="563217"/>
                  </a:lnTo>
                  <a:lnTo>
                    <a:pt x="302041" y="555874"/>
                  </a:lnTo>
                  <a:lnTo>
                    <a:pt x="332661" y="555874"/>
                  </a:lnTo>
                  <a:lnTo>
                    <a:pt x="328511" y="535432"/>
                  </a:lnTo>
                  <a:lnTo>
                    <a:pt x="256757" y="535421"/>
                  </a:lnTo>
                  <a:lnTo>
                    <a:pt x="214874" y="527441"/>
                  </a:lnTo>
                  <a:lnTo>
                    <a:pt x="179813" y="505559"/>
                  </a:lnTo>
                  <a:lnTo>
                    <a:pt x="154760" y="472676"/>
                  </a:lnTo>
                  <a:lnTo>
                    <a:pt x="142900" y="431693"/>
                  </a:lnTo>
                  <a:lnTo>
                    <a:pt x="93814" y="420616"/>
                  </a:lnTo>
                  <a:lnTo>
                    <a:pt x="58196" y="394424"/>
                  </a:lnTo>
                  <a:lnTo>
                    <a:pt x="34992" y="356776"/>
                  </a:lnTo>
                  <a:lnTo>
                    <a:pt x="27758" y="311530"/>
                  </a:lnTo>
                  <a:lnTo>
                    <a:pt x="37984" y="268441"/>
                  </a:lnTo>
                  <a:lnTo>
                    <a:pt x="62658" y="233423"/>
                  </a:lnTo>
                  <a:lnTo>
                    <a:pt x="98375" y="209786"/>
                  </a:lnTo>
                  <a:lnTo>
                    <a:pt x="141731" y="200842"/>
                  </a:lnTo>
                  <a:lnTo>
                    <a:pt x="167456" y="200842"/>
                  </a:lnTo>
                  <a:lnTo>
                    <a:pt x="166715" y="197607"/>
                  </a:lnTo>
                  <a:lnTo>
                    <a:pt x="165653" y="191042"/>
                  </a:lnTo>
                  <a:lnTo>
                    <a:pt x="165010" y="184423"/>
                  </a:lnTo>
                  <a:lnTo>
                    <a:pt x="164789" y="177771"/>
                  </a:lnTo>
                  <a:lnTo>
                    <a:pt x="173937" y="132961"/>
                  </a:lnTo>
                  <a:lnTo>
                    <a:pt x="198651" y="96345"/>
                  </a:lnTo>
                  <a:lnTo>
                    <a:pt x="235254" y="71606"/>
                  </a:lnTo>
                  <a:lnTo>
                    <a:pt x="280070" y="62426"/>
                  </a:lnTo>
                  <a:lnTo>
                    <a:pt x="363926" y="62426"/>
                  </a:lnTo>
                  <a:lnTo>
                    <a:pt x="348162" y="52024"/>
                  </a:lnTo>
                  <a:lnTo>
                    <a:pt x="326610" y="42476"/>
                  </a:lnTo>
                  <a:lnTo>
                    <a:pt x="303772" y="36620"/>
                  </a:lnTo>
                  <a:lnTo>
                    <a:pt x="280116" y="34629"/>
                  </a:lnTo>
                  <a:close/>
                </a:path>
                <a:path w="955039" h="666750">
                  <a:moveTo>
                    <a:pt x="327206" y="511272"/>
                  </a:moveTo>
                  <a:lnTo>
                    <a:pt x="283656" y="532243"/>
                  </a:lnTo>
                  <a:lnTo>
                    <a:pt x="260357" y="535432"/>
                  </a:lnTo>
                  <a:lnTo>
                    <a:pt x="328511" y="535432"/>
                  </a:lnTo>
                  <a:lnTo>
                    <a:pt x="326164" y="523873"/>
                  </a:lnTo>
                  <a:lnTo>
                    <a:pt x="326268" y="519727"/>
                  </a:lnTo>
                  <a:lnTo>
                    <a:pt x="326639" y="515592"/>
                  </a:lnTo>
                  <a:lnTo>
                    <a:pt x="327298" y="511319"/>
                  </a:lnTo>
                  <a:close/>
                </a:path>
                <a:path w="955039" h="666750">
                  <a:moveTo>
                    <a:pt x="823249" y="492104"/>
                  </a:moveTo>
                  <a:lnTo>
                    <a:pt x="789603" y="492104"/>
                  </a:lnTo>
                  <a:lnTo>
                    <a:pt x="796213" y="493170"/>
                  </a:lnTo>
                  <a:lnTo>
                    <a:pt x="802880" y="493795"/>
                  </a:lnTo>
                  <a:lnTo>
                    <a:pt x="809583" y="493980"/>
                  </a:lnTo>
                  <a:lnTo>
                    <a:pt x="811645" y="493980"/>
                  </a:lnTo>
                  <a:lnTo>
                    <a:pt x="823249" y="492104"/>
                  </a:lnTo>
                  <a:close/>
                </a:path>
                <a:path w="955039" h="666750">
                  <a:moveTo>
                    <a:pt x="895720" y="235449"/>
                  </a:moveTo>
                  <a:lnTo>
                    <a:pt x="812754" y="235449"/>
                  </a:lnTo>
                  <a:lnTo>
                    <a:pt x="857567" y="245011"/>
                  </a:lnTo>
                  <a:lnTo>
                    <a:pt x="893960" y="270136"/>
                  </a:lnTo>
                  <a:lnTo>
                    <a:pt x="918272" y="307076"/>
                  </a:lnTo>
                  <a:lnTo>
                    <a:pt x="926843" y="352079"/>
                  </a:lnTo>
                  <a:lnTo>
                    <a:pt x="917424" y="396562"/>
                  </a:lnTo>
                  <a:lnTo>
                    <a:pt x="892640" y="432816"/>
                  </a:lnTo>
                  <a:lnTo>
                    <a:pt x="856141" y="457231"/>
                  </a:lnTo>
                  <a:lnTo>
                    <a:pt x="811574" y="466195"/>
                  </a:lnTo>
                  <a:lnTo>
                    <a:pt x="896228" y="466184"/>
                  </a:lnTo>
                  <a:lnTo>
                    <a:pt x="927033" y="435336"/>
                  </a:lnTo>
                  <a:lnTo>
                    <a:pt x="947335" y="396026"/>
                  </a:lnTo>
                  <a:lnTo>
                    <a:pt x="954624" y="350770"/>
                  </a:lnTo>
                  <a:lnTo>
                    <a:pt x="947551" y="306232"/>
                  </a:lnTo>
                  <a:lnTo>
                    <a:pt x="927818" y="267381"/>
                  </a:lnTo>
                  <a:lnTo>
                    <a:pt x="897657" y="236491"/>
                  </a:lnTo>
                  <a:lnTo>
                    <a:pt x="895720" y="235449"/>
                  </a:lnTo>
                  <a:close/>
                </a:path>
                <a:path w="955039" h="666750">
                  <a:moveTo>
                    <a:pt x="755933" y="97056"/>
                  </a:moveTo>
                  <a:lnTo>
                    <a:pt x="671961" y="97056"/>
                  </a:lnTo>
                  <a:lnTo>
                    <a:pt x="716787" y="106174"/>
                  </a:lnTo>
                  <a:lnTo>
                    <a:pt x="753402" y="130894"/>
                  </a:lnTo>
                  <a:lnTo>
                    <a:pt x="778125" y="167525"/>
                  </a:lnTo>
                  <a:lnTo>
                    <a:pt x="787277" y="212377"/>
                  </a:lnTo>
                  <a:lnTo>
                    <a:pt x="787101" y="219036"/>
                  </a:lnTo>
                  <a:lnTo>
                    <a:pt x="786473" y="225657"/>
                  </a:lnTo>
                  <a:lnTo>
                    <a:pt x="785396" y="232220"/>
                  </a:lnTo>
                  <a:lnTo>
                    <a:pt x="783850" y="238819"/>
                  </a:lnTo>
                  <a:lnTo>
                    <a:pt x="790519" y="237387"/>
                  </a:lnTo>
                  <a:lnTo>
                    <a:pt x="797075" y="236323"/>
                  </a:lnTo>
                  <a:lnTo>
                    <a:pt x="803683" y="235676"/>
                  </a:lnTo>
                  <a:lnTo>
                    <a:pt x="810323" y="235449"/>
                  </a:lnTo>
                  <a:lnTo>
                    <a:pt x="895720" y="235449"/>
                  </a:lnTo>
                  <a:lnTo>
                    <a:pt x="859300" y="215839"/>
                  </a:lnTo>
                  <a:lnTo>
                    <a:pt x="814977" y="207698"/>
                  </a:lnTo>
                  <a:lnTo>
                    <a:pt x="806403" y="163758"/>
                  </a:lnTo>
                  <a:lnTo>
                    <a:pt x="785606" y="125795"/>
                  </a:lnTo>
                  <a:lnTo>
                    <a:pt x="755933" y="97056"/>
                  </a:lnTo>
                  <a:close/>
                </a:path>
                <a:path w="955039" h="666750">
                  <a:moveTo>
                    <a:pt x="167456" y="200842"/>
                  </a:moveTo>
                  <a:lnTo>
                    <a:pt x="141731" y="200842"/>
                  </a:lnTo>
                  <a:lnTo>
                    <a:pt x="148380" y="201063"/>
                  </a:lnTo>
                  <a:lnTo>
                    <a:pt x="154995" y="201707"/>
                  </a:lnTo>
                  <a:lnTo>
                    <a:pt x="161556" y="202773"/>
                  </a:lnTo>
                  <a:lnTo>
                    <a:pt x="168158" y="204282"/>
                  </a:lnTo>
                  <a:lnTo>
                    <a:pt x="167456" y="200842"/>
                  </a:lnTo>
                  <a:close/>
                </a:path>
                <a:path w="955039" h="666750">
                  <a:moveTo>
                    <a:pt x="570934" y="27796"/>
                  </a:moveTo>
                  <a:lnTo>
                    <a:pt x="488268" y="27796"/>
                  </a:lnTo>
                  <a:lnTo>
                    <a:pt x="527560" y="34758"/>
                  </a:lnTo>
                  <a:lnTo>
                    <a:pt x="561184" y="54131"/>
                  </a:lnTo>
                  <a:lnTo>
                    <a:pt x="586398" y="83645"/>
                  </a:lnTo>
                  <a:lnTo>
                    <a:pt x="600459" y="121031"/>
                  </a:lnTo>
                  <a:lnTo>
                    <a:pt x="600667" y="121146"/>
                  </a:lnTo>
                  <a:lnTo>
                    <a:pt x="616843" y="110786"/>
                  </a:lnTo>
                  <a:lnTo>
                    <a:pt x="634352" y="103238"/>
                  </a:lnTo>
                  <a:lnTo>
                    <a:pt x="652842" y="98621"/>
                  </a:lnTo>
                  <a:lnTo>
                    <a:pt x="671961" y="97056"/>
                  </a:lnTo>
                  <a:lnTo>
                    <a:pt x="755933" y="97056"/>
                  </a:lnTo>
                  <a:lnTo>
                    <a:pt x="754800" y="95958"/>
                  </a:lnTo>
                  <a:lnTo>
                    <a:pt x="724287" y="80494"/>
                  </a:lnTo>
                  <a:lnTo>
                    <a:pt x="616178" y="80494"/>
                  </a:lnTo>
                  <a:lnTo>
                    <a:pt x="593886" y="47151"/>
                  </a:lnTo>
                  <a:lnTo>
                    <a:pt x="570934" y="27796"/>
                  </a:lnTo>
                  <a:close/>
                </a:path>
                <a:path w="955039" h="666750">
                  <a:moveTo>
                    <a:pt x="363926" y="62426"/>
                  </a:moveTo>
                  <a:lnTo>
                    <a:pt x="280070" y="62426"/>
                  </a:lnTo>
                  <a:lnTo>
                    <a:pt x="308265" y="65969"/>
                  </a:lnTo>
                  <a:lnTo>
                    <a:pt x="334341" y="76180"/>
                  </a:lnTo>
                  <a:lnTo>
                    <a:pt x="357159" y="92427"/>
                  </a:lnTo>
                  <a:lnTo>
                    <a:pt x="375580" y="114082"/>
                  </a:lnTo>
                  <a:lnTo>
                    <a:pt x="375765" y="114197"/>
                  </a:lnTo>
                  <a:lnTo>
                    <a:pt x="391447" y="79866"/>
                  </a:lnTo>
                  <a:lnTo>
                    <a:pt x="405133" y="65090"/>
                  </a:lnTo>
                  <a:lnTo>
                    <a:pt x="367963" y="65090"/>
                  </a:lnTo>
                  <a:lnTo>
                    <a:pt x="363926" y="62426"/>
                  </a:lnTo>
                  <a:close/>
                </a:path>
                <a:path w="955039" h="666750">
                  <a:moveTo>
                    <a:pt x="672030" y="69259"/>
                  </a:moveTo>
                  <a:lnTo>
                    <a:pt x="657707" y="69972"/>
                  </a:lnTo>
                  <a:lnTo>
                    <a:pt x="643557" y="72097"/>
                  </a:lnTo>
                  <a:lnTo>
                    <a:pt x="629681" y="75611"/>
                  </a:lnTo>
                  <a:lnTo>
                    <a:pt x="616178" y="80494"/>
                  </a:lnTo>
                  <a:lnTo>
                    <a:pt x="724287" y="80494"/>
                  </a:lnTo>
                  <a:lnTo>
                    <a:pt x="716203" y="76397"/>
                  </a:lnTo>
                  <a:lnTo>
                    <a:pt x="672030" y="69259"/>
                  </a:lnTo>
                  <a:close/>
                </a:path>
                <a:path w="955039" h="666750">
                  <a:moveTo>
                    <a:pt x="488268" y="0"/>
                  </a:moveTo>
                  <a:lnTo>
                    <a:pt x="487388" y="0"/>
                  </a:lnTo>
                  <a:lnTo>
                    <a:pt x="452178" y="4828"/>
                  </a:lnTo>
                  <a:lnTo>
                    <a:pt x="419624" y="17778"/>
                  </a:lnTo>
                  <a:lnTo>
                    <a:pt x="391095" y="38111"/>
                  </a:lnTo>
                  <a:lnTo>
                    <a:pt x="367963" y="65090"/>
                  </a:lnTo>
                  <a:lnTo>
                    <a:pt x="405133" y="65090"/>
                  </a:lnTo>
                  <a:lnTo>
                    <a:pt x="416410" y="52914"/>
                  </a:lnTo>
                  <a:lnTo>
                    <a:pt x="448471" y="34975"/>
                  </a:lnTo>
                  <a:lnTo>
                    <a:pt x="485397" y="27796"/>
                  </a:lnTo>
                  <a:lnTo>
                    <a:pt x="570934" y="27796"/>
                  </a:lnTo>
                  <a:lnTo>
                    <a:pt x="563809" y="21788"/>
                  </a:lnTo>
                  <a:lnTo>
                    <a:pt x="527939" y="5655"/>
                  </a:lnTo>
                  <a:lnTo>
                    <a:pt x="488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692910" y="2172461"/>
            <a:ext cx="9222105" cy="25263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lnSpc>
                <a:spcPct val="100000"/>
              </a:lnSpc>
              <a:spcBef>
                <a:spcPts val="100"/>
              </a:spcBef>
            </a:pPr>
            <a:r>
              <a:rPr sz="1800" b="1" spc="-80" dirty="0">
                <a:latin typeface="Arial"/>
                <a:cs typeface="Arial"/>
              </a:rPr>
              <a:t>What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role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130" dirty="0">
                <a:latin typeface="Arial"/>
                <a:cs typeface="Arial"/>
              </a:rPr>
              <a:t>do</a:t>
            </a:r>
            <a:r>
              <a:rPr sz="1800" b="1" spc="-8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service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60" dirty="0">
                <a:latin typeface="Arial"/>
                <a:cs typeface="Arial"/>
              </a:rPr>
              <a:t>providers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and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55" dirty="0">
                <a:latin typeface="Arial"/>
                <a:cs typeface="Arial"/>
              </a:rPr>
              <a:t>service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85" dirty="0">
                <a:latin typeface="Arial"/>
                <a:cs typeface="Arial"/>
              </a:rPr>
              <a:t>consumers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90" dirty="0">
                <a:latin typeface="Arial"/>
                <a:cs typeface="Arial"/>
              </a:rPr>
              <a:t>have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-65" dirty="0">
                <a:latin typeface="Arial"/>
                <a:cs typeface="Arial"/>
              </a:rPr>
              <a:t>in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relation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75" dirty="0">
                <a:latin typeface="Arial"/>
                <a:cs typeface="Arial"/>
              </a:rPr>
              <a:t>to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70" dirty="0">
                <a:latin typeface="Arial"/>
                <a:cs typeface="Arial"/>
              </a:rPr>
              <a:t>risk?</a:t>
            </a:r>
            <a:endParaRPr sz="1800" dirty="0">
              <a:latin typeface="Arial"/>
              <a:cs typeface="Arial"/>
            </a:endParaRPr>
          </a:p>
          <a:p>
            <a:pPr marL="355600" indent="-343535" algn="l" rtl="0">
              <a:lnSpc>
                <a:spcPct val="100000"/>
              </a:lnSpc>
              <a:spcBef>
                <a:spcPts val="216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5" dirty="0">
                <a:latin typeface="Tahoma"/>
                <a:cs typeface="Tahoma"/>
              </a:rPr>
              <a:t>Consumer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help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to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achieve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outcomes,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reduces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risk</a:t>
            </a:r>
            <a:endParaRPr sz="1800" dirty="0">
              <a:latin typeface="Tahoma"/>
              <a:cs typeface="Tahoma"/>
            </a:endParaRPr>
          </a:p>
          <a:p>
            <a:pPr marL="355600" indent="-343535" algn="l" rtl="0">
              <a:lnSpc>
                <a:spcPct val="100000"/>
              </a:lnSpc>
              <a:spcBef>
                <a:spcPts val="216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-5" dirty="0">
                <a:latin typeface="Tahoma"/>
                <a:cs typeface="Tahoma"/>
              </a:rPr>
              <a:t>Consumer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should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manage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detailed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level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risk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on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behalf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endParaRPr sz="1800" dirty="0">
              <a:latin typeface="Tahoma"/>
              <a:cs typeface="Tahoma"/>
            </a:endParaRPr>
          </a:p>
          <a:p>
            <a:pPr marL="355600" indent="-343535" algn="l" rtl="0">
              <a:lnSpc>
                <a:spcPct val="100000"/>
              </a:lnSpc>
              <a:spcBef>
                <a:spcPts val="216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help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consumer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to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achieve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outcomes,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eliminate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consumer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risk</a:t>
            </a:r>
            <a:endParaRPr sz="1800" dirty="0">
              <a:latin typeface="Tahoma"/>
              <a:cs typeface="Tahoma"/>
            </a:endParaRPr>
          </a:p>
          <a:p>
            <a:pPr marL="355600" indent="-343535" algn="l" rtl="0">
              <a:lnSpc>
                <a:spcPct val="100000"/>
              </a:lnSpc>
              <a:spcBef>
                <a:spcPts val="2160"/>
              </a:spcBef>
              <a:buAutoNum type="alphaLcParenR"/>
              <a:tabLst>
                <a:tab pos="355600" algn="l"/>
                <a:tab pos="356235" algn="l"/>
              </a:tabLst>
            </a:pPr>
            <a:r>
              <a:rPr sz="1800" spc="15" dirty="0">
                <a:latin typeface="Tahoma"/>
                <a:cs typeface="Tahoma"/>
              </a:rPr>
              <a:t>Service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provider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should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manage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the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detailed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level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risk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on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behalf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of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the</a:t>
            </a:r>
            <a:r>
              <a:rPr sz="1800" spc="-11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consumer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</TotalTime>
  <Words>2170</Words>
  <Application>Microsoft Office PowerPoint</Application>
  <PresentationFormat>شاشة عريضة</PresentationFormat>
  <Paragraphs>382</Paragraphs>
  <Slides>27</Slides>
  <Notes>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27</vt:i4>
      </vt:variant>
    </vt:vector>
  </HeadingPairs>
  <TitlesOfParts>
    <vt:vector size="34" baseType="lpstr">
      <vt:lpstr>Arial</vt:lpstr>
      <vt:lpstr>Arial MT</vt:lpstr>
      <vt:lpstr>Calibri</vt:lpstr>
      <vt:lpstr>Segoe UI Semibold</vt:lpstr>
      <vt:lpstr>Tahoma</vt:lpstr>
      <vt:lpstr>Times New Roman</vt:lpstr>
      <vt:lpstr>Office Theme</vt:lpstr>
      <vt:lpstr>ITIL®4</vt:lpstr>
      <vt:lpstr>ITIL Foundation Exam</vt:lpstr>
      <vt:lpstr>What is ITIL ?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ةمدخلا ةرادإ ميهافم</vt:lpstr>
      <vt:lpstr>عرض تقديمي في PowerPoint</vt:lpstr>
      <vt:lpstr>ةمدخلا ةرادإ ميهافم</vt:lpstr>
      <vt:lpstr>عرض تقديمي في PowerPoint</vt:lpstr>
      <vt:lpstr>ةمدخلا ةرادإ ميهافم</vt:lpstr>
      <vt:lpstr>عرض تقديمي في PowerPoint</vt:lpstr>
      <vt:lpstr>عرض تقديمي في PowerPoint</vt:lpstr>
      <vt:lpstr>عرض تقديمي في PowerPoint</vt:lpstr>
      <vt:lpstr>ةمدخلا ةرادإ ميهافم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Saud Alhaeli</dc:creator>
  <cp:lastModifiedBy>Abrar saud</cp:lastModifiedBy>
  <cp:revision>6</cp:revision>
  <dcterms:created xsi:type="dcterms:W3CDTF">2023-01-25T21:21:55Z</dcterms:created>
  <dcterms:modified xsi:type="dcterms:W3CDTF">2023-01-26T01:12:26Z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2023-01-25T00:00:00Z</vt:filetime>
  </property>
</Properties>
</file>