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1" r:id="rId2"/>
    <p:sldId id="259" r:id="rId3"/>
    <p:sldId id="277" r:id="rId4"/>
    <p:sldId id="276" r:id="rId5"/>
    <p:sldId id="271" r:id="rId6"/>
    <p:sldId id="263" r:id="rId7"/>
    <p:sldId id="264" r:id="rId8"/>
    <p:sldId id="268" r:id="rId9"/>
    <p:sldId id="265" r:id="rId10"/>
    <p:sldId id="270" r:id="rId11"/>
    <p:sldId id="272" r:id="rId12"/>
    <p:sldId id="273" r:id="rId13"/>
    <p:sldId id="274" r:id="rId14"/>
    <p:sldId id="27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74" d="100"/>
          <a:sy n="74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FF4112-1945-4040-B3AC-70E9EAA6655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AD4D36-DBF9-47F1-B408-D7A816E15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BLOOD DONATION PORTAL</a:t>
            </a:r>
            <a:endParaRPr lang="en-US" sz="4400" dirty="0"/>
          </a:p>
        </p:txBody>
      </p:sp>
      <p:pic>
        <p:nvPicPr>
          <p:cNvPr id="1026" name="Picture 2" descr="C:\Users\Soora\Desktop\blood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954712" cy="59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Program Info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6022784" cy="29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Donor Portion</a:t>
            </a:r>
            <a:endParaRPr lang="en-US" dirty="0"/>
          </a:p>
        </p:txBody>
      </p:sp>
      <p:pic>
        <p:nvPicPr>
          <p:cNvPr id="9218" name="Picture 2" descr="C:\Users\Soora\Desktop\OOP theory project\V1.2(final version)\don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390849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Sign 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94" y="1143006"/>
            <a:ext cx="5523211" cy="45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3048000" cy="2286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effectLst/>
              </a:rPr>
              <a:t>Log In</a:t>
            </a:r>
            <a:endParaRPr lang="en-US" sz="2400" dirty="0"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181600" y="228600"/>
            <a:ext cx="3048000" cy="228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smtClean="0">
                <a:effectLst/>
              </a:rPr>
              <a:t>Your Profile</a:t>
            </a:r>
            <a:endParaRPr lang="en-US" sz="2400" dirty="0">
              <a:effectLst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514600" y="3429000"/>
            <a:ext cx="3048000" cy="228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smtClean="0">
                <a:effectLst/>
              </a:rPr>
              <a:t>Donating Blood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1031944"/>
            <a:ext cx="3896933" cy="1764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77" y="685801"/>
            <a:ext cx="3321831" cy="2410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90637"/>
            <a:ext cx="5753343" cy="15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Exit</a:t>
            </a:r>
            <a:endParaRPr lang="en-US" dirty="0"/>
          </a:p>
        </p:txBody>
      </p:sp>
      <p:pic>
        <p:nvPicPr>
          <p:cNvPr id="12290" name="Picture 2" descr="C:\Users\Soora\Desktop\OOP theory project\V1.2(final version)\ex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21" y="1371600"/>
            <a:ext cx="58236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657600"/>
            <a:ext cx="4953000" cy="25146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THANKYOU!</a:t>
            </a:r>
            <a:endParaRPr lang="en-US" dirty="0">
              <a:effectLst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-1600200" y="457200"/>
            <a:ext cx="11353800" cy="67413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dirty="0" smtClean="0">
                <a:effectLst/>
              </a:rPr>
              <a:t>	PROGRAM CREATED BY:</a:t>
            </a:r>
            <a:endParaRPr lang="en-US" sz="28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03596"/>
            <a:ext cx="8045202" cy="1793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Pandemic(COVID-19) situation people and lots of hospitals are suffering from </a:t>
            </a:r>
            <a:r>
              <a:rPr lang="en-US" dirty="0" smtClean="0"/>
              <a:t>shortage </a:t>
            </a:r>
            <a:r>
              <a:rPr lang="en-US" dirty="0"/>
              <a:t>of blood, the aim is to help people to find blood easily from this portal.</a:t>
            </a:r>
          </a:p>
          <a:p>
            <a:endParaRPr lang="en-US" dirty="0" smtClean="0"/>
          </a:p>
          <a:p>
            <a:r>
              <a:rPr lang="en-US" dirty="0" smtClean="0"/>
              <a:t>Here, people can get blood and donate blood easily and by this blood donation portal we can save lives of many people. 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Aim And Mission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Polymorphism</a:t>
            </a:r>
          </a:p>
          <a:p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r>
              <a:rPr lang="en-US" dirty="0" smtClean="0"/>
              <a:t>Filing</a:t>
            </a:r>
          </a:p>
          <a:p>
            <a:endParaRPr lang="en-US" dirty="0"/>
          </a:p>
          <a:p>
            <a:r>
              <a:rPr lang="en-US" dirty="0" smtClean="0"/>
              <a:t>Static </a:t>
            </a:r>
            <a:r>
              <a:rPr lang="en-US" dirty="0" smtClean="0"/>
              <a:t>Variable</a:t>
            </a:r>
          </a:p>
          <a:p>
            <a:endParaRPr lang="en-US" dirty="0" smtClean="0"/>
          </a:p>
          <a:p>
            <a:r>
              <a:rPr lang="en-US" dirty="0" smtClean="0"/>
              <a:t>Encapsulation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Concepts used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5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Glimpse Of Program</a:t>
            </a:r>
            <a:endParaRPr lang="en-US" dirty="0"/>
          </a:p>
        </p:txBody>
      </p:sp>
      <p:pic>
        <p:nvPicPr>
          <p:cNvPr id="2050" name="Picture 2" descr="C:\Users\Soora\Desktop\OOP theory project\V1.2(final version)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81615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Staff Portion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26224"/>
            <a:ext cx="5690579" cy="35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4738" y="3398838"/>
            <a:ext cx="5245662" cy="7921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effectLst/>
              </a:rPr>
              <a:t>List Of Donor Since Starting of Program</a:t>
            </a:r>
            <a:endParaRPr lang="en-US" sz="2000" dirty="0"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105400" y="-30162"/>
            <a:ext cx="3810000" cy="7921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000" dirty="0" smtClean="0">
                <a:effectLst/>
              </a:rPr>
              <a:t>Available Blood Bottles</a:t>
            </a:r>
            <a:endParaRPr lang="en-US" sz="2000" dirty="0">
              <a:effectLst/>
            </a:endParaRPr>
          </a:p>
        </p:txBody>
      </p:sp>
      <p:pic>
        <p:nvPicPr>
          <p:cNvPr id="4099" name="Picture 3" descr="C:\Users\Soora\Desktop\OOP theory project\V1.2(final version)\boll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1"/>
            <a:ext cx="3276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57200" y="122238"/>
            <a:ext cx="3810000" cy="7921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000" smtClean="0">
                <a:effectLst/>
              </a:rPr>
              <a:t>Options for Staff after Log In</a:t>
            </a:r>
            <a:endParaRPr lang="en-US" sz="20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7" y="862941"/>
            <a:ext cx="4353533" cy="2465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38" y="4068764"/>
            <a:ext cx="5245662" cy="172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Patient Portion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Soora\Desktop\OOP theory project\V1.2(final version)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2080"/>
            <a:ext cx="57912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Sign 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5791199" cy="3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3048000" cy="2286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effectLst/>
              </a:rPr>
              <a:t>Log In</a:t>
            </a:r>
            <a:endParaRPr lang="en-US" sz="2400" dirty="0"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181600" y="228600"/>
            <a:ext cx="3048000" cy="228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smtClean="0">
                <a:effectLst/>
              </a:rPr>
              <a:t>Your Profile</a:t>
            </a:r>
            <a:endParaRPr lang="en-US" sz="2400" dirty="0">
              <a:effectLst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514600" y="3429000"/>
            <a:ext cx="3048000" cy="228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smtClean="0">
                <a:effectLst/>
              </a:rPr>
              <a:t>Blood Required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" y="669275"/>
            <a:ext cx="4327811" cy="237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89" y="677246"/>
            <a:ext cx="4128711" cy="233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26" y="3810000"/>
            <a:ext cx="8049748" cy="1952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10363</TotalTime>
  <Words>120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Lucida Sans Unicode</vt:lpstr>
      <vt:lpstr>Verdana</vt:lpstr>
      <vt:lpstr>Wingdings 2</vt:lpstr>
      <vt:lpstr>Wingdings 3</vt:lpstr>
      <vt:lpstr>Concourse</vt:lpstr>
      <vt:lpstr>BLOOD DONATION PORTAL</vt:lpstr>
      <vt:lpstr>Aim And Mission</vt:lpstr>
      <vt:lpstr>Concepts used</vt:lpstr>
      <vt:lpstr>Glimpse Of Program</vt:lpstr>
      <vt:lpstr>         Staff Portion</vt:lpstr>
      <vt:lpstr>List Of Donor Since Starting of Program</vt:lpstr>
      <vt:lpstr>Patient Portion</vt:lpstr>
      <vt:lpstr>               Sign Up</vt:lpstr>
      <vt:lpstr>Log In</vt:lpstr>
      <vt:lpstr>            Program Info</vt:lpstr>
      <vt:lpstr>            Donor Portion</vt:lpstr>
      <vt:lpstr>               Sign Up</vt:lpstr>
      <vt:lpstr>Log In</vt:lpstr>
      <vt:lpstr>                  Exit</vt:lpstr>
      <vt:lpstr>THANKYOU!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hp</cp:lastModifiedBy>
  <cp:revision>74</cp:revision>
  <dcterms:created xsi:type="dcterms:W3CDTF">2018-12-30T10:30:16Z</dcterms:created>
  <dcterms:modified xsi:type="dcterms:W3CDTF">2020-06-17T19:41:43Z</dcterms:modified>
  <cp:contentStatus/>
</cp:coreProperties>
</file>