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41">
          <p15:clr>
            <a:srgbClr val="A4A3A4"/>
          </p15:clr>
        </p15:guide>
        <p15:guide id="2" pos="3659">
          <p15:clr>
            <a:srgbClr val="A4A3A4"/>
          </p15:clr>
        </p15:guide>
      </p15:sldGuideLst>
    </p:ext>
    <p:ext uri="http://customooxmlschemas.google.com/">
      <go:slidesCustomData xmlns:go="http://customooxmlschemas.google.com/" r:id="rId8" roundtripDataSignature="AMtx7mj+depcDl0mzFvg5g/nFtvF5Pu+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2A4690-E836-4022-A260-BF362ECBBC35}">
  <a:tblStyle styleId="{C82A4690-E836-4022-A260-BF362ECBBC35}" styleName="Table_0">
    <a:wholeTbl>
      <a:tcTxStyle b="off" i="off">
        <a:font>
          <a:latin typeface="Verdana"/>
          <a:ea typeface="Verdana"/>
          <a:cs typeface="Verdana"/>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2">
              <a:alpha val="20000"/>
            </a:schemeClr>
          </a:solidFill>
        </a:fill>
      </a:tcStyle>
    </a:band1H>
    <a:band2H>
      <a:tcTxStyle b="off" i="off"/>
    </a:band2H>
    <a:band1V>
      <a:tcTxStyle b="off" i="off"/>
      <a:tcStyle>
        <a:fill>
          <a:solidFill>
            <a:schemeClr val="accent2">
              <a:alpha val="20000"/>
            </a:schemeClr>
          </a:solidFill>
        </a:fill>
      </a:tcStyle>
    </a:band1V>
    <a:band2V>
      <a:tcTxStyle b="off" i="off"/>
    </a:band2V>
    <a:lastCol>
      <a:tcTxStyle b="on" i="off"/>
    </a:lastCol>
    <a:firstCol>
      <a:tcTxStyle b="on" i="off"/>
    </a:firstCol>
    <a:lastRow>
      <a:tcTxStyle b="on" i="off"/>
      <a:tcStyle>
        <a:tcBdr>
          <a:top>
            <a:ln cap="flat" cmpd="sng" w="12700">
              <a:solidFill>
                <a:schemeClr val="accent2"/>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12700">
              <a:solidFill>
                <a:schemeClr val="accent2"/>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41" orient="horz"/>
        <p:guide pos="3659"/>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Verdana"/>
                <a:ea typeface="Verdana"/>
                <a:cs typeface="Verdana"/>
                <a:sym typeface="Verdana"/>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900" u="none" cap="none" strike="noStrike">
              <a:solidFill>
                <a:schemeClr val="dk1"/>
              </a:solidFill>
              <a:latin typeface="Verdana"/>
              <a:ea typeface="Verdana"/>
              <a:cs typeface="Verdana"/>
              <a:sym typeface="Verdan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55c441e5b5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7" name="Google Shape;107;g155c441e5b5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3.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hyperlink" Target="http://www.facebook.com/capgemini" TargetMode="External"/><Relationship Id="rId13" Type="http://schemas.openxmlformats.org/officeDocument/2006/relationships/hyperlink" Target="https://www.capgemini.com/insights-data" TargetMode="External"/><Relationship Id="rId12" Type="http://schemas.openxmlformats.org/officeDocument/2006/relationships/image" Target="../media/image11.png"/><Relationship Id="rId1" Type="http://schemas.openxmlformats.org/officeDocument/2006/relationships/slideMaster" Target="../slideMasters/slideMaster1.xml"/><Relationship Id="rId2" Type="http://schemas.openxmlformats.org/officeDocument/2006/relationships/hyperlink" Target="http://www.linkedin.com/company/capgemini" TargetMode="External"/><Relationship Id="rId3" Type="http://schemas.openxmlformats.org/officeDocument/2006/relationships/image" Target="../media/image7.png"/><Relationship Id="rId4" Type="http://schemas.openxmlformats.org/officeDocument/2006/relationships/hyperlink" Target="http://www.slideshare.net/capgemini" TargetMode="External"/><Relationship Id="rId9"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hyperlink" Target="http://www.twitter.com/capgemini" TargetMode="External"/><Relationship Id="rId7" Type="http://schemas.openxmlformats.org/officeDocument/2006/relationships/image" Target="../media/image1.png"/><Relationship Id="rId8" Type="http://schemas.openxmlformats.org/officeDocument/2006/relationships/hyperlink" Target="http://www.youtube.com/capgeminimedia"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Pager Template 2017 NL">
  <p:cSld name="OnePager Template 2017 NL">
    <p:spTree>
      <p:nvGrpSpPr>
        <p:cNvPr id="18" name="Shape 18"/>
        <p:cNvGrpSpPr/>
        <p:nvPr/>
      </p:nvGrpSpPr>
      <p:grpSpPr>
        <a:xfrm>
          <a:off x="0" y="0"/>
          <a:ext cx="0" cy="0"/>
          <a:chOff x="0" y="0"/>
          <a:chExt cx="0" cy="0"/>
        </a:xfrm>
      </p:grpSpPr>
      <p:pic>
        <p:nvPicPr>
          <p:cNvPr id="19" name="Google Shape;19;p4"/>
          <p:cNvPicPr preferRelativeResize="0"/>
          <p:nvPr/>
        </p:nvPicPr>
        <p:blipFill rotWithShape="1">
          <a:blip r:embed="rId2">
            <a:alphaModFix/>
          </a:blip>
          <a:srcRect b="0" l="0" r="0" t="0"/>
          <a:stretch/>
        </p:blipFill>
        <p:spPr>
          <a:xfrm>
            <a:off x="-12700" y="0"/>
            <a:ext cx="12192000" cy="6858000"/>
          </a:xfrm>
          <a:prstGeom prst="rect">
            <a:avLst/>
          </a:prstGeom>
          <a:noFill/>
          <a:ln>
            <a:noFill/>
          </a:ln>
        </p:spPr>
      </p:pic>
      <p:sp>
        <p:nvSpPr>
          <p:cNvPr id="20" name="Google Shape;20;p4"/>
          <p:cNvSpPr txBox="1"/>
          <p:nvPr/>
        </p:nvSpPr>
        <p:spPr>
          <a:xfrm>
            <a:off x="626268" y="2469484"/>
            <a:ext cx="1392238"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70AD"/>
                </a:solidFill>
                <a:latin typeface="Verdana"/>
                <a:ea typeface="Verdana"/>
                <a:cs typeface="Verdana"/>
                <a:sym typeface="Verdana"/>
              </a:rPr>
              <a:t>Strengths</a:t>
            </a:r>
            <a:endParaRPr b="0" i="0" sz="1400" u="none" cap="none" strike="noStrike">
              <a:solidFill>
                <a:srgbClr val="000000"/>
              </a:solidFill>
              <a:latin typeface="Arial"/>
              <a:ea typeface="Arial"/>
              <a:cs typeface="Arial"/>
              <a:sym typeface="Arial"/>
            </a:endParaRPr>
          </a:p>
        </p:txBody>
      </p:sp>
      <p:sp>
        <p:nvSpPr>
          <p:cNvPr id="21" name="Google Shape;21;p4"/>
          <p:cNvSpPr txBox="1"/>
          <p:nvPr/>
        </p:nvSpPr>
        <p:spPr>
          <a:xfrm>
            <a:off x="5157789" y="2538372"/>
            <a:ext cx="1876425" cy="2778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70AD"/>
                </a:solidFill>
                <a:latin typeface="Verdana"/>
                <a:ea typeface="Verdana"/>
                <a:cs typeface="Verdana"/>
                <a:sym typeface="Verdana"/>
              </a:rPr>
              <a:t>Achievement </a:t>
            </a:r>
            <a:endParaRPr b="0" i="0" sz="1400" u="none" cap="none" strike="noStrike">
              <a:solidFill>
                <a:srgbClr val="000000"/>
              </a:solidFill>
              <a:latin typeface="Arial"/>
              <a:ea typeface="Arial"/>
              <a:cs typeface="Arial"/>
              <a:sym typeface="Arial"/>
            </a:endParaRPr>
          </a:p>
        </p:txBody>
      </p:sp>
      <p:sp>
        <p:nvSpPr>
          <p:cNvPr id="22" name="Google Shape;22;p4"/>
          <p:cNvSpPr txBox="1"/>
          <p:nvPr/>
        </p:nvSpPr>
        <p:spPr>
          <a:xfrm>
            <a:off x="9366250" y="320675"/>
            <a:ext cx="2779713"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70AD"/>
                </a:solidFill>
                <a:latin typeface="Verdana"/>
                <a:ea typeface="Verdana"/>
                <a:cs typeface="Verdana"/>
                <a:sym typeface="Verdana"/>
              </a:rPr>
              <a:t>Education and certificates</a:t>
            </a:r>
            <a:endParaRPr b="0" i="0" sz="1400" u="none" cap="none" strike="noStrike">
              <a:solidFill>
                <a:srgbClr val="000000"/>
              </a:solidFill>
              <a:latin typeface="Arial"/>
              <a:ea typeface="Arial"/>
              <a:cs typeface="Arial"/>
              <a:sym typeface="Arial"/>
            </a:endParaRPr>
          </a:p>
        </p:txBody>
      </p:sp>
      <p:grpSp>
        <p:nvGrpSpPr>
          <p:cNvPr id="23" name="Google Shape;23;p4"/>
          <p:cNvGrpSpPr/>
          <p:nvPr/>
        </p:nvGrpSpPr>
        <p:grpSpPr>
          <a:xfrm>
            <a:off x="2349500" y="1057275"/>
            <a:ext cx="1566863" cy="1108075"/>
            <a:chOff x="2384425" y="1239838"/>
            <a:chExt cx="1143000" cy="898525"/>
          </a:xfrm>
        </p:grpSpPr>
        <p:sp>
          <p:nvSpPr>
            <p:cNvPr id="24" name="Google Shape;24;p4"/>
            <p:cNvSpPr txBox="1"/>
            <p:nvPr/>
          </p:nvSpPr>
          <p:spPr>
            <a:xfrm>
              <a:off x="2385583" y="1429069"/>
              <a:ext cx="1141842" cy="4299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Verdana"/>
                  <a:ea typeface="Verdana"/>
                  <a:cs typeface="Verdana"/>
                  <a:sym typeface="Verdana"/>
                </a:rPr>
                <a:t>Base Location:</a:t>
              </a:r>
              <a:endParaRPr b="0" i="0" sz="1400" u="none" cap="none" strike="noStrike">
                <a:solidFill>
                  <a:srgbClr val="000000"/>
                </a:solidFill>
                <a:latin typeface="Arial"/>
                <a:ea typeface="Arial"/>
                <a:cs typeface="Arial"/>
                <a:sym typeface="Arial"/>
              </a:endParaRPr>
            </a:p>
          </p:txBody>
        </p:sp>
        <p:sp>
          <p:nvSpPr>
            <p:cNvPr id="25" name="Google Shape;25;p4"/>
            <p:cNvSpPr txBox="1"/>
            <p:nvPr/>
          </p:nvSpPr>
          <p:spPr>
            <a:xfrm>
              <a:off x="2385583" y="1628598"/>
              <a:ext cx="1141842" cy="21240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Verdana"/>
                  <a:ea typeface="Verdana"/>
                  <a:cs typeface="Verdana"/>
                  <a:sym typeface="Verdana"/>
                </a:rPr>
                <a:t>Email ID:</a:t>
              </a:r>
              <a:endParaRPr b="0" i="0" sz="1400" u="none" cap="none" strike="noStrike">
                <a:solidFill>
                  <a:srgbClr val="000000"/>
                </a:solidFill>
                <a:latin typeface="Arial"/>
                <a:ea typeface="Arial"/>
                <a:cs typeface="Arial"/>
                <a:sym typeface="Arial"/>
              </a:endParaRPr>
            </a:p>
          </p:txBody>
        </p:sp>
        <p:sp>
          <p:nvSpPr>
            <p:cNvPr id="26" name="Google Shape;26;p4"/>
            <p:cNvSpPr txBox="1"/>
            <p:nvPr/>
          </p:nvSpPr>
          <p:spPr>
            <a:xfrm>
              <a:off x="2385583" y="1820404"/>
              <a:ext cx="1141842" cy="21240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Verdana"/>
                  <a:ea typeface="Verdana"/>
                  <a:cs typeface="Verdana"/>
                  <a:sym typeface="Verdana"/>
                </a:rPr>
                <a:t>Mobile No:</a:t>
              </a:r>
              <a:endParaRPr b="0" i="0" sz="1400" u="none" cap="none" strike="noStrike">
                <a:solidFill>
                  <a:srgbClr val="000000"/>
                </a:solidFill>
                <a:latin typeface="Arial"/>
                <a:ea typeface="Arial"/>
                <a:cs typeface="Arial"/>
                <a:sym typeface="Arial"/>
              </a:endParaRPr>
            </a:p>
          </p:txBody>
        </p:sp>
        <p:sp>
          <p:nvSpPr>
            <p:cNvPr id="27" name="Google Shape;27;p4"/>
            <p:cNvSpPr/>
            <p:nvPr/>
          </p:nvSpPr>
          <p:spPr>
            <a:xfrm>
              <a:off x="2384425" y="1239838"/>
              <a:ext cx="1104784" cy="8985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grpSp>
      <p:sp>
        <p:nvSpPr>
          <p:cNvPr id="28" name="Google Shape;28;p4"/>
          <p:cNvSpPr txBox="1"/>
          <p:nvPr/>
        </p:nvSpPr>
        <p:spPr>
          <a:xfrm>
            <a:off x="2357438" y="1990725"/>
            <a:ext cx="1563687" cy="260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Verdana"/>
                <a:ea typeface="Verdana"/>
                <a:cs typeface="Verdana"/>
                <a:sym typeface="Verdana"/>
              </a:rPr>
              <a:t>Grade:</a:t>
            </a:r>
            <a:endParaRPr b="0" i="0" sz="1400" u="none" cap="none" strike="noStrike">
              <a:solidFill>
                <a:srgbClr val="000000"/>
              </a:solidFill>
              <a:latin typeface="Arial"/>
              <a:ea typeface="Arial"/>
              <a:cs typeface="Arial"/>
              <a:sym typeface="Arial"/>
            </a:endParaRPr>
          </a:p>
        </p:txBody>
      </p:sp>
      <p:pic>
        <p:nvPicPr>
          <p:cNvPr descr="Strengths" id="29" name="Google Shape;29;p4"/>
          <p:cNvPicPr preferRelativeResize="0"/>
          <p:nvPr/>
        </p:nvPicPr>
        <p:blipFill rotWithShape="1">
          <a:blip r:embed="rId3">
            <a:alphaModFix/>
          </a:blip>
          <a:srcRect b="0" l="0" r="0" t="0"/>
          <a:stretch/>
        </p:blipFill>
        <p:spPr>
          <a:xfrm>
            <a:off x="77788" y="2133600"/>
            <a:ext cx="611187" cy="612775"/>
          </a:xfrm>
          <a:prstGeom prst="rect">
            <a:avLst/>
          </a:prstGeom>
          <a:noFill/>
          <a:ln>
            <a:noFill/>
          </a:ln>
        </p:spPr>
      </p:pic>
      <p:pic>
        <p:nvPicPr>
          <p:cNvPr descr="Achievement, trophy icon" id="30" name="Google Shape;30;p4"/>
          <p:cNvPicPr preferRelativeResize="0"/>
          <p:nvPr/>
        </p:nvPicPr>
        <p:blipFill rotWithShape="1">
          <a:blip r:embed="rId4">
            <a:alphaModFix/>
          </a:blip>
          <a:srcRect b="0" l="0" r="0" t="0"/>
          <a:stretch/>
        </p:blipFill>
        <p:spPr>
          <a:xfrm>
            <a:off x="4740275" y="2362200"/>
            <a:ext cx="446088" cy="446087"/>
          </a:xfrm>
          <a:prstGeom prst="rect">
            <a:avLst/>
          </a:prstGeom>
          <a:noFill/>
          <a:ln>
            <a:noFill/>
          </a:ln>
        </p:spPr>
      </p:pic>
      <p:sp>
        <p:nvSpPr>
          <p:cNvPr id="31" name="Google Shape;31;p4"/>
          <p:cNvSpPr txBox="1"/>
          <p:nvPr>
            <p:ph idx="1" type="body"/>
          </p:nvPr>
        </p:nvSpPr>
        <p:spPr>
          <a:xfrm>
            <a:off x="4836699" y="2995865"/>
            <a:ext cx="4009644" cy="3621503"/>
          </a:xfrm>
          <a:prstGeom prst="rect">
            <a:avLst/>
          </a:prstGeom>
          <a:noFill/>
          <a:ln>
            <a:noFill/>
          </a:ln>
        </p:spPr>
        <p:txBody>
          <a:bodyPr anchorCtr="0" anchor="t" bIns="0" lIns="0" spcFirstLastPara="1" rIns="0" wrap="square" tIns="0">
            <a:noAutofit/>
          </a:bodyPr>
          <a:lstStyle>
            <a:lvl1pPr indent="-228600" lvl="0" marL="457200" algn="l">
              <a:lnSpc>
                <a:spcPct val="150000"/>
              </a:lnSpc>
              <a:spcBef>
                <a:spcPts val="1000"/>
              </a:spcBef>
              <a:spcAft>
                <a:spcPts val="0"/>
              </a:spcAft>
              <a:buClr>
                <a:schemeClr val="dk1"/>
              </a:buClr>
              <a:buSzPts val="1000"/>
              <a:buNone/>
              <a:defRPr i="0" sz="1000" u="none"/>
            </a:lvl1pPr>
            <a:lvl2pPr indent="-342900" lvl="1" marL="914400" algn="l">
              <a:lnSpc>
                <a:spcPct val="114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
          <p:cNvSpPr txBox="1"/>
          <p:nvPr>
            <p:ph idx="2" type="body"/>
          </p:nvPr>
        </p:nvSpPr>
        <p:spPr>
          <a:xfrm>
            <a:off x="2468282" y="290679"/>
            <a:ext cx="6223654" cy="306703"/>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2100"/>
              <a:buNone/>
              <a:defRPr b="1" sz="2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
          <p:cNvSpPr txBox="1"/>
          <p:nvPr>
            <p:ph idx="3" type="body"/>
          </p:nvPr>
        </p:nvSpPr>
        <p:spPr>
          <a:xfrm>
            <a:off x="2468279" y="665942"/>
            <a:ext cx="6056596" cy="321205"/>
          </a:xfrm>
          <a:prstGeom prst="rect">
            <a:avLst/>
          </a:prstGeom>
          <a:noFill/>
          <a:ln>
            <a:noFill/>
          </a:ln>
        </p:spPr>
        <p:txBody>
          <a:bodyPr anchorCtr="0" anchor="t" bIns="0" lIns="0" spcFirstLastPara="1" rIns="0" wrap="square" tIns="0">
            <a:noAutofit/>
          </a:bodyPr>
          <a:lstStyle>
            <a:lvl1pPr indent="-228600" lvl="0" marL="457200" marR="0" algn="l">
              <a:lnSpc>
                <a:spcPct val="157142"/>
              </a:lnSpc>
              <a:spcBef>
                <a:spcPts val="0"/>
              </a:spcBef>
              <a:spcAft>
                <a:spcPts val="0"/>
              </a:spcAft>
              <a:buClr>
                <a:schemeClr val="lt1"/>
              </a:buClr>
              <a:buSzPts val="1400"/>
              <a:buFont typeface="Arial"/>
              <a:buNone/>
              <a:defRPr sz="1400">
                <a:solidFill>
                  <a:schemeClr val="lt1"/>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4"/>
          <p:cNvSpPr txBox="1"/>
          <p:nvPr>
            <p:ph idx="4" type="body"/>
          </p:nvPr>
        </p:nvSpPr>
        <p:spPr>
          <a:xfrm>
            <a:off x="3696643" y="1280458"/>
            <a:ext cx="2373312" cy="29544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4"/>
          <p:cNvSpPr/>
          <p:nvPr>
            <p:ph idx="5" type="pic"/>
          </p:nvPr>
        </p:nvSpPr>
        <p:spPr>
          <a:xfrm>
            <a:off x="383259" y="287492"/>
            <a:ext cx="1734208" cy="1735628"/>
          </a:xfrm>
          <a:prstGeom prst="ellipse">
            <a:avLst/>
          </a:prstGeom>
          <a:solidFill>
            <a:schemeClr val="lt1"/>
          </a:solidFill>
          <a:ln>
            <a:noFill/>
          </a:ln>
        </p:spPr>
      </p:sp>
      <p:sp>
        <p:nvSpPr>
          <p:cNvPr id="36" name="Google Shape;36;p4"/>
          <p:cNvSpPr txBox="1"/>
          <p:nvPr>
            <p:ph idx="6" type="body"/>
          </p:nvPr>
        </p:nvSpPr>
        <p:spPr>
          <a:xfrm>
            <a:off x="3696026" y="1501534"/>
            <a:ext cx="2373312" cy="32539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
          <p:cNvSpPr txBox="1"/>
          <p:nvPr>
            <p:ph idx="7" type="body"/>
          </p:nvPr>
        </p:nvSpPr>
        <p:spPr>
          <a:xfrm>
            <a:off x="3685536" y="1711595"/>
            <a:ext cx="2373312" cy="33025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4"/>
          <p:cNvSpPr txBox="1"/>
          <p:nvPr>
            <p:ph idx="8" type="body"/>
          </p:nvPr>
        </p:nvSpPr>
        <p:spPr>
          <a:xfrm>
            <a:off x="383259" y="2995866"/>
            <a:ext cx="4056394" cy="3621502"/>
          </a:xfrm>
          <a:prstGeom prst="rect">
            <a:avLst/>
          </a:prstGeom>
          <a:noFill/>
          <a:ln>
            <a:noFill/>
          </a:ln>
        </p:spPr>
        <p:txBody>
          <a:bodyPr anchorCtr="0" anchor="t" bIns="0" lIns="0" spcFirstLastPara="1" rIns="0" wrap="square" tIns="0">
            <a:noAutofit/>
          </a:bodyPr>
          <a:lstStyle>
            <a:lvl1pPr indent="-228600" lvl="0" marL="457200" algn="l">
              <a:lnSpc>
                <a:spcPct val="114000"/>
              </a:lnSpc>
              <a:spcBef>
                <a:spcPts val="1000"/>
              </a:spcBef>
              <a:spcAft>
                <a:spcPts val="0"/>
              </a:spcAft>
              <a:buClr>
                <a:schemeClr val="dk1"/>
              </a:buClr>
              <a:buSzPts val="1000"/>
              <a:buNone/>
              <a:defRPr sz="1000" u="none"/>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4"/>
          <p:cNvSpPr txBox="1"/>
          <p:nvPr>
            <p:ph idx="9" type="body"/>
          </p:nvPr>
        </p:nvSpPr>
        <p:spPr>
          <a:xfrm>
            <a:off x="3690158" y="1891703"/>
            <a:ext cx="2373312" cy="33025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spTree>
      <p:nvGrpSpPr>
        <p:cNvPr id="95" name="Shape 95"/>
        <p:cNvGrpSpPr/>
        <p:nvPr/>
      </p:nvGrpSpPr>
      <p:grpSpPr>
        <a:xfrm>
          <a:off x="0" y="0"/>
          <a:ext cx="0" cy="0"/>
          <a:chOff x="0" y="0"/>
          <a:chExt cx="0" cy="0"/>
        </a:xfrm>
      </p:grpSpPr>
      <p:sp>
        <p:nvSpPr>
          <p:cNvPr id="96" name="Google Shape;96;p24"/>
          <p:cNvSpPr/>
          <p:nvPr/>
        </p:nvSpPr>
        <p:spPr>
          <a:xfrm>
            <a:off x="1009650" y="0"/>
            <a:ext cx="11182350" cy="6858000"/>
          </a:xfrm>
          <a:custGeom>
            <a:rect b="b" l="l" r="r" t="t"/>
            <a:pathLst>
              <a:path extrusionOk="0" h="4320" w="7044">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grpSp>
        <p:nvGrpSpPr>
          <p:cNvPr id="97" name="Google Shape;97;p24"/>
          <p:cNvGrpSpPr/>
          <p:nvPr/>
        </p:nvGrpSpPr>
        <p:grpSpPr>
          <a:xfrm>
            <a:off x="416888" y="4537346"/>
            <a:ext cx="5040000" cy="1123654"/>
            <a:chOff x="728663" y="4465638"/>
            <a:chExt cx="5354637" cy="1193801"/>
          </a:xfrm>
        </p:grpSpPr>
        <p:sp>
          <p:nvSpPr>
            <p:cNvPr id="98" name="Google Shape;98;p24"/>
            <p:cNvSpPr/>
            <p:nvPr/>
          </p:nvSpPr>
          <p:spPr>
            <a:xfrm>
              <a:off x="5464175" y="4830763"/>
              <a:ext cx="619125" cy="503238"/>
            </a:xfrm>
            <a:custGeom>
              <a:rect b="b" l="l" r="r" t="t"/>
              <a:pathLst>
                <a:path extrusionOk="0" h="154" w="189">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99" name="Google Shape;99;p24"/>
            <p:cNvSpPr/>
            <p:nvPr/>
          </p:nvSpPr>
          <p:spPr>
            <a:xfrm>
              <a:off x="728663" y="4483101"/>
              <a:ext cx="4352925" cy="1176338"/>
            </a:xfrm>
            <a:custGeom>
              <a:rect b="b" l="l" r="r" t="t"/>
              <a:pathLst>
                <a:path extrusionOk="0" h="359" w="1328">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00" name="Google Shape;100;p24"/>
            <p:cNvSpPr/>
            <p:nvPr/>
          </p:nvSpPr>
          <p:spPr>
            <a:xfrm>
              <a:off x="4013200" y="4541838"/>
              <a:ext cx="120650" cy="127000"/>
            </a:xfrm>
            <a:custGeom>
              <a:rect b="b" l="l" r="r" t="t"/>
              <a:pathLst>
                <a:path extrusionOk="0" h="39" w="37">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01" name="Google Shape;101;p24"/>
            <p:cNvSpPr/>
            <p:nvPr/>
          </p:nvSpPr>
          <p:spPr>
            <a:xfrm>
              <a:off x="4870450" y="4564063"/>
              <a:ext cx="112713" cy="125413"/>
            </a:xfrm>
            <a:custGeom>
              <a:rect b="b" l="l" r="r" t="t"/>
              <a:pathLst>
                <a:path extrusionOk="0" h="38" w="34">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02" name="Google Shape;102;p24"/>
            <p:cNvSpPr/>
            <p:nvPr/>
          </p:nvSpPr>
          <p:spPr>
            <a:xfrm>
              <a:off x="5143500" y="4465638"/>
              <a:ext cx="939800" cy="796925"/>
            </a:xfrm>
            <a:custGeom>
              <a:rect b="b" l="l" r="r" t="t"/>
              <a:pathLst>
                <a:path extrusionOk="0" h="243" w="287">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grpSp>
      <p:sp>
        <p:nvSpPr>
          <p:cNvPr id="103" name="Google Shape;103;p24"/>
          <p:cNvSpPr txBox="1"/>
          <p:nvPr>
            <p:ph idx="1" type="subTitle"/>
          </p:nvPr>
        </p:nvSpPr>
        <p:spPr>
          <a:xfrm>
            <a:off x="5665976" y="1690688"/>
            <a:ext cx="6234859" cy="1126046"/>
          </a:xfrm>
          <a:prstGeom prst="rect">
            <a:avLst/>
          </a:prstGeom>
          <a:noFill/>
          <a:ln>
            <a:noFill/>
          </a:ln>
        </p:spPr>
        <p:txBody>
          <a:bodyPr anchorCtr="0" anchor="t" bIns="0" lIns="0" spcFirstLastPara="1" rIns="0" wrap="square" tIns="0">
            <a:normAutofit/>
          </a:bodyPr>
          <a:lstStyle>
            <a:lvl1pPr lvl="0" marR="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04" name="Google Shape;104;p24"/>
          <p:cNvSpPr txBox="1"/>
          <p:nvPr>
            <p:ph type="title"/>
          </p:nvPr>
        </p:nvSpPr>
        <p:spPr>
          <a:xfrm>
            <a:off x="5655320" y="622300"/>
            <a:ext cx="6260455" cy="1068388"/>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orient="horz" pos="33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16"/>
          <p:cNvSpPr txBox="1"/>
          <p:nvPr>
            <p:ph idx="1" type="body"/>
          </p:nvPr>
        </p:nvSpPr>
        <p:spPr>
          <a:xfrm>
            <a:off x="227348" y="1815352"/>
            <a:ext cx="11700000" cy="446620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6"/>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
  <p:cSld name="Title, subtitle and content ">
    <p:spTree>
      <p:nvGrpSpPr>
        <p:cNvPr id="43" name="Shape 43"/>
        <p:cNvGrpSpPr/>
        <p:nvPr/>
      </p:nvGrpSpPr>
      <p:grpSpPr>
        <a:xfrm>
          <a:off x="0" y="0"/>
          <a:ext cx="0" cy="0"/>
          <a:chOff x="0" y="0"/>
          <a:chExt cx="0" cy="0"/>
        </a:xfrm>
      </p:grpSpPr>
      <p:sp>
        <p:nvSpPr>
          <p:cNvPr id="44" name="Google Shape;44;p17"/>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7"/>
          <p:cNvSpPr txBox="1"/>
          <p:nvPr>
            <p:ph idx="1" type="body"/>
          </p:nvPr>
        </p:nvSpPr>
        <p:spPr>
          <a:xfrm>
            <a:off x="227348" y="1815351"/>
            <a:ext cx="11700000" cy="446620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7"/>
          <p:cNvSpPr txBox="1"/>
          <p:nvPr>
            <p:ph idx="2" type="body"/>
          </p:nvPr>
        </p:nvSpPr>
        <p:spPr>
          <a:xfrm>
            <a:off x="227349" y="1148607"/>
            <a:ext cx="11700000" cy="50405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accent2"/>
              </a:buClr>
              <a:buSzPts val="2000"/>
              <a:buNone/>
              <a:defRPr>
                <a:solidFill>
                  <a:schemeClr val="accent2"/>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wo columns">
  <p:cSld name="Content Two columns">
    <p:spTree>
      <p:nvGrpSpPr>
        <p:cNvPr id="47" name="Shape 47"/>
        <p:cNvGrpSpPr/>
        <p:nvPr/>
      </p:nvGrpSpPr>
      <p:grpSpPr>
        <a:xfrm>
          <a:off x="0" y="0"/>
          <a:ext cx="0" cy="0"/>
          <a:chOff x="0" y="0"/>
          <a:chExt cx="0" cy="0"/>
        </a:xfrm>
      </p:grpSpPr>
      <p:sp>
        <p:nvSpPr>
          <p:cNvPr id="48" name="Google Shape;48;p18"/>
          <p:cNvSpPr txBox="1"/>
          <p:nvPr>
            <p:ph idx="1" type="body"/>
          </p:nvPr>
        </p:nvSpPr>
        <p:spPr>
          <a:xfrm>
            <a:off x="227349" y="2205319"/>
            <a:ext cx="5400000"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8"/>
          <p:cNvSpPr txBox="1"/>
          <p:nvPr>
            <p:ph idx="2" type="body"/>
          </p:nvPr>
        </p:nvSpPr>
        <p:spPr>
          <a:xfrm>
            <a:off x="227349" y="1420989"/>
            <a:ext cx="5400000" cy="74398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rgbClr val="12ABDB"/>
              </a:buClr>
              <a:buSzPts val="1800"/>
              <a:buNone/>
              <a:defRPr b="1" sz="1800">
                <a:solidFill>
                  <a:srgbClr val="12ABDB"/>
                </a:solidFill>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8"/>
          <p:cNvSpPr txBox="1"/>
          <p:nvPr>
            <p:ph idx="3" type="body"/>
          </p:nvPr>
        </p:nvSpPr>
        <p:spPr>
          <a:xfrm>
            <a:off x="6474016" y="1420989"/>
            <a:ext cx="5400000" cy="74398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rgbClr val="12ABDB"/>
              </a:buClr>
              <a:buSzPts val="1800"/>
              <a:buNone/>
              <a:defRPr b="1" sz="1800">
                <a:solidFill>
                  <a:srgbClr val="12ABDB"/>
                </a:solidFill>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1" name="Google Shape;51;p18"/>
          <p:cNvPicPr preferRelativeResize="0"/>
          <p:nvPr/>
        </p:nvPicPr>
        <p:blipFill rotWithShape="1">
          <a:blip r:embed="rId2">
            <a:alphaModFix/>
          </a:blip>
          <a:srcRect b="16530" l="81836" r="0" t="-4713"/>
          <a:stretch/>
        </p:blipFill>
        <p:spPr>
          <a:xfrm>
            <a:off x="11491419" y="164829"/>
            <a:ext cx="424356" cy="459624"/>
          </a:xfrm>
          <a:prstGeom prst="rect">
            <a:avLst/>
          </a:prstGeom>
          <a:noFill/>
          <a:ln>
            <a:noFill/>
          </a:ln>
        </p:spPr>
      </p:pic>
      <p:sp>
        <p:nvSpPr>
          <p:cNvPr id="52" name="Google Shape;52;p18"/>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4" type="body"/>
          </p:nvPr>
        </p:nvSpPr>
        <p:spPr>
          <a:xfrm>
            <a:off x="6474016" y="2205319"/>
            <a:ext cx="5400000"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s">
  <p:cSld name="Content 3 columns">
    <p:spTree>
      <p:nvGrpSpPr>
        <p:cNvPr id="54" name="Shape 54"/>
        <p:cNvGrpSpPr/>
        <p:nvPr/>
      </p:nvGrpSpPr>
      <p:grpSpPr>
        <a:xfrm>
          <a:off x="0" y="0"/>
          <a:ext cx="0" cy="0"/>
          <a:chOff x="0" y="0"/>
          <a:chExt cx="0" cy="0"/>
        </a:xfrm>
      </p:grpSpPr>
      <p:sp>
        <p:nvSpPr>
          <p:cNvPr id="55" name="Google Shape;55;p19"/>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 type="body"/>
          </p:nvPr>
        </p:nvSpPr>
        <p:spPr>
          <a:xfrm>
            <a:off x="227350"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19"/>
          <p:cNvSpPr txBox="1"/>
          <p:nvPr>
            <p:ph idx="2" type="body"/>
          </p:nvPr>
        </p:nvSpPr>
        <p:spPr>
          <a:xfrm>
            <a:off x="227350"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9"/>
          <p:cNvSpPr txBox="1"/>
          <p:nvPr>
            <p:ph idx="3" type="body"/>
          </p:nvPr>
        </p:nvSpPr>
        <p:spPr>
          <a:xfrm>
            <a:off x="4313358"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9"/>
          <p:cNvSpPr txBox="1"/>
          <p:nvPr>
            <p:ph idx="4" type="body"/>
          </p:nvPr>
        </p:nvSpPr>
        <p:spPr>
          <a:xfrm>
            <a:off x="4313358"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9"/>
          <p:cNvSpPr txBox="1"/>
          <p:nvPr>
            <p:ph idx="5" type="body"/>
          </p:nvPr>
        </p:nvSpPr>
        <p:spPr>
          <a:xfrm>
            <a:off x="8384125"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9"/>
          <p:cNvSpPr txBox="1"/>
          <p:nvPr>
            <p:ph idx="6" type="body"/>
          </p:nvPr>
        </p:nvSpPr>
        <p:spPr>
          <a:xfrm>
            <a:off x="8384125"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umbering,  subtitle and content">
  <p:cSld name="Title with numbering,  subtitle and content">
    <p:spTree>
      <p:nvGrpSpPr>
        <p:cNvPr id="62" name="Shape 62"/>
        <p:cNvGrpSpPr/>
        <p:nvPr/>
      </p:nvGrpSpPr>
      <p:grpSpPr>
        <a:xfrm>
          <a:off x="0" y="0"/>
          <a:ext cx="0" cy="0"/>
          <a:chOff x="0" y="0"/>
          <a:chExt cx="0" cy="0"/>
        </a:xfrm>
      </p:grpSpPr>
      <p:sp>
        <p:nvSpPr>
          <p:cNvPr id="63" name="Google Shape;63;p20"/>
          <p:cNvSpPr/>
          <p:nvPr/>
        </p:nvSpPr>
        <p:spPr>
          <a:xfrm>
            <a:off x="0" y="0"/>
            <a:ext cx="919998" cy="4286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
        <p:nvSpPr>
          <p:cNvPr id="64" name="Google Shape;64;p20"/>
          <p:cNvSpPr/>
          <p:nvPr/>
        </p:nvSpPr>
        <p:spPr>
          <a:xfrm>
            <a:off x="0" y="0"/>
            <a:ext cx="919998" cy="1146174"/>
          </a:xfrm>
          <a:custGeom>
            <a:rect b="b" l="l" r="r" t="t"/>
            <a:pathLst>
              <a:path extrusionOk="0" h="2095" w="1681">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65" name="Google Shape;65;p20"/>
          <p:cNvSpPr txBox="1"/>
          <p:nvPr>
            <p:ph type="title"/>
          </p:nvPr>
        </p:nvSpPr>
        <p:spPr>
          <a:xfrm>
            <a:off x="974872" y="0"/>
            <a:ext cx="10377711"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idx="1" type="body"/>
          </p:nvPr>
        </p:nvSpPr>
        <p:spPr>
          <a:xfrm>
            <a:off x="227347" y="1815351"/>
            <a:ext cx="11700000" cy="4467600"/>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20"/>
          <p:cNvSpPr txBox="1"/>
          <p:nvPr>
            <p:ph idx="2" type="body"/>
          </p:nvPr>
        </p:nvSpPr>
        <p:spPr>
          <a:xfrm>
            <a:off x="974872" y="1148607"/>
            <a:ext cx="10940903" cy="50405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accent2"/>
              </a:buClr>
              <a:buSzPts val="2000"/>
              <a:buNone/>
              <a:defRPr>
                <a:solidFill>
                  <a:schemeClr val="accent2"/>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20"/>
          <p:cNvSpPr txBox="1"/>
          <p:nvPr>
            <p:ph idx="3" type="body"/>
          </p:nvPr>
        </p:nvSpPr>
        <p:spPr>
          <a:xfrm>
            <a:off x="0" y="48742"/>
            <a:ext cx="914400" cy="914400"/>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9" name="Shape 69"/>
        <p:cNvGrpSpPr/>
        <p:nvPr/>
      </p:nvGrpSpPr>
      <p:grpSpPr>
        <a:xfrm>
          <a:off x="0" y="0"/>
          <a:ext cx="0" cy="0"/>
          <a:chOff x="0" y="0"/>
          <a:chExt cx="0" cy="0"/>
        </a:xfrm>
      </p:grpSpPr>
      <p:sp>
        <p:nvSpPr>
          <p:cNvPr id="70" name="Google Shape;70;p21"/>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ingle Profile">
  <p:cSld name="Content-Single Profile">
    <p:spTree>
      <p:nvGrpSpPr>
        <p:cNvPr id="71" name="Shape 71"/>
        <p:cNvGrpSpPr/>
        <p:nvPr/>
      </p:nvGrpSpPr>
      <p:grpSpPr>
        <a:xfrm>
          <a:off x="0" y="0"/>
          <a:ext cx="0" cy="0"/>
          <a:chOff x="0" y="0"/>
          <a:chExt cx="0" cy="0"/>
        </a:xfrm>
      </p:grpSpPr>
      <p:sp>
        <p:nvSpPr>
          <p:cNvPr id="72" name="Google Shape;72;p22"/>
          <p:cNvSpPr/>
          <p:nvPr/>
        </p:nvSpPr>
        <p:spPr>
          <a:xfrm flipH="1" rot="10800000">
            <a:off x="1" y="0"/>
            <a:ext cx="5204012" cy="3119718"/>
          </a:xfrm>
          <a:custGeom>
            <a:rect b="b" l="l" r="r" t="t"/>
            <a:pathLst>
              <a:path extrusionOk="0" h="4159686" w="6262141">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
        <p:nvSpPr>
          <p:cNvPr id="73" name="Google Shape;73;p22"/>
          <p:cNvSpPr txBox="1"/>
          <p:nvPr>
            <p:ph idx="1" type="body"/>
          </p:nvPr>
        </p:nvSpPr>
        <p:spPr>
          <a:xfrm>
            <a:off x="783129" y="5278426"/>
            <a:ext cx="3296647" cy="331986"/>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2"/>
              </a:buClr>
              <a:buSzPts val="1600"/>
              <a:buNone/>
              <a:defRPr b="1" sz="1600">
                <a:solidFill>
                  <a:schemeClr val="accent2"/>
                </a:solidFill>
              </a:defRPr>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22"/>
          <p:cNvSpPr txBox="1"/>
          <p:nvPr>
            <p:ph idx="2" type="body"/>
          </p:nvPr>
        </p:nvSpPr>
        <p:spPr>
          <a:xfrm>
            <a:off x="783129" y="3916350"/>
            <a:ext cx="3296647" cy="412363"/>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2"/>
              </a:buClr>
              <a:buSzPts val="2000"/>
              <a:buNone/>
              <a:defRPr b="1" sz="2000">
                <a:solidFill>
                  <a:schemeClr val="accent2"/>
                </a:solidFill>
              </a:defRPr>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2"/>
          <p:cNvSpPr txBox="1"/>
          <p:nvPr>
            <p:ph idx="3" type="body"/>
          </p:nvPr>
        </p:nvSpPr>
        <p:spPr>
          <a:xfrm>
            <a:off x="782081" y="4344097"/>
            <a:ext cx="3304144" cy="894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317500" lvl="1" marL="914400" algn="l">
              <a:lnSpc>
                <a:spcPct val="100000"/>
              </a:lnSpc>
              <a:spcBef>
                <a:spcPts val="500"/>
              </a:spcBef>
              <a:spcAft>
                <a:spcPts val="0"/>
              </a:spcAft>
              <a:buSzPts val="1400"/>
              <a:buChar char="▪"/>
              <a:defRPr sz="14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2"/>
          <p:cNvSpPr txBox="1"/>
          <p:nvPr>
            <p:ph idx="4" type="body"/>
          </p:nvPr>
        </p:nvSpPr>
        <p:spPr>
          <a:xfrm>
            <a:off x="782081" y="5601397"/>
            <a:ext cx="3297695" cy="71386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317500" lvl="1" marL="914400" algn="l">
              <a:lnSpc>
                <a:spcPct val="100000"/>
              </a:lnSpc>
              <a:spcBef>
                <a:spcPts val="500"/>
              </a:spcBef>
              <a:spcAft>
                <a:spcPts val="0"/>
              </a:spcAft>
              <a:buSzPts val="1400"/>
              <a:buChar char="▪"/>
              <a:defRPr sz="14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p:nvPr/>
        </p:nvSpPr>
        <p:spPr>
          <a:xfrm>
            <a:off x="1381192" y="1147034"/>
            <a:ext cx="2609222" cy="2465696"/>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1">
  <p:cSld name="Closing1">
    <p:spTree>
      <p:nvGrpSpPr>
        <p:cNvPr id="78" name="Shape 78"/>
        <p:cNvGrpSpPr/>
        <p:nvPr/>
      </p:nvGrpSpPr>
      <p:grpSpPr>
        <a:xfrm>
          <a:off x="0" y="0"/>
          <a:ext cx="0" cy="0"/>
          <a:chOff x="0" y="0"/>
          <a:chExt cx="0" cy="0"/>
        </a:xfrm>
      </p:grpSpPr>
      <p:sp>
        <p:nvSpPr>
          <p:cNvPr id="79" name="Google Shape;79;p23"/>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
        <p:nvSpPr>
          <p:cNvPr id="80" name="Google Shape;80;p23"/>
          <p:cNvSpPr/>
          <p:nvPr/>
        </p:nvSpPr>
        <p:spPr>
          <a:xfrm>
            <a:off x="-1243012" y="-2656920"/>
            <a:ext cx="10768012" cy="11443496"/>
          </a:xfrm>
          <a:custGeom>
            <a:rect b="b" l="l" r="r" t="t"/>
            <a:pathLst>
              <a:path extrusionOk="0" h="3621" w="3407">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grpSp>
        <p:nvGrpSpPr>
          <p:cNvPr id="81" name="Google Shape;81;p23"/>
          <p:cNvGrpSpPr/>
          <p:nvPr/>
        </p:nvGrpSpPr>
        <p:grpSpPr>
          <a:xfrm>
            <a:off x="4979035" y="2404110"/>
            <a:ext cx="735013" cy="682321"/>
            <a:chOff x="5662614" y="3032124"/>
            <a:chExt cx="863600" cy="801689"/>
          </a:xfrm>
        </p:grpSpPr>
        <p:sp>
          <p:nvSpPr>
            <p:cNvPr id="82" name="Google Shape;82;p23"/>
            <p:cNvSpPr/>
            <p:nvPr/>
          </p:nvSpPr>
          <p:spPr>
            <a:xfrm>
              <a:off x="5959476" y="3368675"/>
              <a:ext cx="566738" cy="465138"/>
            </a:xfrm>
            <a:custGeom>
              <a:rect b="b" l="l" r="r" t="t"/>
              <a:pathLst>
                <a:path extrusionOk="0" h="122" w="149">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83" name="Google Shape;83;p23"/>
            <p:cNvSpPr/>
            <p:nvPr/>
          </p:nvSpPr>
          <p:spPr>
            <a:xfrm>
              <a:off x="5662614" y="3032124"/>
              <a:ext cx="863600" cy="736599"/>
            </a:xfrm>
            <a:custGeom>
              <a:rect b="b" l="l" r="r" t="t"/>
              <a:pathLst>
                <a:path extrusionOk="0" h="193" w="227">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grpSp>
      <p:pic>
        <p:nvPicPr>
          <p:cNvPr descr="D:\My Work\Template\Icons\Social Media\LinkedIN.png" id="84" name="Google Shape;84;p23">
            <a:hlinkClick r:id="rId2"/>
          </p:cNvPr>
          <p:cNvPicPr preferRelativeResize="0"/>
          <p:nvPr/>
        </p:nvPicPr>
        <p:blipFill rotWithShape="1">
          <a:blip r:embed="rId3">
            <a:alphaModFix/>
          </a:blip>
          <a:srcRect b="0" l="0" r="0" t="0"/>
          <a:stretch/>
        </p:blipFill>
        <p:spPr>
          <a:xfrm>
            <a:off x="798415" y="3979258"/>
            <a:ext cx="333195" cy="333195"/>
          </a:xfrm>
          <a:prstGeom prst="rect">
            <a:avLst/>
          </a:prstGeom>
          <a:noFill/>
          <a:ln>
            <a:noFill/>
          </a:ln>
        </p:spPr>
      </p:pic>
      <p:pic>
        <p:nvPicPr>
          <p:cNvPr descr="D:\My Work\Template\Icons\Social Media\SlideShare.png" id="85" name="Google Shape;85;p23">
            <a:hlinkClick r:id="rId4"/>
          </p:cNvPr>
          <p:cNvPicPr preferRelativeResize="0"/>
          <p:nvPr/>
        </p:nvPicPr>
        <p:blipFill rotWithShape="1">
          <a:blip r:embed="rId5">
            <a:alphaModFix/>
          </a:blip>
          <a:srcRect b="0" l="0" r="0" t="0"/>
          <a:stretch/>
        </p:blipFill>
        <p:spPr>
          <a:xfrm>
            <a:off x="1181792" y="3979258"/>
            <a:ext cx="333195" cy="333195"/>
          </a:xfrm>
          <a:prstGeom prst="rect">
            <a:avLst/>
          </a:prstGeom>
          <a:noFill/>
          <a:ln>
            <a:noFill/>
          </a:ln>
        </p:spPr>
      </p:pic>
      <p:pic>
        <p:nvPicPr>
          <p:cNvPr descr="D:\My Work\Template\Icons\Social Media\Twitter.png" id="86" name="Google Shape;86;p23">
            <a:hlinkClick r:id="rId6"/>
          </p:cNvPr>
          <p:cNvPicPr preferRelativeResize="0"/>
          <p:nvPr/>
        </p:nvPicPr>
        <p:blipFill rotWithShape="1">
          <a:blip r:embed="rId7">
            <a:alphaModFix/>
          </a:blip>
          <a:srcRect b="0" l="0" r="0" t="0"/>
          <a:stretch/>
        </p:blipFill>
        <p:spPr>
          <a:xfrm>
            <a:off x="1565169" y="3979258"/>
            <a:ext cx="333195" cy="333195"/>
          </a:xfrm>
          <a:prstGeom prst="rect">
            <a:avLst/>
          </a:prstGeom>
          <a:noFill/>
          <a:ln>
            <a:noFill/>
          </a:ln>
        </p:spPr>
      </p:pic>
      <p:pic>
        <p:nvPicPr>
          <p:cNvPr descr="D:\My Work\Template\Icons\Social Media\YouTube.png" id="87" name="Google Shape;87;p23">
            <a:hlinkClick r:id="rId8"/>
          </p:cNvPr>
          <p:cNvPicPr preferRelativeResize="0"/>
          <p:nvPr/>
        </p:nvPicPr>
        <p:blipFill rotWithShape="1">
          <a:blip r:embed="rId9">
            <a:alphaModFix/>
          </a:blip>
          <a:srcRect b="0" l="0" r="0" t="0"/>
          <a:stretch/>
        </p:blipFill>
        <p:spPr>
          <a:xfrm>
            <a:off x="1948545" y="3979258"/>
            <a:ext cx="333195" cy="333195"/>
          </a:xfrm>
          <a:prstGeom prst="rect">
            <a:avLst/>
          </a:prstGeom>
          <a:noFill/>
          <a:ln>
            <a:noFill/>
          </a:ln>
        </p:spPr>
      </p:pic>
      <p:pic>
        <p:nvPicPr>
          <p:cNvPr descr="D:\My Work\Template\Icons\Social Media\Facebook.png" id="88" name="Google Shape;88;p23">
            <a:hlinkClick r:id="rId10"/>
          </p:cNvPr>
          <p:cNvPicPr preferRelativeResize="0"/>
          <p:nvPr/>
        </p:nvPicPr>
        <p:blipFill rotWithShape="1">
          <a:blip r:embed="rId11">
            <a:alphaModFix/>
          </a:blip>
          <a:srcRect b="0" l="0" r="0" t="0"/>
          <a:stretch/>
        </p:blipFill>
        <p:spPr>
          <a:xfrm>
            <a:off x="415038" y="3979258"/>
            <a:ext cx="333195" cy="333195"/>
          </a:xfrm>
          <a:prstGeom prst="rect">
            <a:avLst/>
          </a:prstGeom>
          <a:noFill/>
          <a:ln>
            <a:noFill/>
          </a:ln>
        </p:spPr>
      </p:pic>
      <p:sp>
        <p:nvSpPr>
          <p:cNvPr id="89" name="Google Shape;89;p23"/>
          <p:cNvSpPr/>
          <p:nvPr/>
        </p:nvSpPr>
        <p:spPr>
          <a:xfrm>
            <a:off x="415038" y="5640913"/>
            <a:ext cx="4198620" cy="569387"/>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Verdana"/>
                <a:ea typeface="Verdana"/>
                <a:cs typeface="Verdana"/>
                <a:sym typeface="Verdana"/>
              </a:rPr>
              <a:t>This message contains information that may be privileged or confidential and is the property of the Capgemini Group.</a:t>
            </a:r>
            <a:br>
              <a:rPr b="0" i="0" lang="en-US" sz="800" u="none" cap="none" strike="noStrike">
                <a:solidFill>
                  <a:schemeClr val="lt1"/>
                </a:solidFill>
                <a:latin typeface="Verdana"/>
                <a:ea typeface="Verdana"/>
                <a:cs typeface="Verdana"/>
                <a:sym typeface="Verdana"/>
              </a:rPr>
            </a:br>
            <a:r>
              <a:rPr b="0" i="0" lang="en-US" sz="800" u="none" cap="none" strike="noStrike">
                <a:solidFill>
                  <a:schemeClr val="lt1"/>
                </a:solidFill>
                <a:latin typeface="Arial"/>
                <a:ea typeface="Arial"/>
                <a:cs typeface="Arial"/>
                <a:sym typeface="Arial"/>
              </a:rPr>
              <a:t>Copyright © 2019 Capgemini. All rights reserved.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chemeClr val="lt1"/>
              </a:buClr>
              <a:buSzPts val="800"/>
              <a:buFont typeface="Arial"/>
              <a:buNone/>
            </a:pPr>
            <a:r>
              <a:rPr b="0" i="0" lang="en-US" sz="800" u="none" cap="none" strike="noStrike">
                <a:solidFill>
                  <a:schemeClr val="lt1"/>
                </a:solidFill>
                <a:latin typeface="Arial"/>
                <a:ea typeface="Arial"/>
                <a:cs typeface="Arial"/>
                <a:sym typeface="Arial"/>
              </a:rPr>
              <a:t>Rightshore</a:t>
            </a:r>
            <a:r>
              <a:rPr b="0" baseline="30000" i="0" lang="en-US" sz="800" u="none" cap="none" strike="noStrike">
                <a:solidFill>
                  <a:schemeClr val="lt1"/>
                </a:solidFill>
                <a:latin typeface="Arial"/>
                <a:ea typeface="Arial"/>
                <a:cs typeface="Arial"/>
                <a:sym typeface="Arial"/>
              </a:rPr>
              <a:t>®</a:t>
            </a:r>
            <a:r>
              <a:rPr b="0" i="0" lang="en-US" sz="800" u="none" cap="none" strike="noStrike">
                <a:solidFill>
                  <a:schemeClr val="lt1"/>
                </a:solidFill>
                <a:latin typeface="Arial"/>
                <a:ea typeface="Arial"/>
                <a:cs typeface="Arial"/>
                <a:sym typeface="Arial"/>
              </a:rPr>
              <a:t> is a trademark belonging to Capgemini.</a:t>
            </a:r>
            <a:endParaRPr b="0" i="0" sz="1400" u="none" cap="none" strike="noStrike">
              <a:solidFill>
                <a:srgbClr val="000000"/>
              </a:solidFill>
              <a:latin typeface="Arial"/>
              <a:ea typeface="Arial"/>
              <a:cs typeface="Arial"/>
              <a:sym typeface="Arial"/>
            </a:endParaRPr>
          </a:p>
        </p:txBody>
      </p:sp>
      <p:sp>
        <p:nvSpPr>
          <p:cNvPr id="90" name="Google Shape;90;p23"/>
          <p:cNvSpPr/>
          <p:nvPr/>
        </p:nvSpPr>
        <p:spPr>
          <a:xfrm>
            <a:off x="6536184" y="5933302"/>
            <a:ext cx="5219699" cy="276999"/>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b="0" i="0" sz="1400" u="none" cap="none" strike="noStrike">
              <a:solidFill>
                <a:srgbClr val="000000"/>
              </a:solidFill>
              <a:latin typeface="Arial"/>
              <a:ea typeface="Arial"/>
              <a:cs typeface="Arial"/>
              <a:sym typeface="Arial"/>
            </a:endParaRPr>
          </a:p>
        </p:txBody>
      </p:sp>
      <p:pic>
        <p:nvPicPr>
          <p:cNvPr id="91" name="Google Shape;91;p23"/>
          <p:cNvPicPr preferRelativeResize="0"/>
          <p:nvPr/>
        </p:nvPicPr>
        <p:blipFill rotWithShape="1">
          <a:blip r:embed="rId12">
            <a:alphaModFix/>
          </a:blip>
          <a:srcRect b="0" l="0" r="0" t="0"/>
          <a:stretch/>
        </p:blipFill>
        <p:spPr>
          <a:xfrm>
            <a:off x="407572" y="4434172"/>
            <a:ext cx="2560320" cy="201012"/>
          </a:xfrm>
          <a:prstGeom prst="rect">
            <a:avLst/>
          </a:prstGeom>
          <a:noFill/>
          <a:ln>
            <a:noFill/>
          </a:ln>
        </p:spPr>
      </p:pic>
      <p:sp>
        <p:nvSpPr>
          <p:cNvPr id="92" name="Google Shape;92;p23"/>
          <p:cNvSpPr/>
          <p:nvPr/>
        </p:nvSpPr>
        <p:spPr>
          <a:xfrm>
            <a:off x="6536184" y="2886346"/>
            <a:ext cx="5247829" cy="770384"/>
          </a:xfrm>
          <a:prstGeom prst="rect">
            <a:avLst/>
          </a:prstGeom>
          <a:noFill/>
          <a:ln>
            <a:noFill/>
          </a:ln>
        </p:spPr>
        <p:txBody>
          <a:bodyPr anchorCtr="0" anchor="t" bIns="0" lIns="0" spcFirstLastPara="1" rIns="0" wrap="square" tIns="0">
            <a:noAutofit/>
          </a:bodyPr>
          <a:lstStyle/>
          <a:p>
            <a:pPr indent="0" lvl="0" marL="0" marR="0" rtl="0" algn="just">
              <a:lnSpc>
                <a:spcPct val="133333"/>
              </a:lnSpc>
              <a:spcBef>
                <a:spcPts val="0"/>
              </a:spcBef>
              <a:spcAft>
                <a:spcPts val="0"/>
              </a:spcAft>
              <a:buClr>
                <a:srgbClr val="000000"/>
              </a:buClr>
              <a:buSzPts val="900"/>
              <a:buFont typeface="Arial"/>
              <a:buNone/>
            </a:pPr>
            <a:r>
              <a:rPr b="0" i="0" lang="en-US" sz="900" u="none" cap="none" strike="noStrike">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b="0" i="0" sz="1400" u="none" cap="none" strike="noStrike">
              <a:solidFill>
                <a:srgbClr val="000000"/>
              </a:solidFill>
              <a:latin typeface="Arial"/>
              <a:ea typeface="Arial"/>
              <a:cs typeface="Arial"/>
              <a:sym typeface="Arial"/>
            </a:endParaRPr>
          </a:p>
        </p:txBody>
      </p:sp>
      <p:sp>
        <p:nvSpPr>
          <p:cNvPr id="93" name="Google Shape;93;p23"/>
          <p:cNvSpPr/>
          <p:nvPr/>
        </p:nvSpPr>
        <p:spPr>
          <a:xfrm>
            <a:off x="6536184" y="2507082"/>
            <a:ext cx="2219960" cy="229615"/>
          </a:xfrm>
          <a:prstGeom prst="rect">
            <a:avLst/>
          </a:prstGeom>
          <a:noFill/>
          <a:ln>
            <a:noFill/>
          </a:ln>
        </p:spPr>
        <p:txBody>
          <a:bodyPr anchorCtr="0" anchor="t" bIns="0" lIns="0" spcFirstLastPara="1" rIns="0" wrap="square" tIns="0">
            <a:spAutoFit/>
          </a:bodyPr>
          <a:lstStyle/>
          <a:p>
            <a:pPr indent="0" lvl="0" marL="0" marR="0" rtl="0" algn="l">
              <a:lnSpc>
                <a:spcPct val="142857"/>
              </a:lnSpc>
              <a:spcBef>
                <a:spcPts val="0"/>
              </a:spcBef>
              <a:spcAft>
                <a:spcPts val="0"/>
              </a:spcAft>
              <a:buClr>
                <a:srgbClr val="000000"/>
              </a:buClr>
              <a:buSzPts val="1400"/>
              <a:buFont typeface="Arial"/>
              <a:buNone/>
            </a:pPr>
            <a:r>
              <a:rPr b="0" i="0" lang="en-US" sz="1400" u="none" cap="none" strike="noStrike">
                <a:solidFill>
                  <a:schemeClr val="accent1"/>
                </a:solidFill>
                <a:latin typeface="Verdana"/>
                <a:ea typeface="Verdana"/>
                <a:cs typeface="Verdana"/>
                <a:sym typeface="Verdana"/>
              </a:rPr>
              <a:t>About Capgemini</a:t>
            </a:r>
            <a:endParaRPr b="0" i="0" sz="1400" u="none" cap="none" strike="noStrike">
              <a:solidFill>
                <a:srgbClr val="000000"/>
              </a:solidFill>
              <a:latin typeface="Arial"/>
              <a:ea typeface="Arial"/>
              <a:cs typeface="Arial"/>
              <a:sym typeface="Arial"/>
            </a:endParaRPr>
          </a:p>
        </p:txBody>
      </p:sp>
      <p:sp>
        <p:nvSpPr>
          <p:cNvPr id="94" name="Google Shape;94;p23">
            <a:hlinkClick r:id="rId13"/>
          </p:cNvPr>
          <p:cNvSpPr/>
          <p:nvPr/>
        </p:nvSpPr>
        <p:spPr>
          <a:xfrm>
            <a:off x="6536184" y="4367906"/>
            <a:ext cx="2057400" cy="40729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Verdana"/>
                <a:ea typeface="Verdana"/>
                <a:cs typeface="Verdana"/>
                <a:sym typeface="Verdana"/>
              </a:rPr>
              <a:t>Learn more about us at</a:t>
            </a:r>
            <a:br>
              <a:rPr b="0" i="0" lang="en-US" sz="900" u="none" cap="none" strike="noStrike">
                <a:solidFill>
                  <a:schemeClr val="dk1"/>
                </a:solidFill>
                <a:latin typeface="Verdana"/>
                <a:ea typeface="Verdana"/>
                <a:cs typeface="Verdana"/>
                <a:sym typeface="Verdana"/>
              </a:rPr>
            </a:br>
            <a:r>
              <a:rPr b="0" i="0" lang="en-US" sz="1400" u="none" cap="none" strike="noStrike">
                <a:solidFill>
                  <a:schemeClr val="accent2"/>
                </a:solidFill>
                <a:latin typeface="Verdana"/>
                <a:ea typeface="Verdana"/>
                <a:cs typeface="Verdana"/>
                <a:sym typeface="Verdana"/>
              </a:rPr>
              <a:t>www.capgemini.com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9" name="Shape 9"/>
        <p:cNvGrpSpPr/>
        <p:nvPr/>
      </p:nvGrpSpPr>
      <p:grpSpPr>
        <a:xfrm>
          <a:off x="0" y="0"/>
          <a:ext cx="0" cy="0"/>
          <a:chOff x="0" y="0"/>
          <a:chExt cx="0" cy="0"/>
        </a:xfrm>
      </p:grpSpPr>
      <p:grpSp>
        <p:nvGrpSpPr>
          <p:cNvPr id="10" name="Google Shape;10;p3"/>
          <p:cNvGrpSpPr/>
          <p:nvPr/>
        </p:nvGrpSpPr>
        <p:grpSpPr>
          <a:xfrm>
            <a:off x="11501102" y="171573"/>
            <a:ext cx="419436" cy="388988"/>
            <a:chOff x="11501102" y="171573"/>
            <a:chExt cx="419436" cy="388988"/>
          </a:xfrm>
        </p:grpSpPr>
        <p:sp>
          <p:nvSpPr>
            <p:cNvPr id="11" name="Google Shape;11;p3"/>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2" name="Google Shape;12;p3"/>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grpSp>
      <p:sp>
        <p:nvSpPr>
          <p:cNvPr id="13" name="Google Shape;13;p3"/>
          <p:cNvSpPr/>
          <p:nvPr/>
        </p:nvSpPr>
        <p:spPr>
          <a:xfrm>
            <a:off x="11751670" y="6650661"/>
            <a:ext cx="176330" cy="123111"/>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A5A5A5"/>
                </a:solidFill>
                <a:latin typeface="Verdana"/>
                <a:ea typeface="Verdana"/>
                <a:cs typeface="Verdana"/>
                <a:sym typeface="Verdana"/>
              </a:rPr>
              <a:t>‹#›</a:t>
            </a:fld>
            <a:endParaRPr b="0" i="0" sz="800" u="none" cap="none" strike="noStrike">
              <a:solidFill>
                <a:srgbClr val="A5A5A5"/>
              </a:solidFill>
              <a:latin typeface="Verdana"/>
              <a:ea typeface="Verdana"/>
              <a:cs typeface="Verdana"/>
              <a:sym typeface="Verdana"/>
            </a:endParaRPr>
          </a:p>
        </p:txBody>
      </p:sp>
      <p:sp>
        <p:nvSpPr>
          <p:cNvPr id="14" name="Google Shape;14;p3"/>
          <p:cNvSpPr txBox="1"/>
          <p:nvPr/>
        </p:nvSpPr>
        <p:spPr>
          <a:xfrm>
            <a:off x="9017223" y="6650661"/>
            <a:ext cx="2664297" cy="123111"/>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A5A5A5"/>
              </a:buClr>
              <a:buSzPts val="800"/>
              <a:buFont typeface="Arial"/>
              <a:buNone/>
            </a:pPr>
            <a:r>
              <a:rPr b="0" i="0" lang="en-US" sz="800" u="none" cap="none" strike="noStrike">
                <a:solidFill>
                  <a:srgbClr val="A5A5A5"/>
                </a:solidFill>
                <a:latin typeface="Verdana"/>
                <a:ea typeface="Verdana"/>
                <a:cs typeface="Verdana"/>
                <a:sym typeface="Verdana"/>
              </a:rPr>
              <a:t>© Capgemini 2017. All rights reserved  </a:t>
            </a:r>
            <a:r>
              <a:rPr b="0" i="0" lang="en-US" sz="800" u="none" cap="none" strike="noStrike">
                <a:solidFill>
                  <a:schemeClr val="accent2"/>
                </a:solidFill>
                <a:latin typeface="Verdana"/>
                <a:ea typeface="Verdana"/>
                <a:cs typeface="Verdana"/>
                <a:sym typeface="Verdana"/>
              </a:rPr>
              <a:t>|</a:t>
            </a:r>
            <a:endParaRPr b="0" i="0" sz="1400" u="none" cap="none" strike="noStrike">
              <a:solidFill>
                <a:srgbClr val="000000"/>
              </a:solidFill>
              <a:latin typeface="Arial"/>
              <a:ea typeface="Arial"/>
              <a:cs typeface="Arial"/>
              <a:sym typeface="Arial"/>
            </a:endParaRPr>
          </a:p>
        </p:txBody>
      </p:sp>
      <p:sp>
        <p:nvSpPr>
          <p:cNvPr id="15" name="Google Shape;15;p3"/>
          <p:cNvSpPr txBox="1"/>
          <p:nvPr/>
        </p:nvSpPr>
        <p:spPr>
          <a:xfrm>
            <a:off x="227348" y="6650661"/>
            <a:ext cx="4716524" cy="12311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A5A5A5"/>
              </a:buClr>
              <a:buSzPts val="800"/>
              <a:buFont typeface="Arial"/>
              <a:buNone/>
            </a:pPr>
            <a:r>
              <a:rPr b="0" i="0" lang="en-US" sz="800" u="none" cap="none" strike="noStrike">
                <a:solidFill>
                  <a:srgbClr val="A5A5A5"/>
                </a:solidFill>
                <a:latin typeface="Verdana"/>
                <a:ea typeface="Verdana"/>
                <a:cs typeface="Verdana"/>
                <a:sym typeface="Verdana"/>
              </a:rPr>
              <a:t>Presentation Title | Author | Date</a:t>
            </a:r>
            <a:endParaRPr b="0" i="0" sz="1400" u="none" cap="none" strike="noStrike">
              <a:solidFill>
                <a:srgbClr val="000000"/>
              </a:solidFill>
              <a:latin typeface="Arial"/>
              <a:ea typeface="Arial"/>
              <a:cs typeface="Arial"/>
              <a:sym typeface="Arial"/>
            </a:endParaRPr>
          </a:p>
        </p:txBody>
      </p:sp>
      <p:sp>
        <p:nvSpPr>
          <p:cNvPr id="16" name="Google Shape;16;p3"/>
          <p:cNvSpPr txBox="1"/>
          <p:nvPr>
            <p:ph idx="1" type="body"/>
          </p:nvPr>
        </p:nvSpPr>
        <p:spPr>
          <a:xfrm>
            <a:off x="227348" y="1815352"/>
            <a:ext cx="11700000" cy="4466201"/>
          </a:xfrm>
          <a:prstGeom prst="rect">
            <a:avLst/>
          </a:prstGeom>
          <a:noFill/>
          <a:ln>
            <a:noFill/>
          </a:ln>
        </p:spPr>
        <p:txBody>
          <a:bodyPr anchorCtr="0" anchor="t" bIns="0" lIns="0" spcFirstLastPara="1" rIns="0" wrap="square" tIns="0">
            <a:normAutofit/>
          </a:bodyPr>
          <a:lstStyle>
            <a:lvl1pPr indent="-228600" lvl="0" marL="4572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Verdana"/>
                <a:ea typeface="Verdana"/>
                <a:cs typeface="Verdana"/>
                <a:sym typeface="Verdana"/>
              </a:defRPr>
            </a:lvl1pPr>
            <a:lvl2pPr indent="-342900" lvl="1" marL="914400" marR="0" rtl="0" algn="l">
              <a:lnSpc>
                <a:spcPct val="90000"/>
              </a:lnSpc>
              <a:spcBef>
                <a:spcPts val="500"/>
              </a:spcBef>
              <a:spcAft>
                <a:spcPts val="0"/>
              </a:spcAft>
              <a:buClr>
                <a:schemeClr val="accent1"/>
              </a:buClr>
              <a:buSzPts val="1800"/>
              <a:buFont typeface="Noto Sans Symbols"/>
              <a:buChar char="▪"/>
              <a:defRPr b="0" i="0" sz="1800" u="none" cap="none" strike="noStrike">
                <a:solidFill>
                  <a:schemeClr val="dk1"/>
                </a:solidFill>
                <a:latin typeface="Verdana"/>
                <a:ea typeface="Verdana"/>
                <a:cs typeface="Verdana"/>
                <a:sym typeface="Verdana"/>
              </a:defRPr>
            </a:lvl2pPr>
            <a:lvl3pPr indent="-330200" lvl="2" marL="13716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Verdana"/>
                <a:ea typeface="Verdana"/>
                <a:cs typeface="Verdana"/>
                <a:sym typeface="Verdana"/>
              </a:defRPr>
            </a:lvl3pPr>
            <a:lvl4pPr indent="-317500" lvl="3" marL="1828800" marR="0" rtl="0" algn="l">
              <a:lnSpc>
                <a:spcPct val="90000"/>
              </a:lnSpc>
              <a:spcBef>
                <a:spcPts val="500"/>
              </a:spcBef>
              <a:spcAft>
                <a:spcPts val="0"/>
              </a:spcAft>
              <a:buClr>
                <a:schemeClr val="accent3"/>
              </a:buClr>
              <a:buSzPts val="1400"/>
              <a:buFont typeface="Verdana"/>
              <a:buChar char="‒"/>
              <a:defRPr b="0" i="0" sz="1400" u="none" cap="none" strike="noStrike">
                <a:solidFill>
                  <a:schemeClr val="dk1"/>
                </a:solidFill>
                <a:latin typeface="Verdana"/>
                <a:ea typeface="Verdana"/>
                <a:cs typeface="Verdana"/>
                <a:sym typeface="Verdana"/>
              </a:defRPr>
            </a:lvl4pPr>
            <a:lvl5pPr indent="-317500" lvl="4" marL="2286000" marR="0" rtl="0" algn="l">
              <a:lnSpc>
                <a:spcPct val="90000"/>
              </a:lnSpc>
              <a:spcBef>
                <a:spcPts val="500"/>
              </a:spcBef>
              <a:spcAft>
                <a:spcPts val="0"/>
              </a:spcAft>
              <a:buClr>
                <a:schemeClr val="accent5"/>
              </a:buClr>
              <a:buSzPts val="1400"/>
              <a:buFont typeface="Arial"/>
              <a:buChar char="•"/>
              <a:defRPr b="0" i="0" sz="1400" u="none" cap="none" strike="noStrike">
                <a:solidFill>
                  <a:schemeClr val="dk1"/>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9pPr>
          </a:lstStyle>
          <a:p/>
        </p:txBody>
      </p:sp>
      <p:sp>
        <p:nvSpPr>
          <p:cNvPr id="17" name="Google Shape;17;p3"/>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accent1"/>
              </a:buClr>
              <a:buSzPts val="3000"/>
              <a:buFont typeface="Verdana"/>
              <a:buNone/>
              <a:defRPr b="0" i="0" sz="3000" u="none" cap="none" strike="noStrike">
                <a:solidFill>
                  <a:schemeClr val="accent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11" Type="http://schemas.openxmlformats.org/officeDocument/2006/relationships/image" Target="../media/image14.jpg"/><Relationship Id="rId10"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resumeinator.com/" TargetMode="External"/><Relationship Id="rId4" Type="http://schemas.openxmlformats.org/officeDocument/2006/relationships/hyperlink" Target="https://coupondealsinator.com/" TargetMode="External"/><Relationship Id="rId9" Type="http://schemas.openxmlformats.org/officeDocument/2006/relationships/hyperlink" Target="https://www.linkedin.com/in/mohammed-abrar-ahmed-sharief-457432182/" TargetMode="External"/><Relationship Id="rId5" Type="http://schemas.openxmlformats.org/officeDocument/2006/relationships/hyperlink" Target="https://github.com/AbrarVaseem/Hotel-Management-System" TargetMode="External"/><Relationship Id="rId6" Type="http://schemas.openxmlformats.org/officeDocument/2006/relationships/image" Target="../media/image6.png"/><Relationship Id="rId7" Type="http://schemas.openxmlformats.org/officeDocument/2006/relationships/hyperlink" Target="https://drive.google.com/file/d/1xUEv8CKrSi95UgVs1DP4aoLMVKNz0cQo/view" TargetMode="External"/><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graphicFrame>
        <p:nvGraphicFramePr>
          <p:cNvPr id="109" name="Google Shape;109;g155c441e5b5_1_0"/>
          <p:cNvGraphicFramePr/>
          <p:nvPr/>
        </p:nvGraphicFramePr>
        <p:xfrm>
          <a:off x="9192077" y="1621326"/>
          <a:ext cx="3000000" cy="3000000"/>
        </p:xfrm>
        <a:graphic>
          <a:graphicData uri="http://schemas.openxmlformats.org/drawingml/2006/table">
            <a:tbl>
              <a:tblPr bandRow="1" firstRow="1">
                <a:noFill/>
                <a:tableStyleId>{C82A4690-E836-4022-A260-BF362ECBBC35}</a:tableStyleId>
              </a:tblPr>
              <a:tblGrid>
                <a:gridCol w="752675"/>
                <a:gridCol w="2286000"/>
              </a:tblGrid>
              <a:tr h="444175">
                <a:tc>
                  <a:txBody>
                    <a:bodyPr/>
                    <a:lstStyle/>
                    <a:p>
                      <a:pPr indent="0" lvl="0" marL="0" marR="0" rtl="0" algn="l">
                        <a:lnSpc>
                          <a:spcPct val="100000"/>
                        </a:lnSpc>
                        <a:spcBef>
                          <a:spcPts val="0"/>
                        </a:spcBef>
                        <a:spcAft>
                          <a:spcPts val="0"/>
                        </a:spcAft>
                        <a:buClr>
                          <a:srgbClr val="000000"/>
                        </a:buClr>
                        <a:buSzPts val="800"/>
                        <a:buFont typeface="Arial"/>
                        <a:buNone/>
                      </a:pPr>
                      <a:r>
                        <a:rPr b="0" lang="en-US" sz="800" u="none" cap="none" strike="noStrike"/>
                        <a:t>Java 8 /J2EE </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700"/>
                        <a:buFont typeface="Verdana"/>
                        <a:buNone/>
                      </a:pPr>
                      <a:r>
                        <a:rPr b="0" lang="en-US" sz="700" u="none" cap="none" strike="noStrike"/>
                        <a:t>Java Basics, OOPS, Collections, Arrays, Loops, Stream API, Lambda Exp,  Junit, Mockito.</a:t>
                      </a:r>
                      <a:endParaRPr b="0" i="0" sz="700" u="none" cap="none" strike="noStrike">
                        <a:solidFill>
                          <a:srgbClr val="000000"/>
                        </a:solidFill>
                        <a:latin typeface="Verdana"/>
                        <a:ea typeface="Verdana"/>
                        <a:cs typeface="Verdana"/>
                        <a:sym typeface="Verdana"/>
                      </a:endParaRPr>
                    </a:p>
                  </a:txBody>
                  <a:tcPr marT="45725" marB="45725" marR="91450" marL="91450"/>
                </a:tc>
              </a:tr>
              <a:tr h="325725">
                <a:tc>
                  <a:txBody>
                    <a:bodyPr/>
                    <a:lstStyle/>
                    <a:p>
                      <a:pPr indent="0" lvl="0" marL="0" marR="0" rtl="0" algn="l">
                        <a:lnSpc>
                          <a:spcPct val="100000"/>
                        </a:lnSpc>
                        <a:spcBef>
                          <a:spcPts val="0"/>
                        </a:spcBef>
                        <a:spcAft>
                          <a:spcPts val="0"/>
                        </a:spcAft>
                        <a:buClr>
                          <a:schemeClr val="dk1"/>
                        </a:buClr>
                        <a:buSzPts val="800"/>
                        <a:buFont typeface="Verdana"/>
                        <a:buNone/>
                      </a:pPr>
                      <a:r>
                        <a:rPr lang="en-US" sz="800" u="none" cap="none" strike="noStrike"/>
                        <a:t>Spring core</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t>IOC &amp; Dependency Injection, Autowire</a:t>
                      </a:r>
                      <a:endParaRPr b="0" i="0" sz="700" u="none" cap="none" strike="noStrike">
                        <a:solidFill>
                          <a:srgbClr val="000000"/>
                        </a:solidFill>
                        <a:latin typeface="Verdana"/>
                        <a:ea typeface="Verdana"/>
                        <a:cs typeface="Verdana"/>
                        <a:sym typeface="Verdana"/>
                      </a:endParaRPr>
                    </a:p>
                  </a:txBody>
                  <a:tcPr marT="45725" marB="45725" marR="91450" marL="91450"/>
                </a:tc>
              </a:tr>
              <a:tr h="562625">
                <a:tc>
                  <a:txBody>
                    <a:bodyPr/>
                    <a:lstStyle/>
                    <a:p>
                      <a:pPr indent="0" lvl="0" marL="0" marR="0" rtl="0" algn="l">
                        <a:lnSpc>
                          <a:spcPct val="100000"/>
                        </a:lnSpc>
                        <a:spcBef>
                          <a:spcPts val="0"/>
                        </a:spcBef>
                        <a:spcAft>
                          <a:spcPts val="0"/>
                        </a:spcAft>
                        <a:buClr>
                          <a:schemeClr val="dk1"/>
                        </a:buClr>
                        <a:buSzPts val="800"/>
                        <a:buFont typeface="Verdana"/>
                        <a:buNone/>
                      </a:pPr>
                      <a:r>
                        <a:rPr lang="en-US" sz="800" u="none" cap="none" strike="noStrike"/>
                        <a:t>Spring REST</a:t>
                      </a:r>
                      <a:endParaRPr sz="1400" u="none" cap="none" strike="noStrike"/>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700"/>
                        <a:buFont typeface="Verdana"/>
                        <a:buNone/>
                      </a:pPr>
                      <a:r>
                        <a:rPr lang="en-US" sz="700" u="none" cap="none" strike="noStrike"/>
                        <a:t>REST controllers, Implementation of GET, POST, PUT &amp; DELETE, Bean Validation &amp; Exception Handling, Testing Services, Controller &amp; Repository layer</a:t>
                      </a:r>
                      <a:endParaRPr sz="700" u="none" cap="none" strike="noStrike">
                        <a:solidFill>
                          <a:schemeClr val="dk1"/>
                        </a:solidFill>
                      </a:endParaRPr>
                    </a:p>
                  </a:txBody>
                  <a:tcPr marT="45725" marB="45725" marR="91450" marL="91450"/>
                </a:tc>
              </a:tr>
              <a:tr h="444175">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Spring Data JPA</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700"/>
                        <a:buFont typeface="Verdana"/>
                        <a:buNone/>
                      </a:pPr>
                      <a:r>
                        <a:rPr lang="en-US" sz="700" u="none" cap="none" strike="noStrike"/>
                        <a:t>Implement DAO layer using spring Data repositories, Transaction Management</a:t>
                      </a:r>
                      <a:endParaRPr sz="700" u="none" cap="none" strike="noStrike">
                        <a:solidFill>
                          <a:schemeClr val="dk1"/>
                        </a:solidFill>
                      </a:endParaRPr>
                    </a:p>
                  </a:txBody>
                  <a:tcPr marT="45725" marB="45725" marR="91450" marL="91450"/>
                </a:tc>
              </a:tr>
              <a:tr h="562625">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Spring Boot Microservices</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t>Spring Boot Starters, Annotations, Sync/Async comms, Swagger API.</a:t>
                      </a:r>
                      <a:endParaRPr b="0" i="0" sz="700" u="none" cap="none" strike="noStrike">
                        <a:solidFill>
                          <a:srgbClr val="000000"/>
                        </a:solidFill>
                        <a:latin typeface="Verdana"/>
                        <a:ea typeface="Verdana"/>
                        <a:cs typeface="Verdana"/>
                        <a:sym typeface="Verdana"/>
                      </a:endParaRPr>
                    </a:p>
                  </a:txBody>
                  <a:tcPr marT="45725" marB="45725" marR="91450" marL="91450"/>
                </a:tc>
              </a:tr>
              <a:tr h="444175">
                <a:tc>
                  <a:txBody>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Verdana"/>
                          <a:ea typeface="Verdana"/>
                          <a:cs typeface="Verdana"/>
                          <a:sym typeface="Verdana"/>
                        </a:rPr>
                        <a:t>Spring Cloud</a:t>
                      </a:r>
                      <a:endParaRPr sz="1400" u="none" cap="none" strike="noStrike"/>
                    </a:p>
                  </a:txBody>
                  <a:tcPr marT="45725" marB="45725" marR="91450" marL="91450"/>
                </a:tc>
                <a:tc>
                  <a:txBody>
                    <a:bodyPr/>
                    <a:lstStyle/>
                    <a:p>
                      <a:pPr indent="0" lvl="1" marL="0" marR="0" rtl="0" algn="l">
                        <a:lnSpc>
                          <a:spcPct val="100000"/>
                        </a:lnSpc>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Eureka, Netflix Hystrix, </a:t>
                      </a:r>
                      <a:r>
                        <a:rPr lang="en-US" sz="700" u="none" cap="none" strike="noStrike"/>
                        <a:t>Spring Cloud API Gateway.</a:t>
                      </a:r>
                      <a:endParaRPr sz="1400" u="none" cap="none" strike="noStrike"/>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Verdana"/>
                        <a:ea typeface="Verdana"/>
                        <a:cs typeface="Verdana"/>
                        <a:sym typeface="Verdana"/>
                      </a:endParaRPr>
                    </a:p>
                  </a:txBody>
                  <a:tcPr marT="45725" marB="45725" marR="91450" marL="91450"/>
                </a:tc>
              </a:tr>
              <a:tr h="327450">
                <a:tc>
                  <a:txBody>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Verdana"/>
                          <a:ea typeface="Verdana"/>
                          <a:cs typeface="Verdana"/>
                          <a:sym typeface="Verdana"/>
                        </a:rPr>
                        <a:t>React</a:t>
                      </a:r>
                      <a:endParaRPr sz="1400" u="none" cap="none" strike="noStrike"/>
                    </a:p>
                  </a:txBody>
                  <a:tcPr marT="45725" marB="45725" marR="91450" marL="91450"/>
                </a:tc>
                <a:tc>
                  <a:txBody>
                    <a:bodyPr/>
                    <a:lstStyle/>
                    <a:p>
                      <a:pPr indent="0" lvl="1" marL="0" marR="0" rtl="0" algn="l">
                        <a:lnSpc>
                          <a:spcPct val="100000"/>
                        </a:lnSpc>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Components, Hooks, Event handling,</a:t>
                      </a:r>
                      <a:r>
                        <a:rPr lang="en-US" sz="700" u="none" cap="none" strike="noStrike"/>
                        <a:t> Props</a:t>
                      </a:r>
                      <a:r>
                        <a:rPr lang="en-US" sz="700" u="none" cap="none" strike="noStrike">
                          <a:solidFill>
                            <a:schemeClr val="dk1"/>
                          </a:solidFill>
                          <a:latin typeface="Verdana"/>
                          <a:ea typeface="Verdana"/>
                          <a:cs typeface="Verdana"/>
                          <a:sym typeface="Verdana"/>
                        </a:rPr>
                        <a:t>,</a:t>
                      </a:r>
                      <a:endParaRPr sz="700" u="none" cap="none" strike="noStrike">
                        <a:solidFill>
                          <a:schemeClr val="dk1"/>
                        </a:solidFill>
                        <a:latin typeface="Verdana"/>
                        <a:ea typeface="Verdana"/>
                        <a:cs typeface="Verdana"/>
                        <a:sym typeface="Verdana"/>
                      </a:endParaRPr>
                    </a:p>
                    <a:p>
                      <a:pPr indent="0" lvl="1" marL="0" marR="0" rtl="0" algn="l">
                        <a:lnSpc>
                          <a:spcPct val="100000"/>
                        </a:lnSpc>
                        <a:spcBef>
                          <a:spcPts val="0"/>
                        </a:spcBef>
                        <a:spcAft>
                          <a:spcPts val="0"/>
                        </a:spcAft>
                        <a:buClr>
                          <a:schemeClr val="dk1"/>
                        </a:buClr>
                        <a:buSzPts val="700"/>
                        <a:buFont typeface="Arial"/>
                        <a:buNone/>
                      </a:pPr>
                      <a:r>
                        <a:rPr lang="en-US" sz="700" u="none" cap="none" strike="noStrike"/>
                        <a:t>Reusable Components.</a:t>
                      </a:r>
                      <a:endParaRPr sz="700" u="none" cap="none" strike="noStrike"/>
                    </a:p>
                  </a:txBody>
                  <a:tcPr marT="45725" marB="45725" marR="91450" marL="91450"/>
                </a:tc>
              </a:tr>
              <a:tr h="325725">
                <a:tc>
                  <a:txBody>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Verdana"/>
                          <a:ea typeface="Verdana"/>
                          <a:cs typeface="Verdana"/>
                          <a:sym typeface="Verdana"/>
                        </a:rPr>
                        <a:t>Database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rgbClr val="000000"/>
                          </a:solidFill>
                          <a:latin typeface="Verdana"/>
                          <a:ea typeface="Verdana"/>
                          <a:cs typeface="Verdana"/>
                          <a:sym typeface="Verdana"/>
                        </a:rPr>
                        <a:t>MongoDB NoSql Basics</a:t>
                      </a:r>
                      <a:endParaRPr sz="1400" u="none" cap="none" strike="noStrike"/>
                    </a:p>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rgbClr val="000000"/>
                          </a:solidFill>
                          <a:latin typeface="Verdana"/>
                          <a:ea typeface="Verdana"/>
                          <a:cs typeface="Verdana"/>
                          <a:sym typeface="Verdana"/>
                        </a:rPr>
                        <a:t>MySQL, Postgres RDS Basics</a:t>
                      </a:r>
                      <a:endParaRPr sz="1400" u="none" cap="none" strike="noStrike"/>
                    </a:p>
                  </a:txBody>
                  <a:tcPr marT="45725" marB="45725" marR="91450" marL="91450"/>
                </a:tc>
              </a:tr>
              <a:tr h="444175">
                <a:tc>
                  <a:txBody>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Verdana"/>
                          <a:ea typeface="Verdana"/>
                          <a:cs typeface="Verdana"/>
                          <a:sym typeface="Verdana"/>
                        </a:rPr>
                        <a:t>UI Tech</a:t>
                      </a:r>
                      <a:endParaRPr sz="1400" u="none" cap="none" strike="noStrike"/>
                    </a:p>
                  </a:txBody>
                  <a:tcPr marT="45725" marB="45725" marR="91450" marL="91450"/>
                </a:tc>
                <a:tc>
                  <a:txBody>
                    <a:bodyPr/>
                    <a:lstStyle/>
                    <a:p>
                      <a:pPr indent="0" lvl="1" marL="0" marR="0" rtl="0" algn="l">
                        <a:lnSpc>
                          <a:spcPct val="100000"/>
                        </a:lnSpc>
                        <a:spcBef>
                          <a:spcPts val="0"/>
                        </a:spcBef>
                        <a:spcAft>
                          <a:spcPts val="0"/>
                        </a:spcAft>
                        <a:buClr>
                          <a:schemeClr val="dk1"/>
                        </a:buClr>
                        <a:buSzPts val="700"/>
                        <a:buFont typeface="Arial"/>
                        <a:buNone/>
                      </a:pPr>
                      <a:r>
                        <a:rPr lang="en-US" sz="700" u="none" cap="none" strike="noStrike">
                          <a:solidFill>
                            <a:schemeClr val="dk1"/>
                          </a:solidFill>
                          <a:latin typeface="Verdana"/>
                          <a:ea typeface="Verdana"/>
                          <a:cs typeface="Verdana"/>
                          <a:sym typeface="Verdana"/>
                        </a:rPr>
                        <a:t>HTML 5 &amp; CSS 3, JavaScript</a:t>
                      </a:r>
                      <a:r>
                        <a:rPr lang="en-US" sz="700" u="none" cap="none" strike="noStrike"/>
                        <a:t>, AJAX</a:t>
                      </a:r>
                      <a:r>
                        <a:rPr lang="en-US" sz="700" u="none" cap="none" strike="noStrike">
                          <a:solidFill>
                            <a:schemeClr val="dk1"/>
                          </a:solidFill>
                          <a:latin typeface="Verdana"/>
                          <a:ea typeface="Verdana"/>
                          <a:cs typeface="Verdana"/>
                          <a:sym typeface="Verdana"/>
                        </a:rPr>
                        <a:t>, Optimized UI Designed, </a:t>
                      </a:r>
                      <a:r>
                        <a:rPr lang="en-US" sz="700" u="none" cap="none" strike="noStrike"/>
                        <a:t>good UX designing.</a:t>
                      </a:r>
                      <a:endParaRPr sz="1400" u="none" cap="none" strike="noStrike"/>
                    </a:p>
                  </a:txBody>
                  <a:tcPr marT="45725" marB="45725" marR="91450" marL="91450"/>
                </a:tc>
              </a:tr>
              <a:tr h="260250">
                <a:tc>
                  <a:txBody>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Verdana"/>
                          <a:ea typeface="Verdana"/>
                          <a:cs typeface="Verdana"/>
                          <a:sym typeface="Verdana"/>
                        </a:rPr>
                        <a:t>Tools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rgbClr val="000000"/>
                          </a:solidFill>
                          <a:latin typeface="Verdana"/>
                          <a:ea typeface="Verdana"/>
                          <a:cs typeface="Verdana"/>
                          <a:sym typeface="Verdana"/>
                        </a:rPr>
                        <a:t>Git, Postman, Maven, IDE</a:t>
                      </a:r>
                      <a:endParaRPr sz="1400" u="none" cap="none" strike="noStrike"/>
                    </a:p>
                  </a:txBody>
                  <a:tcPr marT="45725" marB="45725" marR="91450" marL="91450"/>
                </a:tc>
              </a:tr>
              <a:tr h="444175">
                <a:tc>
                  <a:txBody>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Verdana"/>
                          <a:ea typeface="Verdana"/>
                          <a:cs typeface="Verdana"/>
                          <a:sym typeface="Verdana"/>
                        </a:rPr>
                        <a:t>Add On skills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700"/>
                        <a:buFont typeface="Arial"/>
                        <a:buNone/>
                      </a:pPr>
                      <a:r>
                        <a:rPr lang="en-US" sz="700" u="none" cap="none" strike="noStrike">
                          <a:solidFill>
                            <a:srgbClr val="000000"/>
                          </a:solidFill>
                        </a:rPr>
                        <a:t>Leadership</a:t>
                      </a:r>
                      <a:r>
                        <a:rPr b="0" i="0" lang="en-US" sz="700" u="none" cap="none" strike="noStrike">
                          <a:solidFill>
                            <a:srgbClr val="000000"/>
                          </a:solidFill>
                          <a:latin typeface="Verdana"/>
                          <a:ea typeface="Verdana"/>
                          <a:cs typeface="Verdana"/>
                          <a:sym typeface="Verdana"/>
                        </a:rPr>
                        <a:t>, </a:t>
                      </a:r>
                      <a:r>
                        <a:rPr lang="en-US" sz="700" u="none" cap="none" strike="noStrike">
                          <a:solidFill>
                            <a:srgbClr val="000000"/>
                          </a:solidFill>
                        </a:rPr>
                        <a:t>Communication</a:t>
                      </a:r>
                      <a:r>
                        <a:rPr b="0" i="0" lang="en-US" sz="700" u="none" cap="none" strike="noStrike">
                          <a:solidFill>
                            <a:srgbClr val="000000"/>
                          </a:solidFill>
                          <a:latin typeface="Verdana"/>
                          <a:ea typeface="Verdana"/>
                          <a:cs typeface="Verdana"/>
                          <a:sym typeface="Verdana"/>
                        </a:rPr>
                        <a:t>. </a:t>
                      </a:r>
                      <a:r>
                        <a:rPr lang="en-US" sz="700" u="none" cap="none" strike="noStrike">
                          <a:solidFill>
                            <a:srgbClr val="000000"/>
                          </a:solidFill>
                        </a:rPr>
                        <a:t>Flexibility</a:t>
                      </a:r>
                      <a:endParaRPr sz="1400" u="none" cap="none" strike="noStrike"/>
                    </a:p>
                  </a:txBody>
                  <a:tcPr marT="45725" marB="45725" marR="91450" marL="91450"/>
                </a:tc>
              </a:tr>
            </a:tbl>
          </a:graphicData>
        </a:graphic>
      </p:graphicFrame>
      <p:sp>
        <p:nvSpPr>
          <p:cNvPr id="110" name="Google Shape;110;g155c441e5b5_1_0"/>
          <p:cNvSpPr txBox="1"/>
          <p:nvPr>
            <p:ph idx="1" type="body"/>
          </p:nvPr>
        </p:nvSpPr>
        <p:spPr>
          <a:xfrm>
            <a:off x="4837113" y="2995613"/>
            <a:ext cx="4008300" cy="218610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Clr>
                <a:schemeClr val="dk1"/>
              </a:buClr>
              <a:buSzPts val="1000"/>
              <a:buNone/>
            </a:pPr>
            <a:r>
              <a:rPr b="1" lang="en-US"/>
              <a:t>Online Hotel Management System Application</a:t>
            </a:r>
            <a:endParaRPr/>
          </a:p>
          <a:p>
            <a:pPr indent="0" lvl="0" marL="0" rtl="0" algn="l">
              <a:lnSpc>
                <a:spcPct val="114000"/>
              </a:lnSpc>
              <a:spcBef>
                <a:spcPts val="1000"/>
              </a:spcBef>
              <a:spcAft>
                <a:spcPts val="0"/>
              </a:spcAft>
              <a:buClr>
                <a:schemeClr val="dk1"/>
              </a:buClr>
              <a:buSzPts val="1000"/>
              <a:buNone/>
            </a:pPr>
            <a:r>
              <a:rPr lang="en-US"/>
              <a:t>Completed end to end case study of Online Hotel Management System Application along with JWT authentication, Swagger, responsive UI with Vanilla CSS and React used for user interface.</a:t>
            </a:r>
            <a:endParaRPr/>
          </a:p>
          <a:p>
            <a:pPr indent="0" lvl="0" marL="0" rtl="0" algn="l">
              <a:lnSpc>
                <a:spcPct val="114000"/>
              </a:lnSpc>
              <a:spcBef>
                <a:spcPts val="1000"/>
              </a:spcBef>
              <a:spcAft>
                <a:spcPts val="0"/>
              </a:spcAft>
              <a:buClr>
                <a:schemeClr val="dk1"/>
              </a:buClr>
              <a:buSzPts val="1000"/>
              <a:buNone/>
            </a:pPr>
            <a:r>
              <a:rPr b="1" lang="en-US"/>
              <a:t>Free Online Resume Builder</a:t>
            </a:r>
            <a:endParaRPr b="1"/>
          </a:p>
          <a:p>
            <a:pPr indent="0" lvl="0" marL="0" rtl="0" algn="l">
              <a:lnSpc>
                <a:spcPct val="114000"/>
              </a:lnSpc>
              <a:spcBef>
                <a:spcPts val="1000"/>
              </a:spcBef>
              <a:spcAft>
                <a:spcPts val="0"/>
              </a:spcAft>
              <a:buClr>
                <a:schemeClr val="dk1"/>
              </a:buClr>
              <a:buSzPts val="1000"/>
              <a:buNone/>
            </a:pPr>
            <a:r>
              <a:rPr lang="en-US"/>
              <a:t>Developed Free online resume builder for students to create unlimited resumes with desired templates. Made application using HTML, CSS, JS, PHP, MySQL.</a:t>
            </a:r>
            <a:endParaRPr b="1"/>
          </a:p>
          <a:p>
            <a:pPr indent="0" lvl="0" marL="0" rtl="0" algn="l">
              <a:lnSpc>
                <a:spcPct val="114000"/>
              </a:lnSpc>
              <a:spcBef>
                <a:spcPts val="1000"/>
              </a:spcBef>
              <a:spcAft>
                <a:spcPts val="0"/>
              </a:spcAft>
              <a:buClr>
                <a:schemeClr val="dk1"/>
              </a:buClr>
              <a:buSzPts val="1000"/>
              <a:buNone/>
            </a:pPr>
            <a:r>
              <a:rPr b="1" lang="en-US"/>
              <a:t>ResumeInator Application </a:t>
            </a:r>
            <a:r>
              <a:rPr lang="en-US" u="sng">
                <a:solidFill>
                  <a:schemeClr val="hlink"/>
                </a:solidFill>
                <a:hlinkClick r:id="rId3"/>
              </a:rPr>
              <a:t>https://resumeinator.com/</a:t>
            </a:r>
            <a:endParaRPr b="1"/>
          </a:p>
          <a:p>
            <a:pPr indent="0" lvl="0" marL="0" rtl="0" algn="l">
              <a:lnSpc>
                <a:spcPct val="114000"/>
              </a:lnSpc>
              <a:spcBef>
                <a:spcPts val="1000"/>
              </a:spcBef>
              <a:spcAft>
                <a:spcPts val="0"/>
              </a:spcAft>
              <a:buClr>
                <a:schemeClr val="dk1"/>
              </a:buClr>
              <a:buSzPts val="1000"/>
              <a:buNone/>
            </a:pPr>
            <a:r>
              <a:rPr b="1" lang="en-US"/>
              <a:t>Developed site “</a:t>
            </a:r>
            <a:r>
              <a:rPr b="1" lang="en-US" u="sng">
                <a:solidFill>
                  <a:schemeClr val="hlink"/>
                </a:solidFill>
                <a:hlinkClick r:id="rId4"/>
              </a:rPr>
              <a:t>CouponDealsInator</a:t>
            </a:r>
            <a:r>
              <a:rPr b="1" lang="en-US"/>
              <a:t>” (Coupons &amp; Deals Site with API data)</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b="1"/>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b="1"/>
          </a:p>
          <a:p>
            <a:pPr indent="0" lvl="0" marL="0" rtl="0" algn="l">
              <a:lnSpc>
                <a:spcPct val="114000"/>
              </a:lnSpc>
              <a:spcBef>
                <a:spcPts val="1000"/>
              </a:spcBef>
              <a:spcAft>
                <a:spcPts val="0"/>
              </a:spcAft>
              <a:buClr>
                <a:schemeClr val="dk1"/>
              </a:buClr>
              <a:buSzPts val="1000"/>
              <a:buNone/>
            </a:pPr>
            <a:br>
              <a:rPr lang="en-US"/>
            </a:br>
            <a:br>
              <a:rPr lang="en-US"/>
            </a:br>
            <a:endParaRPr/>
          </a:p>
        </p:txBody>
      </p:sp>
      <p:sp>
        <p:nvSpPr>
          <p:cNvPr id="111" name="Google Shape;111;g155c441e5b5_1_0"/>
          <p:cNvSpPr txBox="1"/>
          <p:nvPr>
            <p:ph idx="3" type="body"/>
          </p:nvPr>
        </p:nvSpPr>
        <p:spPr>
          <a:xfrm>
            <a:off x="2468563" y="665163"/>
            <a:ext cx="6056400" cy="322200"/>
          </a:xfrm>
          <a:prstGeom prst="rect">
            <a:avLst/>
          </a:prstGeom>
          <a:noFill/>
          <a:ln>
            <a:noFill/>
          </a:ln>
        </p:spPr>
        <p:txBody>
          <a:bodyPr anchorCtr="0" anchor="t" bIns="0" lIns="0" spcFirstLastPara="1" rIns="0" wrap="square" tIns="0">
            <a:noAutofit/>
          </a:bodyPr>
          <a:lstStyle/>
          <a:p>
            <a:pPr indent="0" lvl="0" marL="0" rtl="0" algn="l">
              <a:lnSpc>
                <a:spcPct val="157142"/>
              </a:lnSpc>
              <a:spcBef>
                <a:spcPts val="0"/>
              </a:spcBef>
              <a:spcAft>
                <a:spcPts val="0"/>
              </a:spcAft>
              <a:buClr>
                <a:schemeClr val="lt1"/>
              </a:buClr>
              <a:buSzPts val="1400"/>
              <a:buNone/>
            </a:pPr>
            <a:r>
              <a:rPr lang="en-US"/>
              <a:t>Analyst/Software Engineer</a:t>
            </a:r>
            <a:endParaRPr/>
          </a:p>
        </p:txBody>
      </p:sp>
      <p:sp>
        <p:nvSpPr>
          <p:cNvPr id="112" name="Google Shape;112;g155c441e5b5_1_0"/>
          <p:cNvSpPr txBox="1"/>
          <p:nvPr>
            <p:ph idx="4" type="body"/>
          </p:nvPr>
        </p:nvSpPr>
        <p:spPr>
          <a:xfrm>
            <a:off x="3649663" y="1353344"/>
            <a:ext cx="2374800" cy="295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Bangalore</a:t>
            </a:r>
            <a:endParaRPr/>
          </a:p>
          <a:p>
            <a:pPr indent="0" lvl="0" marL="0" rtl="0" algn="l">
              <a:lnSpc>
                <a:spcPct val="90000"/>
              </a:lnSpc>
              <a:spcBef>
                <a:spcPts val="1000"/>
              </a:spcBef>
              <a:spcAft>
                <a:spcPts val="0"/>
              </a:spcAft>
              <a:buClr>
                <a:schemeClr val="lt1"/>
              </a:buClr>
              <a:buSzPts val="1100"/>
              <a:buNone/>
            </a:pPr>
            <a:r>
              <a:t/>
            </a:r>
            <a:endParaRPr/>
          </a:p>
        </p:txBody>
      </p:sp>
      <p:sp>
        <p:nvSpPr>
          <p:cNvPr id="113" name="Google Shape;113;g155c441e5b5_1_0"/>
          <p:cNvSpPr txBox="1"/>
          <p:nvPr>
            <p:ph idx="6" type="body"/>
          </p:nvPr>
        </p:nvSpPr>
        <p:spPr>
          <a:xfrm>
            <a:off x="3273425" y="1587163"/>
            <a:ext cx="2373300" cy="3255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abrar.vaseem95@gmail.com</a:t>
            </a:r>
            <a:endParaRPr/>
          </a:p>
        </p:txBody>
      </p:sp>
      <p:sp>
        <p:nvSpPr>
          <p:cNvPr id="114" name="Google Shape;114;g155c441e5b5_1_0"/>
          <p:cNvSpPr txBox="1"/>
          <p:nvPr>
            <p:ph idx="7" type="body"/>
          </p:nvPr>
        </p:nvSpPr>
        <p:spPr>
          <a:xfrm>
            <a:off x="3348038" y="1826338"/>
            <a:ext cx="2382900" cy="3303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+91 8121552737</a:t>
            </a:r>
            <a:endParaRPr/>
          </a:p>
        </p:txBody>
      </p:sp>
      <p:sp>
        <p:nvSpPr>
          <p:cNvPr id="115" name="Google Shape;115;g155c441e5b5_1_0"/>
          <p:cNvSpPr txBox="1"/>
          <p:nvPr>
            <p:ph idx="8" type="body"/>
          </p:nvPr>
        </p:nvSpPr>
        <p:spPr>
          <a:xfrm>
            <a:off x="438150" y="2672557"/>
            <a:ext cx="4057800" cy="250890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Clr>
                <a:schemeClr val="dk1"/>
              </a:buClr>
              <a:buSzPts val="1100"/>
              <a:buNone/>
            </a:pPr>
            <a:r>
              <a:t/>
            </a:r>
            <a:endParaRPr b="1" sz="1100"/>
          </a:p>
          <a:p>
            <a:pPr indent="0" lvl="0" marL="0" rtl="0" algn="l">
              <a:lnSpc>
                <a:spcPct val="114000"/>
              </a:lnSpc>
              <a:spcBef>
                <a:spcPts val="0"/>
              </a:spcBef>
              <a:spcAft>
                <a:spcPts val="0"/>
              </a:spcAft>
              <a:buClr>
                <a:schemeClr val="dk1"/>
              </a:buClr>
              <a:buSzPts val="1100"/>
              <a:buNone/>
            </a:pPr>
            <a:r>
              <a:t/>
            </a:r>
            <a:endParaRPr b="1" sz="1100"/>
          </a:p>
          <a:p>
            <a:pPr indent="0" lvl="0" marL="0" rtl="0" algn="l">
              <a:lnSpc>
                <a:spcPct val="114000"/>
              </a:lnSpc>
              <a:spcBef>
                <a:spcPts val="0"/>
              </a:spcBef>
              <a:spcAft>
                <a:spcPts val="0"/>
              </a:spcAft>
              <a:buClr>
                <a:schemeClr val="dk1"/>
              </a:buClr>
              <a:buSzPts val="1100"/>
              <a:buNone/>
            </a:pPr>
            <a:r>
              <a:rPr b="1" lang="en-US" sz="1100"/>
              <a:t>Full Stack Developer</a:t>
            </a:r>
            <a:endParaRPr/>
          </a:p>
          <a:p>
            <a:pPr indent="-171450" lvl="0" marL="171450" rtl="0" algn="l">
              <a:lnSpc>
                <a:spcPct val="114000"/>
              </a:lnSpc>
              <a:spcBef>
                <a:spcPts val="1000"/>
              </a:spcBef>
              <a:spcAft>
                <a:spcPts val="0"/>
              </a:spcAft>
              <a:buClr>
                <a:schemeClr val="dk1"/>
              </a:buClr>
              <a:buSzPts val="1000"/>
              <a:buFont typeface="Arial"/>
              <a:buChar char="•"/>
            </a:pPr>
            <a:r>
              <a:rPr lang="en-US"/>
              <a:t>Hands on experience in creating </a:t>
            </a:r>
            <a:r>
              <a:rPr b="1" lang="en-US"/>
              <a:t>microservices</a:t>
            </a:r>
            <a:r>
              <a:rPr lang="en-US"/>
              <a:t> with </a:t>
            </a:r>
            <a:r>
              <a:rPr b="1" lang="en-US"/>
              <a:t>Spring Boot, Spring Security, Spring Cloud API Gateway,</a:t>
            </a:r>
            <a:r>
              <a:rPr lang="en-US"/>
              <a:t> Eureka server, Hystrix, load balancing.</a:t>
            </a:r>
            <a:endParaRPr/>
          </a:p>
          <a:p>
            <a:pPr indent="-171450" lvl="0" marL="171450" rtl="0" algn="l">
              <a:lnSpc>
                <a:spcPct val="114000"/>
              </a:lnSpc>
              <a:spcBef>
                <a:spcPts val="1000"/>
              </a:spcBef>
              <a:spcAft>
                <a:spcPts val="0"/>
              </a:spcAft>
              <a:buClr>
                <a:schemeClr val="dk1"/>
              </a:buClr>
              <a:buSzPts val="1000"/>
              <a:buFont typeface="Arial"/>
              <a:buChar char="•"/>
            </a:pPr>
            <a:r>
              <a:rPr lang="en-US"/>
              <a:t>Proficient in creating </a:t>
            </a:r>
            <a:r>
              <a:rPr b="1" lang="en-US"/>
              <a:t>Web</a:t>
            </a:r>
            <a:r>
              <a:rPr lang="en-US"/>
              <a:t> </a:t>
            </a:r>
            <a:r>
              <a:rPr b="1" lang="en-US"/>
              <a:t>Applications </a:t>
            </a:r>
            <a:r>
              <a:rPr lang="en-US"/>
              <a:t>in </a:t>
            </a:r>
            <a:r>
              <a:rPr b="1" lang="en-US"/>
              <a:t>React</a:t>
            </a:r>
            <a:r>
              <a:rPr lang="en-US"/>
              <a:t> with Reusable Components, Using Hooks, Using Vanilla CSS for Styling. </a:t>
            </a:r>
            <a:endParaRPr/>
          </a:p>
          <a:p>
            <a:pPr indent="-171450" lvl="0" marL="171450" rtl="0" algn="l">
              <a:lnSpc>
                <a:spcPct val="114000"/>
              </a:lnSpc>
              <a:spcBef>
                <a:spcPts val="1000"/>
              </a:spcBef>
              <a:spcAft>
                <a:spcPts val="0"/>
              </a:spcAft>
              <a:buClr>
                <a:schemeClr val="dk1"/>
              </a:buClr>
              <a:buSzPts val="1000"/>
              <a:buFont typeface="Arial"/>
              <a:buChar char="•"/>
            </a:pPr>
            <a:r>
              <a:rPr lang="en-US"/>
              <a:t>Also having experience on creating realtime web applications with HTML, CSS, JS, PHP, MySQL.</a:t>
            </a:r>
            <a:endParaRPr/>
          </a:p>
          <a:p>
            <a:pPr indent="-171450" lvl="0" marL="171450" rtl="0" algn="l">
              <a:lnSpc>
                <a:spcPct val="114000"/>
              </a:lnSpc>
              <a:spcBef>
                <a:spcPts val="1000"/>
              </a:spcBef>
              <a:spcAft>
                <a:spcPts val="0"/>
              </a:spcAft>
              <a:buClr>
                <a:schemeClr val="dk1"/>
              </a:buClr>
              <a:buSzPts val="1000"/>
              <a:buFont typeface="Arial"/>
              <a:buChar char="•"/>
            </a:pPr>
            <a:r>
              <a:rPr lang="en-US"/>
              <a:t>Experience in Swagger, </a:t>
            </a:r>
            <a:r>
              <a:rPr b="1" lang="en-US"/>
              <a:t>Unit testing using Junit, Mockito</a:t>
            </a:r>
            <a:r>
              <a:rPr lang="en-US"/>
              <a:t> on the project.</a:t>
            </a:r>
            <a:endParaRPr/>
          </a:p>
          <a:p>
            <a:pPr indent="-171450" lvl="0" marL="171450" rtl="0" algn="l">
              <a:lnSpc>
                <a:spcPct val="114000"/>
              </a:lnSpc>
              <a:spcBef>
                <a:spcPts val="1000"/>
              </a:spcBef>
              <a:spcAft>
                <a:spcPts val="0"/>
              </a:spcAft>
              <a:buSzPts val="1000"/>
              <a:buChar char="•"/>
            </a:pPr>
            <a:r>
              <a:rPr lang="en-US"/>
              <a:t>Have worked on multiple personal projects on technologies like PHP, Django in the past. Also have knowledge on Git.</a:t>
            </a:r>
            <a:endParaRPr/>
          </a:p>
          <a:p>
            <a:pPr indent="0" lvl="0" marL="0" rtl="0" algn="l">
              <a:lnSpc>
                <a:spcPct val="114000"/>
              </a:lnSpc>
              <a:spcBef>
                <a:spcPts val="1000"/>
              </a:spcBef>
              <a:spcAft>
                <a:spcPts val="0"/>
              </a:spcAft>
              <a:buClr>
                <a:schemeClr val="dk1"/>
              </a:buClr>
              <a:buSzPts val="1000"/>
              <a:buNone/>
            </a:pPr>
            <a:br>
              <a:rPr lang="en-US"/>
            </a:br>
            <a:endParaRPr/>
          </a:p>
        </p:txBody>
      </p:sp>
      <p:sp>
        <p:nvSpPr>
          <p:cNvPr id="116" name="Google Shape;116;g155c441e5b5_1_0"/>
          <p:cNvSpPr txBox="1"/>
          <p:nvPr>
            <p:ph idx="2" type="body"/>
          </p:nvPr>
        </p:nvSpPr>
        <p:spPr>
          <a:xfrm>
            <a:off x="2468563" y="290513"/>
            <a:ext cx="6222900" cy="3063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2100"/>
              <a:buNone/>
            </a:pPr>
            <a:r>
              <a:rPr lang="en-US"/>
              <a:t>Mohammed Abrar Ahmed Sharief</a:t>
            </a:r>
            <a:endParaRPr/>
          </a:p>
        </p:txBody>
      </p:sp>
      <p:pic>
        <p:nvPicPr>
          <p:cNvPr id="117" name="Google Shape;117;g155c441e5b5_1_0">
            <a:hlinkClick r:id="rId5"/>
          </p:cNvPr>
          <p:cNvPicPr preferRelativeResize="0"/>
          <p:nvPr/>
        </p:nvPicPr>
        <p:blipFill rotWithShape="1">
          <a:blip r:embed="rId6">
            <a:alphaModFix/>
          </a:blip>
          <a:srcRect b="4875" l="23584" r="24329" t="2056"/>
          <a:stretch/>
        </p:blipFill>
        <p:spPr>
          <a:xfrm>
            <a:off x="4460946" y="6221411"/>
            <a:ext cx="471487" cy="471488"/>
          </a:xfrm>
          <a:prstGeom prst="rect">
            <a:avLst/>
          </a:prstGeom>
          <a:noFill/>
          <a:ln>
            <a:noFill/>
          </a:ln>
        </p:spPr>
      </p:pic>
      <p:sp>
        <p:nvSpPr>
          <p:cNvPr id="118" name="Google Shape;118;g155c441e5b5_1_0"/>
          <p:cNvSpPr txBox="1"/>
          <p:nvPr/>
        </p:nvSpPr>
        <p:spPr>
          <a:xfrm>
            <a:off x="4976883" y="6397625"/>
            <a:ext cx="34101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Verdana"/>
              <a:buNone/>
            </a:pPr>
            <a:r>
              <a:rPr b="0" i="0" lang="en-US" sz="1100" u="none" cap="none" strike="noStrike">
                <a:solidFill>
                  <a:srgbClr val="000000"/>
                </a:solidFill>
                <a:latin typeface="Verdana"/>
                <a:ea typeface="Verdana"/>
                <a:cs typeface="Verdana"/>
                <a:sym typeface="Verdana"/>
              </a:rPr>
              <a:t>Check out my work on GitHub &amp; Video Profile</a:t>
            </a:r>
            <a:endParaRPr b="0" i="0" sz="1400" u="none" cap="none" strike="noStrike">
              <a:solidFill>
                <a:srgbClr val="000000"/>
              </a:solidFill>
              <a:latin typeface="Arial"/>
              <a:ea typeface="Arial"/>
              <a:cs typeface="Arial"/>
              <a:sym typeface="Arial"/>
            </a:endParaRPr>
          </a:p>
        </p:txBody>
      </p:sp>
      <p:pic>
        <p:nvPicPr>
          <p:cNvPr descr="Movie, play, video icon" id="119" name="Google Shape;119;g155c441e5b5_1_0">
            <a:hlinkClick r:id="rId7"/>
          </p:cNvPr>
          <p:cNvPicPr preferRelativeResize="0"/>
          <p:nvPr/>
        </p:nvPicPr>
        <p:blipFill rotWithShape="1">
          <a:blip r:embed="rId8">
            <a:alphaModFix/>
          </a:blip>
          <a:srcRect b="0" l="0" r="0" t="0"/>
          <a:stretch/>
        </p:blipFill>
        <p:spPr>
          <a:xfrm>
            <a:off x="8455025" y="6331743"/>
            <a:ext cx="473075" cy="471488"/>
          </a:xfrm>
          <a:prstGeom prst="rect">
            <a:avLst/>
          </a:prstGeom>
          <a:noFill/>
          <a:ln>
            <a:noFill/>
          </a:ln>
        </p:spPr>
      </p:pic>
      <p:pic>
        <p:nvPicPr>
          <p:cNvPr descr="Free icon download | Linkedin" id="120" name="Google Shape;120;g155c441e5b5_1_0">
            <a:hlinkClick r:id="rId9"/>
          </p:cNvPr>
          <p:cNvPicPr preferRelativeResize="0"/>
          <p:nvPr/>
        </p:nvPicPr>
        <p:blipFill rotWithShape="1">
          <a:blip r:embed="rId10">
            <a:alphaModFix/>
          </a:blip>
          <a:srcRect b="0" l="0" r="0" t="0"/>
          <a:stretch/>
        </p:blipFill>
        <p:spPr>
          <a:xfrm>
            <a:off x="7746881" y="1989138"/>
            <a:ext cx="325437" cy="325437"/>
          </a:xfrm>
          <a:prstGeom prst="rect">
            <a:avLst/>
          </a:prstGeom>
          <a:noFill/>
          <a:ln>
            <a:noFill/>
          </a:ln>
        </p:spPr>
      </p:pic>
      <p:sp>
        <p:nvSpPr>
          <p:cNvPr id="121" name="Google Shape;121;g155c441e5b5_1_0"/>
          <p:cNvSpPr/>
          <p:nvPr/>
        </p:nvSpPr>
        <p:spPr>
          <a:xfrm>
            <a:off x="9499417" y="547041"/>
            <a:ext cx="2424000" cy="426000"/>
          </a:xfrm>
          <a:prstGeom prst="rect">
            <a:avLst/>
          </a:prstGeom>
          <a:noFill/>
          <a:ln>
            <a:noFill/>
          </a:ln>
        </p:spPr>
        <p:txBody>
          <a:bodyPr anchorCtr="0" anchor="t" bIns="45700" lIns="91425" spcFirstLastPara="1" rIns="91425" wrap="square" tIns="45700">
            <a:noAutofit/>
          </a:bodyPr>
          <a:lstStyle/>
          <a:p>
            <a:pPr indent="0" lvl="0" marL="0" marR="0" rtl="0" algn="l">
              <a:lnSpc>
                <a:spcPct val="114000"/>
              </a:lnSpc>
              <a:spcBef>
                <a:spcPts val="0"/>
              </a:spcBef>
              <a:spcAft>
                <a:spcPts val="0"/>
              </a:spcAft>
              <a:buClr>
                <a:srgbClr val="000000"/>
              </a:buClr>
              <a:buSzPts val="1000"/>
              <a:buFont typeface="Verdana"/>
              <a:buNone/>
            </a:pPr>
            <a:r>
              <a:rPr b="0" i="0" lang="en-US" sz="1000" u="none" cap="none" strike="noStrike">
                <a:solidFill>
                  <a:srgbClr val="000000"/>
                </a:solidFill>
                <a:latin typeface="Verdana"/>
                <a:ea typeface="Verdana"/>
                <a:cs typeface="Verdana"/>
                <a:sym typeface="Verdana"/>
              </a:rPr>
              <a:t>Bachelor of Technology</a:t>
            </a:r>
            <a:endParaRPr b="0" i="0" sz="1400" u="none" cap="none" strike="noStrike">
              <a:solidFill>
                <a:srgbClr val="000000"/>
              </a:solidFill>
              <a:latin typeface="Arial"/>
              <a:ea typeface="Arial"/>
              <a:cs typeface="Arial"/>
              <a:sym typeface="Arial"/>
            </a:endParaRPr>
          </a:p>
          <a:p>
            <a:pPr indent="0" lvl="0" marL="0" marR="0" rtl="0" algn="l">
              <a:lnSpc>
                <a:spcPct val="114000"/>
              </a:lnSpc>
              <a:spcBef>
                <a:spcPts val="0"/>
              </a:spcBef>
              <a:spcAft>
                <a:spcPts val="0"/>
              </a:spcAft>
              <a:buClr>
                <a:srgbClr val="000000"/>
              </a:buClr>
              <a:buSzPts val="1000"/>
              <a:buFont typeface="Verdana"/>
              <a:buNone/>
            </a:pPr>
            <a:r>
              <a:rPr b="0" i="0" lang="en-US" sz="1000" u="none" cap="none" strike="noStrike">
                <a:solidFill>
                  <a:srgbClr val="000000"/>
                </a:solidFill>
                <a:latin typeface="Verdana"/>
                <a:ea typeface="Verdana"/>
                <a:cs typeface="Verdana"/>
                <a:sym typeface="Verdana"/>
              </a:rPr>
              <a:t>Computer Science &amp; Engineering : 2018 - 2022</a:t>
            </a:r>
            <a:endParaRPr b="0" i="0" sz="1000" u="none" cap="none" strike="noStrike">
              <a:solidFill>
                <a:srgbClr val="000000"/>
              </a:solidFill>
              <a:latin typeface="Verdana"/>
              <a:ea typeface="Verdana"/>
              <a:cs typeface="Verdana"/>
              <a:sym typeface="Verdana"/>
            </a:endParaRPr>
          </a:p>
          <a:p>
            <a:pPr indent="0" lvl="0" marL="0" marR="0" rtl="0" algn="l">
              <a:lnSpc>
                <a:spcPct val="114000"/>
              </a:lnSpc>
              <a:spcBef>
                <a:spcPts val="0"/>
              </a:spcBef>
              <a:spcAft>
                <a:spcPts val="0"/>
              </a:spcAft>
              <a:buClr>
                <a:srgbClr val="000000"/>
              </a:buClr>
              <a:buSzPts val="1000"/>
              <a:buFont typeface="Verdana"/>
              <a:buNone/>
            </a:pPr>
            <a:r>
              <a:t/>
            </a:r>
            <a:endParaRPr b="0" i="0" sz="1000" u="none" cap="none" strike="noStrike">
              <a:solidFill>
                <a:srgbClr val="000000"/>
              </a:solidFill>
              <a:latin typeface="Verdana"/>
              <a:ea typeface="Verdana"/>
              <a:cs typeface="Verdana"/>
              <a:sym typeface="Verdana"/>
            </a:endParaRPr>
          </a:p>
        </p:txBody>
      </p:sp>
      <p:sp>
        <p:nvSpPr>
          <p:cNvPr id="122" name="Google Shape;122;g155c441e5b5_1_0"/>
          <p:cNvSpPr/>
          <p:nvPr/>
        </p:nvSpPr>
        <p:spPr>
          <a:xfrm>
            <a:off x="9186604" y="1270711"/>
            <a:ext cx="5679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70AD"/>
              </a:buClr>
              <a:buSzPts val="1000"/>
              <a:buFont typeface="Verdana"/>
              <a:buNone/>
            </a:pPr>
            <a:r>
              <a:rPr b="1" i="0" lang="en-US" sz="1000" u="none" cap="none" strike="noStrike">
                <a:solidFill>
                  <a:srgbClr val="0070AD"/>
                </a:solidFill>
                <a:latin typeface="Verdana"/>
                <a:ea typeface="Verdana"/>
                <a:cs typeface="Verdana"/>
                <a:sym typeface="Verdana"/>
              </a:rPr>
              <a:t>Skills</a:t>
            </a:r>
            <a:endParaRPr b="0" i="0" sz="1000" u="none" cap="none" strike="noStrike">
              <a:solidFill>
                <a:srgbClr val="000000"/>
              </a:solidFill>
              <a:latin typeface="Verdana"/>
              <a:ea typeface="Verdana"/>
              <a:cs typeface="Verdana"/>
              <a:sym typeface="Verdana"/>
            </a:endParaRPr>
          </a:p>
        </p:txBody>
      </p:sp>
      <p:pic>
        <p:nvPicPr>
          <p:cNvPr id="123" name="Google Shape;123;g155c441e5b5_1_0"/>
          <p:cNvPicPr preferRelativeResize="0"/>
          <p:nvPr>
            <p:ph idx="5" type="pic"/>
          </p:nvPr>
        </p:nvPicPr>
        <p:blipFill rotWithShape="1">
          <a:blip r:embed="rId11">
            <a:alphaModFix/>
          </a:blip>
          <a:srcRect b="10074" l="0" r="0" t="10083"/>
          <a:stretch/>
        </p:blipFill>
        <p:spPr>
          <a:xfrm>
            <a:off x="383249" y="287501"/>
            <a:ext cx="1867800" cy="1869300"/>
          </a:xfrm>
          <a:prstGeom prst="ellipse">
            <a:avLst/>
          </a:prstGeom>
          <a:solidFill>
            <a:schemeClr val="lt1"/>
          </a:solidFill>
          <a:ln>
            <a:noFill/>
          </a:ln>
        </p:spPr>
      </p:pic>
      <p:sp>
        <p:nvSpPr>
          <p:cNvPr id="124" name="Google Shape;124;g155c441e5b5_1_0"/>
          <p:cNvSpPr txBox="1"/>
          <p:nvPr/>
        </p:nvSpPr>
        <p:spPr>
          <a:xfrm>
            <a:off x="3022725" y="1912675"/>
            <a:ext cx="4716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lt1"/>
                </a:solidFill>
                <a:latin typeface="Verdana"/>
                <a:ea typeface="Verdana"/>
                <a:cs typeface="Verdana"/>
                <a:sym typeface="Verdana"/>
              </a:rPr>
              <a:t>A4</a:t>
            </a:r>
            <a:endParaRPr b="0" i="0" sz="1300" u="none" cap="none" strike="noStrike">
              <a:solidFill>
                <a:schemeClr val="lt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2020-09-22T06:24:34Z</dcterms:created>
  <dc:creator>Bapat, Rashmi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