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Lst>
  <p:sldSz cy="6858000" cx="9144000"/>
  <p:notesSz cx="6858000" cy="9144000"/>
  <p:embeddedFontLst>
    <p:embeddedFont>
      <p:font typeface="Constantia"/>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hdhdO32b00Vp4urLlgJ2r7qvFOU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Constantia-bold.fntdata"/><Relationship Id="rId14" Type="http://schemas.openxmlformats.org/officeDocument/2006/relationships/font" Target="fonts/Constantia-regular.fntdata"/><Relationship Id="rId17" Type="http://schemas.openxmlformats.org/officeDocument/2006/relationships/font" Target="fonts/Constantia-boldItalic.fntdata"/><Relationship Id="rId16" Type="http://schemas.openxmlformats.org/officeDocument/2006/relationships/font" Target="fonts/Constantia-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cb4e8b02c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cb4e8b0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0"/>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0"/>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19" name="Google Shape;19;p1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18"/>
          <p:cNvSpPr/>
          <p:nvPr/>
        </p:nvSpPr>
        <p:spPr>
          <a:xfrm flipH="1" rot="-10380000">
            <a:off x="3165753" y="1108077"/>
            <a:ext cx="5257800" cy="4114800"/>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0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5" name="Google Shape;85;p18"/>
          <p:cNvSpPr/>
          <p:nvPr/>
        </p:nvSpPr>
        <p:spPr>
          <a:xfrm flipH="1" rot="-10380000">
            <a:off x="8004134" y="5359769"/>
            <a:ext cx="155448" cy="155448"/>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86" name="Google Shape;86;p18"/>
          <p:cNvSpPr txBox="1"/>
          <p:nvPr>
            <p:ph type="title"/>
          </p:nvPr>
        </p:nvSpPr>
        <p:spPr>
          <a:xfrm>
            <a:off x="609600" y="1176996"/>
            <a:ext cx="2212848" cy="1582621"/>
          </a:xfrm>
          <a:prstGeom prst="rect">
            <a:avLst/>
          </a:prstGeom>
          <a:noFill/>
          <a:ln>
            <a:noFill/>
          </a:ln>
        </p:spPr>
        <p:txBody>
          <a:bodyPr anchorCtr="0" anchor="b" bIns="45700" lIns="45700" spcFirstLastPara="1" rIns="45700" wrap="square" tIns="45700">
            <a:normAutofit/>
          </a:bodyPr>
          <a:lstStyle>
            <a:lvl1pPr lvl="0" algn="l">
              <a:spcBef>
                <a:spcPts val="0"/>
              </a:spcBef>
              <a:spcAft>
                <a:spcPts val="0"/>
              </a:spcAft>
              <a:buClr>
                <a:schemeClr val="dk2"/>
              </a:buClr>
              <a:buSzPts val="2000"/>
              <a:buFont typeface="Calibri"/>
              <a:buNone/>
              <a:defRPr b="1"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8"/>
          <p:cNvSpPr txBox="1"/>
          <p:nvPr>
            <p:ph idx="1" type="body"/>
          </p:nvPr>
        </p:nvSpPr>
        <p:spPr>
          <a:xfrm>
            <a:off x="609600" y="2828785"/>
            <a:ext cx="2209800" cy="2179320"/>
          </a:xfrm>
          <a:prstGeom prst="rect">
            <a:avLst/>
          </a:prstGeom>
          <a:noFill/>
          <a:ln>
            <a:noFill/>
          </a:ln>
        </p:spPr>
        <p:txBody>
          <a:bodyPr anchorCtr="0" anchor="t" bIns="45700" lIns="64000" spcFirstLastPara="1" rIns="45700" wrap="square" tIns="45700">
            <a:normAutofit/>
          </a:bodyPr>
          <a:lstStyle>
            <a:lvl1pPr indent="-228600" lvl="0" marL="457200" algn="l">
              <a:spcBef>
                <a:spcPts val="250"/>
              </a:spcBef>
              <a:spcAft>
                <a:spcPts val="0"/>
              </a:spcAft>
              <a:buSzPts val="1235"/>
              <a:buFont typeface="Constantia"/>
              <a:buNone/>
              <a:defRPr sz="1300"/>
            </a:lvl1pPr>
            <a:lvl2pPr indent="-293369" lvl="1" marL="914400" algn="l">
              <a:spcBef>
                <a:spcPts val="240"/>
              </a:spcBef>
              <a:spcAft>
                <a:spcPts val="0"/>
              </a:spcAft>
              <a:buSzPts val="1020"/>
              <a:buChar char="⚫"/>
              <a:defRPr sz="1200"/>
            </a:lvl2pPr>
            <a:lvl3pPr indent="-273050" lvl="2" marL="1371600" algn="l">
              <a:spcBef>
                <a:spcPts val="200"/>
              </a:spcBef>
              <a:spcAft>
                <a:spcPts val="0"/>
              </a:spcAft>
              <a:buSzPts val="700"/>
              <a:buChar char="⚫"/>
              <a:defRPr sz="1000"/>
            </a:lvl3pPr>
            <a:lvl4pPr indent="-265747" lvl="3" marL="1828800" algn="l">
              <a:spcBef>
                <a:spcPts val="180"/>
              </a:spcBef>
              <a:spcAft>
                <a:spcPts val="0"/>
              </a:spcAft>
              <a:buSzPts val="585"/>
              <a:buChar char="⚫"/>
              <a:defRPr sz="900"/>
            </a:lvl4pPr>
            <a:lvl5pPr indent="-265747" lvl="4" marL="2286000" algn="l">
              <a:spcBef>
                <a:spcPts val="180"/>
              </a:spcBef>
              <a:spcAft>
                <a:spcPts val="0"/>
              </a:spcAft>
              <a:buSzPts val="585"/>
              <a:buChar char="⚫"/>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1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8"/>
          <p:cNvSpPr txBox="1"/>
          <p:nvPr>
            <p:ph idx="12" type="sldNum"/>
          </p:nvPr>
        </p:nvSpPr>
        <p:spPr>
          <a:xfrm>
            <a:off x="8077200" y="6356350"/>
            <a:ext cx="6096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1" name="Google Shape;91;p18"/>
          <p:cNvSpPr/>
          <p:nvPr>
            <p:ph idx="2" type="pic"/>
          </p:nvPr>
        </p:nvSpPr>
        <p:spPr>
          <a:xfrm rot="420000">
            <a:off x="3485793" y="1199517"/>
            <a:ext cx="4617720" cy="3931920"/>
          </a:xfrm>
          <a:prstGeom prst="rect">
            <a:avLst/>
          </a:prstGeom>
          <a:solidFill>
            <a:schemeClr val="lt2"/>
          </a:solidFill>
          <a:ln cap="rnd" cmpd="sng" w="9525">
            <a:solidFill>
              <a:srgbClr val="C0C0C0"/>
            </a:solidFill>
            <a:prstDash val="solid"/>
            <a:round/>
            <a:headEnd len="sm" w="sm" type="none"/>
            <a:tailEnd len="sm" w="sm" type="none"/>
          </a:ln>
        </p:spPr>
      </p:sp>
      <p:sp>
        <p:nvSpPr>
          <p:cNvPr id="92" name="Google Shape;92;p18"/>
          <p:cNvSpPr/>
          <p:nvPr/>
        </p:nvSpPr>
        <p:spPr>
          <a:xfrm flipH="1" rot="10800000">
            <a:off x="-9525" y="5816600"/>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93" name="Google Shape;93;p18"/>
          <p:cNvSpPr/>
          <p:nvPr/>
        </p:nvSpPr>
        <p:spPr>
          <a:xfrm flipH="1" rot="10800000">
            <a:off x="4381500" y="6219825"/>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19"/>
          <p:cNvSpPr txBox="1"/>
          <p:nvPr>
            <p:ph idx="1" type="body"/>
          </p:nvPr>
        </p:nvSpPr>
        <p:spPr>
          <a:xfrm rot="5400000">
            <a:off x="2377440" y="15240"/>
            <a:ext cx="4389120" cy="82296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1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20"/>
          <p:cNvSpPr txBox="1"/>
          <p:nvPr>
            <p:ph type="title"/>
          </p:nvPr>
        </p:nvSpPr>
        <p:spPr>
          <a:xfrm rot="5400000">
            <a:off x="5052219" y="2491582"/>
            <a:ext cx="5211763" cy="20574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20"/>
          <p:cNvSpPr txBox="1"/>
          <p:nvPr>
            <p:ph idx="1" type="body"/>
          </p:nvPr>
        </p:nvSpPr>
        <p:spPr>
          <a:xfrm rot="5400000">
            <a:off x="861219" y="510382"/>
            <a:ext cx="5211763" cy="601980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3" name="Google Shape;103;p20"/>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0"/>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0"/>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37185" lvl="0" marL="457200" algn="l">
              <a:spcBef>
                <a:spcPts val="360"/>
              </a:spcBef>
              <a:spcAft>
                <a:spcPts val="0"/>
              </a:spcAft>
              <a:buSzPts val="1710"/>
              <a:buChar char="⚫"/>
              <a:defRPr/>
            </a:lvl1pPr>
            <a:lvl2pPr indent="-325755" lvl="1" marL="914400" algn="l">
              <a:spcBef>
                <a:spcPts val="360"/>
              </a:spcBef>
              <a:spcAft>
                <a:spcPts val="0"/>
              </a:spcAft>
              <a:buSzPts val="1530"/>
              <a:buChar char="⚫"/>
              <a:defRPr/>
            </a:lvl2pPr>
            <a:lvl3pPr indent="-308610" lvl="2" marL="1371600" algn="l">
              <a:spcBef>
                <a:spcPts val="360"/>
              </a:spcBef>
              <a:spcAft>
                <a:spcPts val="0"/>
              </a:spcAft>
              <a:buSzPts val="1260"/>
              <a:buChar char="⚫"/>
              <a:defRPr/>
            </a:lvl3pPr>
            <a:lvl4pPr indent="-302894" lvl="3" marL="1828800" algn="l">
              <a:spcBef>
                <a:spcPts val="360"/>
              </a:spcBef>
              <a:spcAft>
                <a:spcPts val="0"/>
              </a:spcAft>
              <a:buSzPts val="1170"/>
              <a:buChar char="⚫"/>
              <a:defRPr/>
            </a:lvl4pPr>
            <a:lvl5pPr indent="-302895" lvl="4" marL="2286000" algn="l">
              <a:spcBef>
                <a:spcPts val="360"/>
              </a:spcBef>
              <a:spcAft>
                <a:spcPts val="0"/>
              </a:spcAft>
              <a:buSzPts val="1170"/>
              <a:buChar char="⚫"/>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6" name="Google Shape;36;p11"/>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1"/>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9"/>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lvl1pPr lvl="0" algn="r">
              <a:spcBef>
                <a:spcPts val="0"/>
              </a:spcBef>
              <a:spcAft>
                <a:spcPts val="0"/>
              </a:spcAft>
              <a:buClr>
                <a:srgbClr val="4CE0EA"/>
              </a:buClr>
              <a:buSzPts val="5600"/>
              <a:buFont typeface="Calibri"/>
              <a:buNone/>
              <a:defRPr b="1" sz="5600">
                <a:solidFill>
                  <a:srgbClr val="4CE0EA"/>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lvl1pPr lvl="0" marR="45720" algn="r">
              <a:spcBef>
                <a:spcPts val="520"/>
              </a:spcBef>
              <a:spcAft>
                <a:spcPts val="0"/>
              </a:spcAft>
              <a:buSzPts val="2470"/>
              <a:buNone/>
              <a:defRPr>
                <a:solidFill>
                  <a:schemeClr val="lt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42" name="Google Shape;42;p9"/>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12"/>
          <p:cNvSpPr txBox="1"/>
          <p:nvPr>
            <p:ph type="title"/>
          </p:nvPr>
        </p:nvSpPr>
        <p:spPr>
          <a:xfrm>
            <a:off x="530352" y="1316736"/>
            <a:ext cx="7772400" cy="1362456"/>
          </a:xfrm>
          <a:prstGeom prst="rect">
            <a:avLst/>
          </a:prstGeom>
          <a:noFill/>
          <a:ln>
            <a:noFill/>
          </a:ln>
        </p:spPr>
        <p:txBody>
          <a:bodyPr anchorCtr="0" anchor="b" bIns="0" lIns="0" spcFirstLastPara="1" rIns="0" wrap="square" tIns="0">
            <a:noAutofit/>
          </a:bodyPr>
          <a:lstStyle>
            <a:lvl1pPr lvl="0" algn="l">
              <a:spcBef>
                <a:spcPts val="0"/>
              </a:spcBef>
              <a:spcAft>
                <a:spcPts val="0"/>
              </a:spcAft>
              <a:buClr>
                <a:srgbClr val="4AE3AC"/>
              </a:buClr>
              <a:buSzPts val="5600"/>
              <a:buFont typeface="Calibri"/>
              <a:buNone/>
              <a:defRPr b="1" sz="5600" cap="none">
                <a:solidFill>
                  <a:srgbClr val="4AE3AC"/>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 type="body"/>
          </p:nvPr>
        </p:nvSpPr>
        <p:spPr>
          <a:xfrm>
            <a:off x="530352" y="2704664"/>
            <a:ext cx="7772400" cy="1509712"/>
          </a:xfrm>
          <a:prstGeom prst="rect">
            <a:avLst/>
          </a:prstGeom>
          <a:noFill/>
          <a:ln>
            <a:noFill/>
          </a:ln>
        </p:spPr>
        <p:txBody>
          <a:bodyPr anchorCtr="0" anchor="t" bIns="45700" lIns="45700" spcFirstLastPara="1" rIns="45700" wrap="square" tIns="45700">
            <a:normAutofit/>
          </a:bodyPr>
          <a:lstStyle>
            <a:lvl1pPr indent="-228600" lvl="0" marL="457200" algn="l">
              <a:spcBef>
                <a:spcPts val="440"/>
              </a:spcBef>
              <a:spcAft>
                <a:spcPts val="0"/>
              </a:spcAft>
              <a:buSzPts val="2090"/>
              <a:buNone/>
              <a:defRPr sz="2200">
                <a:solidFill>
                  <a:schemeClr val="lt1"/>
                </a:solidFill>
              </a:defRPr>
            </a:lvl1pPr>
            <a:lvl2pPr indent="-228600" lvl="1" marL="914400" algn="l">
              <a:spcBef>
                <a:spcPts val="360"/>
              </a:spcBef>
              <a:spcAft>
                <a:spcPts val="0"/>
              </a:spcAft>
              <a:buSzPts val="1530"/>
              <a:buNone/>
              <a:defRPr sz="1800">
                <a:solidFill>
                  <a:schemeClr val="lt1"/>
                </a:solidFill>
              </a:defRPr>
            </a:lvl2pPr>
            <a:lvl3pPr indent="-228600" lvl="2" marL="1371600" algn="l">
              <a:spcBef>
                <a:spcPts val="320"/>
              </a:spcBef>
              <a:spcAft>
                <a:spcPts val="0"/>
              </a:spcAft>
              <a:buSzPts val="1120"/>
              <a:buNone/>
              <a:defRPr sz="1600">
                <a:solidFill>
                  <a:schemeClr val="lt1"/>
                </a:solidFill>
              </a:defRPr>
            </a:lvl3pPr>
            <a:lvl4pPr indent="-228600" lvl="3" marL="1828800" algn="l">
              <a:spcBef>
                <a:spcPts val="280"/>
              </a:spcBef>
              <a:spcAft>
                <a:spcPts val="0"/>
              </a:spcAft>
              <a:buSzPts val="910"/>
              <a:buNone/>
              <a:defRPr sz="1400">
                <a:solidFill>
                  <a:schemeClr val="lt1"/>
                </a:solidFill>
              </a:defRPr>
            </a:lvl4pPr>
            <a:lvl5pPr indent="-228600" lvl="4" marL="2286000" algn="l">
              <a:spcBef>
                <a:spcPts val="280"/>
              </a:spcBef>
              <a:spcAft>
                <a:spcPts val="0"/>
              </a:spcAft>
              <a:buSzPts val="910"/>
              <a:buNone/>
              <a:defRPr sz="1400">
                <a:solidFill>
                  <a:schemeClr val="lt1"/>
                </a:solidFill>
              </a:defRPr>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12"/>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2"/>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1" name="Shape 51"/>
        <p:cNvGrpSpPr/>
        <p:nvPr/>
      </p:nvGrpSpPr>
      <p:grpSpPr>
        <a:xfrm>
          <a:off x="0" y="0"/>
          <a:ext cx="0" cy="0"/>
          <a:chOff x="0" y="0"/>
          <a:chExt cx="0" cy="0"/>
        </a:xfrm>
      </p:grpSpPr>
      <p:sp>
        <p:nvSpPr>
          <p:cNvPr id="52" name="Google Shape;52;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3"/>
          <p:cNvSpPr txBox="1"/>
          <p:nvPr>
            <p:ph idx="1" type="body"/>
          </p:nvPr>
        </p:nvSpPr>
        <p:spPr>
          <a:xfrm>
            <a:off x="457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4" name="Google Shape;54;p13"/>
          <p:cNvSpPr txBox="1"/>
          <p:nvPr>
            <p:ph idx="2" type="body"/>
          </p:nvPr>
        </p:nvSpPr>
        <p:spPr>
          <a:xfrm>
            <a:off x="4648200" y="1920085"/>
            <a:ext cx="4038600" cy="4434840"/>
          </a:xfrm>
          <a:prstGeom prst="rect">
            <a:avLst/>
          </a:prstGeom>
          <a:noFill/>
          <a:ln>
            <a:noFill/>
          </a:ln>
        </p:spPr>
        <p:txBody>
          <a:bodyPr anchorCtr="0" anchor="t" bIns="45700" lIns="91425" spcFirstLastPara="1" rIns="91425" wrap="square" tIns="45700">
            <a:normAutofit/>
          </a:bodyPr>
          <a:lstStyle>
            <a:lvl1pPr indent="-385445" lvl="0" marL="457200" algn="l">
              <a:spcBef>
                <a:spcPts val="520"/>
              </a:spcBef>
              <a:spcAft>
                <a:spcPts val="0"/>
              </a:spcAft>
              <a:buSzPts val="2470"/>
              <a:buChar char="⚫"/>
              <a:defRPr sz="2600"/>
            </a:lvl1pPr>
            <a:lvl2pPr indent="-358140" lvl="1" marL="914400" algn="l">
              <a:spcBef>
                <a:spcPts val="480"/>
              </a:spcBef>
              <a:spcAft>
                <a:spcPts val="0"/>
              </a:spcAft>
              <a:buSzPts val="2040"/>
              <a:buChar char="⚫"/>
              <a:defRPr sz="2400"/>
            </a:lvl2pPr>
            <a:lvl3pPr indent="-317500" lvl="2" marL="1371600" algn="l">
              <a:spcBef>
                <a:spcPts val="400"/>
              </a:spcBef>
              <a:spcAft>
                <a:spcPts val="0"/>
              </a:spcAft>
              <a:buSzPts val="1400"/>
              <a:buChar char="⚫"/>
              <a:defRPr sz="2000"/>
            </a:lvl3pPr>
            <a:lvl4pPr indent="-302894" lvl="3" marL="1828800" algn="l">
              <a:spcBef>
                <a:spcPts val="360"/>
              </a:spcBef>
              <a:spcAft>
                <a:spcPts val="0"/>
              </a:spcAft>
              <a:buSzPts val="1170"/>
              <a:buChar char="⚫"/>
              <a:defRPr sz="18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13"/>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3"/>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1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 type="body"/>
          </p:nvPr>
        </p:nvSpPr>
        <p:spPr>
          <a:xfrm>
            <a:off x="457200" y="1855248"/>
            <a:ext cx="4040188" cy="659352"/>
          </a:xfrm>
          <a:prstGeom prst="rect">
            <a:avLst/>
          </a:prstGeom>
          <a:noFill/>
          <a:ln>
            <a:noFill/>
          </a:ln>
        </p:spPr>
        <p:txBody>
          <a:bodyPr anchorCtr="0" anchor="ctr" bIns="0" lIns="45700" spcFirstLastPara="1" rIns="45700" wrap="square" tIns="0">
            <a:no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1" name="Google Shape;61;p14"/>
          <p:cNvSpPr txBox="1"/>
          <p:nvPr>
            <p:ph idx="2" type="body"/>
          </p:nvPr>
        </p:nvSpPr>
        <p:spPr>
          <a:xfrm>
            <a:off x="4645025" y="1859757"/>
            <a:ext cx="4041775" cy="654843"/>
          </a:xfrm>
          <a:prstGeom prst="rect">
            <a:avLst/>
          </a:prstGeom>
          <a:noFill/>
          <a:ln>
            <a:noFill/>
          </a:ln>
        </p:spPr>
        <p:txBody>
          <a:bodyPr anchorCtr="0" anchor="ctr" bIns="0" lIns="45700" spcFirstLastPara="1" rIns="45700" wrap="square" tIns="0">
            <a:normAutofit/>
          </a:bodyPr>
          <a:lstStyle>
            <a:lvl1pPr indent="-228600" lvl="0" marL="457200" algn="l">
              <a:spcBef>
                <a:spcPts val="480"/>
              </a:spcBef>
              <a:spcAft>
                <a:spcPts val="0"/>
              </a:spcAft>
              <a:buSzPts val="2280"/>
              <a:buNone/>
              <a:defRPr b="1" sz="2400" cap="none">
                <a:solidFill>
                  <a:schemeClr val="dk2"/>
                </a:solidFill>
              </a:defRPr>
            </a:lvl1pPr>
            <a:lvl2pPr indent="-228600" lvl="1" marL="914400" algn="l">
              <a:spcBef>
                <a:spcPts val="400"/>
              </a:spcBef>
              <a:spcAft>
                <a:spcPts val="0"/>
              </a:spcAft>
              <a:buSzPts val="1700"/>
              <a:buNone/>
              <a:defRPr b="1" sz="2000"/>
            </a:lvl2pPr>
            <a:lvl3pPr indent="-228600" lvl="2" marL="1371600" algn="l">
              <a:spcBef>
                <a:spcPts val="360"/>
              </a:spcBef>
              <a:spcAft>
                <a:spcPts val="0"/>
              </a:spcAft>
              <a:buSzPts val="1260"/>
              <a:buNone/>
              <a:defRPr b="1" sz="1800"/>
            </a:lvl3pPr>
            <a:lvl4pPr indent="-228600" lvl="3" marL="1828800" algn="l">
              <a:spcBef>
                <a:spcPts val="320"/>
              </a:spcBef>
              <a:spcAft>
                <a:spcPts val="0"/>
              </a:spcAft>
              <a:buSzPts val="1040"/>
              <a:buNone/>
              <a:defRPr b="1" sz="1600"/>
            </a:lvl4pPr>
            <a:lvl5pPr indent="-228600" lvl="4" marL="2286000" algn="l">
              <a:spcBef>
                <a:spcPts val="320"/>
              </a:spcBef>
              <a:spcAft>
                <a:spcPts val="0"/>
              </a:spcAft>
              <a:buSzPts val="1040"/>
              <a:buNone/>
              <a:defRPr b="1"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2" name="Google Shape;62;p14"/>
          <p:cNvSpPr txBox="1"/>
          <p:nvPr>
            <p:ph idx="3" type="body"/>
          </p:nvPr>
        </p:nvSpPr>
        <p:spPr>
          <a:xfrm>
            <a:off x="457200" y="2514600"/>
            <a:ext cx="4040188"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3" name="Google Shape;63;p14"/>
          <p:cNvSpPr txBox="1"/>
          <p:nvPr>
            <p:ph idx="4" type="body"/>
          </p:nvPr>
        </p:nvSpPr>
        <p:spPr>
          <a:xfrm>
            <a:off x="4645025" y="2514600"/>
            <a:ext cx="4041775" cy="3845720"/>
          </a:xfrm>
          <a:prstGeom prst="rect">
            <a:avLst/>
          </a:prstGeom>
          <a:noFill/>
          <a:ln>
            <a:noFill/>
          </a:ln>
        </p:spPr>
        <p:txBody>
          <a:bodyPr anchorCtr="0" anchor="t" bIns="45700" lIns="91425" spcFirstLastPara="1" rIns="91425" wrap="square" tIns="0">
            <a:normAutofit/>
          </a:bodyPr>
          <a:lstStyle>
            <a:lvl1pPr indent="-361315" lvl="0" marL="457200" algn="l">
              <a:spcBef>
                <a:spcPts val="440"/>
              </a:spcBef>
              <a:spcAft>
                <a:spcPts val="0"/>
              </a:spcAft>
              <a:buSzPts val="2090"/>
              <a:buChar char="⚫"/>
              <a:defRPr sz="2200"/>
            </a:lvl1pPr>
            <a:lvl2pPr indent="-336550" lvl="1" marL="914400" algn="l">
              <a:spcBef>
                <a:spcPts val="400"/>
              </a:spcBef>
              <a:spcAft>
                <a:spcPts val="0"/>
              </a:spcAft>
              <a:buSzPts val="1700"/>
              <a:buChar char="⚫"/>
              <a:defRPr sz="2000"/>
            </a:lvl2pPr>
            <a:lvl3pPr indent="-308610" lvl="2" marL="1371600" algn="l">
              <a:spcBef>
                <a:spcPts val="360"/>
              </a:spcBef>
              <a:spcAft>
                <a:spcPts val="0"/>
              </a:spcAft>
              <a:buSzPts val="1260"/>
              <a:buChar char="⚫"/>
              <a:defRPr sz="1800"/>
            </a:lvl3pPr>
            <a:lvl4pPr indent="-294639" lvl="3" marL="1828800" algn="l">
              <a:spcBef>
                <a:spcPts val="320"/>
              </a:spcBef>
              <a:spcAft>
                <a:spcPts val="0"/>
              </a:spcAft>
              <a:buSzPts val="1040"/>
              <a:buChar char="⚫"/>
              <a:defRPr sz="1600"/>
            </a:lvl4pPr>
            <a:lvl5pPr indent="-294639" lvl="4" marL="2286000" algn="l">
              <a:spcBef>
                <a:spcPts val="320"/>
              </a:spcBef>
              <a:spcAft>
                <a:spcPts val="0"/>
              </a:spcAft>
              <a:buSzPts val="1040"/>
              <a:buChar char="⚫"/>
              <a:defRPr sz="16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14"/>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4"/>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4"/>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5"/>
          <p:cNvSpPr txBox="1"/>
          <p:nvPr>
            <p:ph type="title"/>
          </p:nvPr>
        </p:nvSpPr>
        <p:spPr>
          <a:xfrm>
            <a:off x="457200" y="704088"/>
            <a:ext cx="8305800" cy="1143000"/>
          </a:xfrm>
          <a:prstGeom prst="rect">
            <a:avLst/>
          </a:prstGeom>
          <a:noFill/>
          <a:ln>
            <a:noFill/>
          </a:ln>
        </p:spPr>
        <p:txBody>
          <a:bodyPr anchorCtr="0" anchor="b" bIns="0" lIns="0" spcFirstLastPara="1" rIns="0" wrap="square" tIns="45700">
            <a:normAutofit/>
          </a:bodyPr>
          <a:lstStyle>
            <a:lvl1pPr lvl="0" algn="l">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5"/>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5"/>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5"/>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2" name="Shape 72"/>
        <p:cNvGrpSpPr/>
        <p:nvPr/>
      </p:nvGrpSpPr>
      <p:grpSpPr>
        <a:xfrm>
          <a:off x="0" y="0"/>
          <a:ext cx="0" cy="0"/>
          <a:chOff x="0" y="0"/>
          <a:chExt cx="0" cy="0"/>
        </a:xfrm>
      </p:grpSpPr>
      <p:sp>
        <p:nvSpPr>
          <p:cNvPr id="73" name="Google Shape;73;p16"/>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6"/>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17"/>
          <p:cNvSpPr txBox="1"/>
          <p:nvPr>
            <p:ph type="title"/>
          </p:nvPr>
        </p:nvSpPr>
        <p:spPr>
          <a:xfrm>
            <a:off x="685800" y="514352"/>
            <a:ext cx="2743200" cy="1162050"/>
          </a:xfrm>
          <a:prstGeom prst="rect">
            <a:avLst/>
          </a:prstGeom>
          <a:noFill/>
          <a:ln>
            <a:noFill/>
          </a:ln>
        </p:spPr>
        <p:txBody>
          <a:bodyPr anchorCtr="0" anchor="b" bIns="0" lIns="0" spcFirstLastPara="1" rIns="0" wrap="square" tIns="45700">
            <a:noAutofit/>
          </a:bodyPr>
          <a:lstStyle>
            <a:lvl1pPr lvl="0" algn="l">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spcBef>
                <a:spcPts val="280"/>
              </a:spcBef>
              <a:spcAft>
                <a:spcPts val="0"/>
              </a:spcAft>
              <a:buSzPts val="1330"/>
              <a:buNone/>
              <a:defRPr sz="1400"/>
            </a:lvl1pPr>
            <a:lvl2pPr indent="-228600" lvl="1" marL="914400" algn="l">
              <a:spcBef>
                <a:spcPts val="240"/>
              </a:spcBef>
              <a:spcAft>
                <a:spcPts val="0"/>
              </a:spcAft>
              <a:buSzPts val="1020"/>
              <a:buNone/>
              <a:defRPr sz="1200"/>
            </a:lvl2pPr>
            <a:lvl3pPr indent="-228600" lvl="2" marL="1371600" algn="l">
              <a:spcBef>
                <a:spcPts val="200"/>
              </a:spcBef>
              <a:spcAft>
                <a:spcPts val="0"/>
              </a:spcAft>
              <a:buSzPts val="700"/>
              <a:buNone/>
              <a:defRPr sz="1000"/>
            </a:lvl3pPr>
            <a:lvl4pPr indent="-228600" lvl="3" marL="1828800" algn="l">
              <a:spcBef>
                <a:spcPts val="180"/>
              </a:spcBef>
              <a:spcAft>
                <a:spcPts val="0"/>
              </a:spcAft>
              <a:buSzPts val="585"/>
              <a:buNone/>
              <a:defRPr sz="900"/>
            </a:lvl4pPr>
            <a:lvl5pPr indent="-228600" lvl="4" marL="2286000" algn="l">
              <a:spcBef>
                <a:spcPts val="180"/>
              </a:spcBef>
              <a:spcAft>
                <a:spcPts val="0"/>
              </a:spcAft>
              <a:buSzPts val="585"/>
              <a:buNone/>
              <a:defRPr sz="9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17"/>
          <p:cNvSpPr txBox="1"/>
          <p:nvPr>
            <p:ph idx="2" type="body"/>
          </p:nvPr>
        </p:nvSpPr>
        <p:spPr>
          <a:xfrm>
            <a:off x="3575050" y="1676400"/>
            <a:ext cx="5111750" cy="4572000"/>
          </a:xfrm>
          <a:prstGeom prst="rect">
            <a:avLst/>
          </a:prstGeom>
          <a:noFill/>
          <a:ln>
            <a:noFill/>
          </a:ln>
        </p:spPr>
        <p:txBody>
          <a:bodyPr anchorCtr="0" anchor="t" bIns="45700" lIns="91425" spcFirstLastPara="1" rIns="91425" wrap="square" tIns="0">
            <a:normAutofit/>
          </a:bodyPr>
          <a:lstStyle>
            <a:lvl1pPr indent="-397510" lvl="0" marL="457200" algn="l">
              <a:spcBef>
                <a:spcPts val="560"/>
              </a:spcBef>
              <a:spcAft>
                <a:spcPts val="0"/>
              </a:spcAft>
              <a:buSzPts val="2660"/>
              <a:buChar char="⚫"/>
              <a:defRPr sz="2800"/>
            </a:lvl1pPr>
            <a:lvl2pPr indent="-368935" lvl="1" marL="914400" algn="l">
              <a:spcBef>
                <a:spcPts val="520"/>
              </a:spcBef>
              <a:spcAft>
                <a:spcPts val="0"/>
              </a:spcAft>
              <a:buSzPts val="2210"/>
              <a:buChar char="⚫"/>
              <a:defRPr sz="2600"/>
            </a:lvl2pPr>
            <a:lvl3pPr indent="-335280" lvl="2" marL="1371600" algn="l">
              <a:spcBef>
                <a:spcPts val="480"/>
              </a:spcBef>
              <a:spcAft>
                <a:spcPts val="0"/>
              </a:spcAft>
              <a:buSzPts val="1680"/>
              <a:buChar char="⚫"/>
              <a:defRPr sz="2400"/>
            </a:lvl3pPr>
            <a:lvl4pPr indent="-311150" lvl="3" marL="1828800" algn="l">
              <a:spcBef>
                <a:spcPts val="400"/>
              </a:spcBef>
              <a:spcAft>
                <a:spcPts val="0"/>
              </a:spcAft>
              <a:buSzPts val="1300"/>
              <a:buChar char="⚫"/>
              <a:defRPr sz="2000"/>
            </a:lvl4pPr>
            <a:lvl5pPr indent="-302895" lvl="4" marL="2286000" algn="l">
              <a:spcBef>
                <a:spcPts val="360"/>
              </a:spcBef>
              <a:spcAft>
                <a:spcPts val="0"/>
              </a:spcAft>
              <a:buSzPts val="1170"/>
              <a:buChar char="⚫"/>
              <a:defRPr sz="1800"/>
            </a:lvl5pPr>
            <a:lvl6pPr indent="-320039" lvl="5" marL="2743200" algn="l">
              <a:spcBef>
                <a:spcPts val="360"/>
              </a:spcBef>
              <a:spcAft>
                <a:spcPts val="0"/>
              </a:spcAft>
              <a:buSzPts val="1440"/>
              <a:buChar char="⚫"/>
              <a:defRPr/>
            </a:lvl6pPr>
            <a:lvl7pPr indent="-320039" lvl="6" marL="3200400" algn="l">
              <a:spcBef>
                <a:spcPts val="360"/>
              </a:spcBef>
              <a:spcAft>
                <a:spcPts val="0"/>
              </a:spcAft>
              <a:buSzPts val="144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1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2.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50000"/>
          </a:blip>
          <a:tile algn="tl" flip="none" tx="0" sx="100000" ty="0" sy="100000"/>
        </a:blipFill>
      </p:bgPr>
    </p:bg>
    <p:spTree>
      <p:nvGrpSpPr>
        <p:cNvPr id="5" name="Shape 5"/>
        <p:cNvGrpSpPr/>
        <p:nvPr/>
      </p:nvGrpSpPr>
      <p:grpSpPr>
        <a:xfrm>
          <a:off x="0" y="0"/>
          <a:ext cx="0" cy="0"/>
          <a:chOff x="0" y="0"/>
          <a:chExt cx="0" cy="0"/>
        </a:xfrm>
      </p:grpSpPr>
      <p:sp>
        <p:nvSpPr>
          <p:cNvPr id="6" name="Google Shape;6;p8"/>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7" name="Google Shape;7;p8"/>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Constantia"/>
              <a:ea typeface="Constantia"/>
              <a:cs typeface="Constantia"/>
              <a:sym typeface="Constantia"/>
            </a:endParaRPr>
          </a:p>
        </p:txBody>
      </p:sp>
      <p:sp>
        <p:nvSpPr>
          <p:cNvPr id="8" name="Google Shape;8;p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lt2"/>
              </a:buClr>
              <a:buSzPts val="5000"/>
              <a:buFont typeface="Calibri"/>
              <a:buNone/>
              <a:defRPr b="0" i="0" sz="5000" u="none" cap="none" strike="noStrike">
                <a:solidFill>
                  <a:schemeClr val="lt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lt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lt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lt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lt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lt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lt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lt1"/>
                </a:solidFill>
                <a:latin typeface="Constantia"/>
                <a:ea typeface="Constantia"/>
                <a:cs typeface="Constantia"/>
                <a:sym typeface="Constantia"/>
              </a:defRPr>
            </a:lvl7pPr>
            <a:lvl8pPr indent="-330200" lvl="7" marL="3657600" marR="0" rtl="0" algn="l">
              <a:spcBef>
                <a:spcPts val="320"/>
              </a:spcBef>
              <a:spcAft>
                <a:spcPts val="0"/>
              </a:spcAft>
              <a:buClr>
                <a:schemeClr val="lt2"/>
              </a:buClr>
              <a:buSzPts val="1600"/>
              <a:buFont typeface="Constantia"/>
              <a:buChar char="•"/>
              <a:defRPr b="0" i="0" sz="1600" u="none" cap="none" strike="noStrike">
                <a:solidFill>
                  <a:schemeClr val="lt1"/>
                </a:solidFill>
                <a:latin typeface="Constantia"/>
                <a:ea typeface="Constantia"/>
                <a:cs typeface="Constantia"/>
                <a:sym typeface="Constantia"/>
              </a:defRPr>
            </a:lvl8pPr>
            <a:lvl9pPr indent="-317500" lvl="8" marL="4114800" marR="0" rtl="0" algn="l">
              <a:spcBef>
                <a:spcPts val="280"/>
              </a:spcBef>
              <a:spcAft>
                <a:spcPts val="0"/>
              </a:spcAft>
              <a:buClr>
                <a:schemeClr val="lt2"/>
              </a:buClr>
              <a:buSzPts val="1400"/>
              <a:buFont typeface="Constantia"/>
              <a:buChar char="•"/>
              <a:defRPr b="0" i="0" sz="1400" u="none" cap="none" strike="noStrike">
                <a:solidFill>
                  <a:schemeClr val="lt1"/>
                </a:solidFill>
                <a:latin typeface="Constantia"/>
                <a:ea typeface="Constantia"/>
                <a:cs typeface="Constantia"/>
                <a:sym typeface="Constantia"/>
              </a:defRPr>
            </a:lvl9pPr>
          </a:lstStyle>
          <a:p/>
        </p:txBody>
      </p:sp>
      <p:sp>
        <p:nvSpPr>
          <p:cNvPr id="10" name="Google Shape;10;p8"/>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1" name="Google Shape;11;p8"/>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200" u="none" cap="none" strike="noStrike">
                <a:solidFill>
                  <a:srgbClr val="D0E9ED"/>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lt1"/>
                </a:solidFill>
                <a:latin typeface="Constantia"/>
                <a:ea typeface="Constantia"/>
                <a:cs typeface="Constantia"/>
                <a:sym typeface="Constantia"/>
              </a:defRPr>
            </a:lvl9pPr>
          </a:lstStyle>
          <a:p/>
        </p:txBody>
      </p:sp>
      <p:sp>
        <p:nvSpPr>
          <p:cNvPr id="12" name="Google Shape;12;p8"/>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i="0" sz="1200" u="none" cap="none" strike="noStrike">
                <a:solidFill>
                  <a:srgbClr val="D0E9ED"/>
                </a:solidFill>
                <a:latin typeface="Constantia"/>
                <a:ea typeface="Constantia"/>
                <a:cs typeface="Constantia"/>
                <a:sym typeface="Constantia"/>
              </a:defRPr>
            </a:lvl1pPr>
            <a:lvl2pPr indent="0" lvl="1" marL="0" marR="0" rtl="0" algn="r">
              <a:spcBef>
                <a:spcPts val="0"/>
              </a:spcBef>
              <a:buNone/>
              <a:defRPr b="0" i="0" sz="1200" u="none" cap="none" strike="noStrike">
                <a:solidFill>
                  <a:srgbClr val="D0E9ED"/>
                </a:solidFill>
                <a:latin typeface="Constantia"/>
                <a:ea typeface="Constantia"/>
                <a:cs typeface="Constantia"/>
                <a:sym typeface="Constantia"/>
              </a:defRPr>
            </a:lvl2pPr>
            <a:lvl3pPr indent="0" lvl="2" marL="0" marR="0" rtl="0" algn="r">
              <a:spcBef>
                <a:spcPts val="0"/>
              </a:spcBef>
              <a:buNone/>
              <a:defRPr b="0" i="0" sz="1200" u="none" cap="none" strike="noStrike">
                <a:solidFill>
                  <a:srgbClr val="D0E9ED"/>
                </a:solidFill>
                <a:latin typeface="Constantia"/>
                <a:ea typeface="Constantia"/>
                <a:cs typeface="Constantia"/>
                <a:sym typeface="Constantia"/>
              </a:defRPr>
            </a:lvl3pPr>
            <a:lvl4pPr indent="0" lvl="3" marL="0" marR="0" rtl="0" algn="r">
              <a:spcBef>
                <a:spcPts val="0"/>
              </a:spcBef>
              <a:buNone/>
              <a:defRPr b="0" i="0" sz="1200" u="none" cap="none" strike="noStrike">
                <a:solidFill>
                  <a:srgbClr val="D0E9ED"/>
                </a:solidFill>
                <a:latin typeface="Constantia"/>
                <a:ea typeface="Constantia"/>
                <a:cs typeface="Constantia"/>
                <a:sym typeface="Constantia"/>
              </a:defRPr>
            </a:lvl4pPr>
            <a:lvl5pPr indent="0" lvl="4" marL="0" marR="0" rtl="0" algn="r">
              <a:spcBef>
                <a:spcPts val="0"/>
              </a:spcBef>
              <a:buNone/>
              <a:defRPr b="0" i="0" sz="1200" u="none" cap="none" strike="noStrike">
                <a:solidFill>
                  <a:srgbClr val="D0E9ED"/>
                </a:solidFill>
                <a:latin typeface="Constantia"/>
                <a:ea typeface="Constantia"/>
                <a:cs typeface="Constantia"/>
                <a:sym typeface="Constantia"/>
              </a:defRPr>
            </a:lvl5pPr>
            <a:lvl6pPr indent="0" lvl="5" marL="0" marR="0" rtl="0" algn="r">
              <a:spcBef>
                <a:spcPts val="0"/>
              </a:spcBef>
              <a:buNone/>
              <a:defRPr b="0" i="0" sz="1200" u="none" cap="none" strike="noStrike">
                <a:solidFill>
                  <a:srgbClr val="D0E9ED"/>
                </a:solidFill>
                <a:latin typeface="Constantia"/>
                <a:ea typeface="Constantia"/>
                <a:cs typeface="Constantia"/>
                <a:sym typeface="Constantia"/>
              </a:defRPr>
            </a:lvl6pPr>
            <a:lvl7pPr indent="0" lvl="6" marL="0" marR="0" rtl="0" algn="r">
              <a:spcBef>
                <a:spcPts val="0"/>
              </a:spcBef>
              <a:buNone/>
              <a:defRPr b="0" i="0" sz="1200" u="none" cap="none" strike="noStrike">
                <a:solidFill>
                  <a:srgbClr val="D0E9ED"/>
                </a:solidFill>
                <a:latin typeface="Constantia"/>
                <a:ea typeface="Constantia"/>
                <a:cs typeface="Constantia"/>
                <a:sym typeface="Constantia"/>
              </a:defRPr>
            </a:lvl7pPr>
            <a:lvl8pPr indent="0" lvl="7" marL="0" marR="0" rtl="0" algn="r">
              <a:spcBef>
                <a:spcPts val="0"/>
              </a:spcBef>
              <a:buNone/>
              <a:defRPr b="0" i="0" sz="1200" u="none" cap="none" strike="noStrike">
                <a:solidFill>
                  <a:srgbClr val="D0E9ED"/>
                </a:solidFill>
                <a:latin typeface="Constantia"/>
                <a:ea typeface="Constantia"/>
                <a:cs typeface="Constantia"/>
                <a:sym typeface="Constantia"/>
              </a:defRPr>
            </a:lvl8pPr>
            <a:lvl9pPr indent="0" lvl="8" marL="0" marR="0" rtl="0" algn="r">
              <a:spcBef>
                <a:spcPts val="0"/>
              </a:spcBef>
              <a:buNone/>
              <a:defRPr b="0" i="0" sz="1200" u="none" cap="none" strike="noStrike">
                <a:solidFill>
                  <a:srgbClr val="D0E9ED"/>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13" name="Google Shape;13;p8"/>
          <p:cNvGrpSpPr/>
          <p:nvPr/>
        </p:nvGrpSpPr>
        <p:grpSpPr>
          <a:xfrm>
            <a:off x="-29294" y="-16113"/>
            <a:ext cx="9198255" cy="1086266"/>
            <a:chOff x="-29322" y="-1971"/>
            <a:chExt cx="9198255" cy="1086266"/>
          </a:xfrm>
        </p:grpSpPr>
        <p:sp>
          <p:nvSpPr>
            <p:cNvPr id="14" name="Google Shape;14;p8"/>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sp>
          <p:nvSpPr>
            <p:cNvPr id="15" name="Google Shape;15;p8"/>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50000"/>
          </a:blip>
          <a:tile algn="tl" flip="none" tx="0" sx="100000" ty="0" sy="100000"/>
        </a:blipFill>
      </p:bgPr>
    </p:bg>
    <p:spTree>
      <p:nvGrpSpPr>
        <p:cNvPr id="22" name="Shape 22"/>
        <p:cNvGrpSpPr/>
        <p:nvPr/>
      </p:nvGrpSpPr>
      <p:grpSpPr>
        <a:xfrm>
          <a:off x="0" y="0"/>
          <a:ext cx="0" cy="0"/>
          <a:chOff x="0" y="0"/>
          <a:chExt cx="0" cy="0"/>
        </a:xfrm>
      </p:grpSpPr>
      <p:sp>
        <p:nvSpPr>
          <p:cNvPr id="23" name="Google Shape;23;p7"/>
          <p:cNvSpPr/>
          <p:nvPr/>
        </p:nvSpPr>
        <p:spPr>
          <a:xfrm>
            <a:off x="-9525" y="-7144"/>
            <a:ext cx="9163050" cy="1041400"/>
          </a:xfrm>
          <a:custGeom>
            <a:rect b="b" l="l" r="r" t="t"/>
            <a:pathLst>
              <a:path extrusionOk="0" h="656" w="5772">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4" name="Google Shape;24;p7"/>
          <p:cNvSpPr/>
          <p:nvPr/>
        </p:nvSpPr>
        <p:spPr>
          <a:xfrm>
            <a:off x="4381500" y="-7144"/>
            <a:ext cx="4762500" cy="638175"/>
          </a:xfrm>
          <a:custGeom>
            <a:rect b="b" l="l" r="r" t="t"/>
            <a:pathLst>
              <a:path extrusionOk="0" h="595" w="300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25" name="Google Shape;25;p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spcBef>
                <a:spcPts val="0"/>
              </a:spcBef>
              <a:spcAft>
                <a:spcPts val="0"/>
              </a:spcAft>
              <a:buClr>
                <a:schemeClr val="dk2"/>
              </a:buClr>
              <a:buSzPts val="5000"/>
              <a:buFont typeface="Calibri"/>
              <a:buNone/>
              <a:defRPr b="0" i="0" sz="5000" u="none" cap="none" strike="noStrik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lvl1pPr indent="-385445" lvl="0" marL="457200" marR="0" rtl="0" algn="l">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7" name="Google Shape;27;p7"/>
          <p:cNvSpPr txBox="1"/>
          <p:nvPr>
            <p:ph idx="10" type="dt"/>
          </p:nvPr>
        </p:nvSpPr>
        <p:spPr>
          <a:xfrm>
            <a:off x="457200" y="6356350"/>
            <a:ext cx="21336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8" name="Google Shape;28;p7"/>
          <p:cNvSpPr txBox="1"/>
          <p:nvPr>
            <p:ph idx="11" type="ftr"/>
          </p:nvPr>
        </p:nvSpPr>
        <p:spPr>
          <a:xfrm>
            <a:off x="2667000" y="6356350"/>
            <a:ext cx="3352800" cy="365125"/>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sz="1200">
                <a:solidFill>
                  <a:srgbClr val="035C75"/>
                </a:solidFill>
                <a:latin typeface="Constantia"/>
                <a:ea typeface="Constantia"/>
                <a:cs typeface="Constantia"/>
                <a:sym typeface="Constantia"/>
              </a:defRPr>
            </a:lvl1pPr>
            <a:lvl2pPr lvl="1"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2pPr>
            <a:lvl3pPr lvl="2"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3pPr>
            <a:lvl4pPr lvl="3"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4pPr>
            <a:lvl5pPr lvl="4"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5pPr>
            <a:lvl6pPr lvl="5"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6pPr>
            <a:lvl7pPr lvl="6"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7pPr>
            <a:lvl8pPr lvl="7"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8pPr>
            <a:lvl9pPr lvl="8" marR="0" rtl="0" algn="l">
              <a:spcBef>
                <a:spcPts val="0"/>
              </a:spcBef>
              <a:spcAft>
                <a:spcPts val="0"/>
              </a:spcAft>
              <a:buSzPts val="1400"/>
              <a:buNone/>
              <a:defRPr b="0" i="0" sz="1800" u="none" cap="none" strike="noStrike">
                <a:solidFill>
                  <a:schemeClr val="dk1"/>
                </a:solidFill>
                <a:latin typeface="Constantia"/>
                <a:ea typeface="Constantia"/>
                <a:cs typeface="Constantia"/>
                <a:sym typeface="Constantia"/>
              </a:defRPr>
            </a:lvl9pPr>
          </a:lstStyle>
          <a:p/>
        </p:txBody>
      </p:sp>
      <p:sp>
        <p:nvSpPr>
          <p:cNvPr id="29" name="Google Shape;29;p7"/>
          <p:cNvSpPr txBox="1"/>
          <p:nvPr>
            <p:ph idx="12" type="sldNum"/>
          </p:nvPr>
        </p:nvSpPr>
        <p:spPr>
          <a:xfrm>
            <a:off x="7924800" y="6356350"/>
            <a:ext cx="762000" cy="365125"/>
          </a:xfrm>
          <a:prstGeom prst="rect">
            <a:avLst/>
          </a:prstGeom>
          <a:noFill/>
          <a:ln>
            <a:noFill/>
          </a:ln>
        </p:spPr>
        <p:txBody>
          <a:bodyPr anchorCtr="0" anchor="b" bIns="0" lIns="0" spcFirstLastPara="1" rIns="0" wrap="square" tIns="0">
            <a:noAutofit/>
          </a:bodyPr>
          <a:lstStyle>
            <a:lvl1pPr indent="0" lvl="0" marL="0" marR="0" rtl="0" algn="r">
              <a:spcBef>
                <a:spcPts val="0"/>
              </a:spcBef>
              <a:buNone/>
              <a:defRPr b="0" sz="1200" u="none">
                <a:solidFill>
                  <a:srgbClr val="035C75"/>
                </a:solidFill>
                <a:latin typeface="Constantia"/>
                <a:ea typeface="Constantia"/>
                <a:cs typeface="Constantia"/>
                <a:sym typeface="Constantia"/>
              </a:defRPr>
            </a:lvl1pPr>
            <a:lvl2pPr indent="0" lvl="1" marL="0" marR="0" rtl="0" algn="r">
              <a:spcBef>
                <a:spcPts val="0"/>
              </a:spcBef>
              <a:buNone/>
              <a:defRPr b="0" sz="1200" u="none">
                <a:solidFill>
                  <a:srgbClr val="035C75"/>
                </a:solidFill>
                <a:latin typeface="Constantia"/>
                <a:ea typeface="Constantia"/>
                <a:cs typeface="Constantia"/>
                <a:sym typeface="Constantia"/>
              </a:defRPr>
            </a:lvl2pPr>
            <a:lvl3pPr indent="0" lvl="2" marL="0" marR="0" rtl="0" algn="r">
              <a:spcBef>
                <a:spcPts val="0"/>
              </a:spcBef>
              <a:buNone/>
              <a:defRPr b="0" sz="1200" u="none">
                <a:solidFill>
                  <a:srgbClr val="035C75"/>
                </a:solidFill>
                <a:latin typeface="Constantia"/>
                <a:ea typeface="Constantia"/>
                <a:cs typeface="Constantia"/>
                <a:sym typeface="Constantia"/>
              </a:defRPr>
            </a:lvl3pPr>
            <a:lvl4pPr indent="0" lvl="3" marL="0" marR="0" rtl="0" algn="r">
              <a:spcBef>
                <a:spcPts val="0"/>
              </a:spcBef>
              <a:buNone/>
              <a:defRPr b="0" sz="1200" u="none">
                <a:solidFill>
                  <a:srgbClr val="035C75"/>
                </a:solidFill>
                <a:latin typeface="Constantia"/>
                <a:ea typeface="Constantia"/>
                <a:cs typeface="Constantia"/>
                <a:sym typeface="Constantia"/>
              </a:defRPr>
            </a:lvl4pPr>
            <a:lvl5pPr indent="0" lvl="4" marL="0" marR="0" rtl="0" algn="r">
              <a:spcBef>
                <a:spcPts val="0"/>
              </a:spcBef>
              <a:buNone/>
              <a:defRPr b="0" sz="1200" u="none">
                <a:solidFill>
                  <a:srgbClr val="035C75"/>
                </a:solidFill>
                <a:latin typeface="Constantia"/>
                <a:ea typeface="Constantia"/>
                <a:cs typeface="Constantia"/>
                <a:sym typeface="Constantia"/>
              </a:defRPr>
            </a:lvl5pPr>
            <a:lvl6pPr indent="0" lvl="5" marL="0" marR="0" rtl="0" algn="r">
              <a:spcBef>
                <a:spcPts val="0"/>
              </a:spcBef>
              <a:buNone/>
              <a:defRPr b="0" sz="1200" u="none">
                <a:solidFill>
                  <a:srgbClr val="035C75"/>
                </a:solidFill>
                <a:latin typeface="Constantia"/>
                <a:ea typeface="Constantia"/>
                <a:cs typeface="Constantia"/>
                <a:sym typeface="Constantia"/>
              </a:defRPr>
            </a:lvl6pPr>
            <a:lvl7pPr indent="0" lvl="6" marL="0" marR="0" rtl="0" algn="r">
              <a:spcBef>
                <a:spcPts val="0"/>
              </a:spcBef>
              <a:buNone/>
              <a:defRPr b="0" sz="1200" u="none">
                <a:solidFill>
                  <a:srgbClr val="035C75"/>
                </a:solidFill>
                <a:latin typeface="Constantia"/>
                <a:ea typeface="Constantia"/>
                <a:cs typeface="Constantia"/>
                <a:sym typeface="Constantia"/>
              </a:defRPr>
            </a:lvl7pPr>
            <a:lvl8pPr indent="0" lvl="7" marL="0" marR="0" rtl="0" algn="r">
              <a:spcBef>
                <a:spcPts val="0"/>
              </a:spcBef>
              <a:buNone/>
              <a:defRPr b="0" sz="1200" u="none">
                <a:solidFill>
                  <a:srgbClr val="035C75"/>
                </a:solidFill>
                <a:latin typeface="Constantia"/>
                <a:ea typeface="Constantia"/>
                <a:cs typeface="Constantia"/>
                <a:sym typeface="Constantia"/>
              </a:defRPr>
            </a:lvl8pPr>
            <a:lvl9pPr indent="0" lvl="8" marL="0" marR="0" rtl="0" algn="r">
              <a:spcBef>
                <a:spcPts val="0"/>
              </a:spcBef>
              <a:buNone/>
              <a:defRPr b="0" sz="1200" u="non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0" name="Google Shape;30;p7"/>
          <p:cNvGrpSpPr/>
          <p:nvPr/>
        </p:nvGrpSpPr>
        <p:grpSpPr>
          <a:xfrm>
            <a:off x="-29294" y="-16113"/>
            <a:ext cx="9198255" cy="1086266"/>
            <a:chOff x="-29322" y="-1971"/>
            <a:chExt cx="9198255" cy="1086266"/>
          </a:xfrm>
        </p:grpSpPr>
        <p:sp>
          <p:nvSpPr>
            <p:cNvPr id="31" name="Google Shape;31;p7"/>
            <p:cNvSpPr/>
            <p:nvPr/>
          </p:nvSpPr>
          <p:spPr>
            <a:xfrm rot="-164308">
              <a:off x="-19045" y="216550"/>
              <a:ext cx="9163050" cy="649224"/>
            </a:xfrm>
            <a:custGeom>
              <a:rect b="b" l="l" r="r" t="t"/>
              <a:pathLst>
                <a:path extrusionOk="0" h="1055" w="5772">
                  <a:moveTo>
                    <a:pt x="0" y="966"/>
                  </a:moveTo>
                  <a:cubicBezTo>
                    <a:pt x="282" y="738"/>
                    <a:pt x="923" y="275"/>
                    <a:pt x="1608" y="282"/>
                  </a:cubicBezTo>
                  <a:cubicBezTo>
                    <a:pt x="2293" y="289"/>
                    <a:pt x="3416" y="1055"/>
                    <a:pt x="4110" y="1008"/>
                  </a:cubicBezTo>
                  <a:cubicBezTo>
                    <a:pt x="4804" y="961"/>
                    <a:pt x="5426" y="210"/>
                    <a:pt x="5772" y="0"/>
                  </a:cubicBezTo>
                </a:path>
              </a:pathLst>
            </a:custGeom>
            <a:noFill/>
            <a:ln cap="flat" cmpd="sng" w="10775">
              <a:solidFill>
                <a:srgbClr val="09B6BE"/>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sp>
          <p:nvSpPr>
            <p:cNvPr id="32" name="Google Shape;32;p7"/>
            <p:cNvSpPr/>
            <p:nvPr/>
          </p:nvSpPr>
          <p:spPr>
            <a:xfrm rot="-164308">
              <a:off x="-14309" y="290003"/>
              <a:ext cx="9175812" cy="530352"/>
            </a:xfrm>
            <a:custGeom>
              <a:rect b="b" l="l" r="r" t="t"/>
              <a:pathLst>
                <a:path extrusionOk="0" h="854" w="5766">
                  <a:moveTo>
                    <a:pt x="0" y="732"/>
                  </a:moveTo>
                  <a:cubicBezTo>
                    <a:pt x="273" y="647"/>
                    <a:pt x="951" y="214"/>
                    <a:pt x="1638" y="228"/>
                  </a:cubicBezTo>
                  <a:cubicBezTo>
                    <a:pt x="2325" y="242"/>
                    <a:pt x="3434" y="854"/>
                    <a:pt x="4122" y="816"/>
                  </a:cubicBezTo>
                  <a:cubicBezTo>
                    <a:pt x="4810" y="778"/>
                    <a:pt x="5424" y="170"/>
                    <a:pt x="5766" y="0"/>
                  </a:cubicBezTo>
                </a:path>
              </a:pathLst>
            </a:custGeom>
            <a:noFill/>
            <a:ln cap="flat" cmpd="sng" w="9525">
              <a:solidFill>
                <a:schemeClr val="accent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onstantia"/>
                <a:ea typeface="Constantia"/>
                <a:cs typeface="Constantia"/>
                <a:sym typeface="Constantia"/>
              </a:endParaRPr>
            </a:p>
          </p:txBody>
        </p:sp>
      </p:grpSp>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09" name="Shape 109"/>
        <p:cNvGrpSpPr/>
        <p:nvPr/>
      </p:nvGrpSpPr>
      <p:grpSpPr>
        <a:xfrm>
          <a:off x="0" y="0"/>
          <a:ext cx="0" cy="0"/>
          <a:chOff x="0" y="0"/>
          <a:chExt cx="0" cy="0"/>
        </a:xfrm>
      </p:grpSpPr>
      <p:sp>
        <p:nvSpPr>
          <p:cNvPr id="110" name="Google Shape;110;p1"/>
          <p:cNvSpPr txBox="1"/>
          <p:nvPr>
            <p:ph type="ctrTitle"/>
          </p:nvPr>
        </p:nvSpPr>
        <p:spPr>
          <a:xfrm>
            <a:off x="533400" y="1371600"/>
            <a:ext cx="7851648" cy="1828800"/>
          </a:xfrm>
          <a:prstGeom prst="rect">
            <a:avLst/>
          </a:prstGeom>
          <a:noFill/>
          <a:ln>
            <a:noFill/>
          </a:ln>
        </p:spPr>
        <p:txBody>
          <a:bodyPr anchorCtr="0" anchor="b" bIns="0" lIns="0" spcFirstLastPara="1" rIns="18275" wrap="square" tIns="0">
            <a:normAutofit/>
          </a:bodyPr>
          <a:lstStyle/>
          <a:p>
            <a:pPr indent="0" lvl="0" marL="0" rtl="0" algn="r">
              <a:spcBef>
                <a:spcPts val="0"/>
              </a:spcBef>
              <a:spcAft>
                <a:spcPts val="0"/>
              </a:spcAft>
              <a:buClr>
                <a:srgbClr val="05686C"/>
              </a:buClr>
              <a:buSzPts val="5600"/>
              <a:buFont typeface="Calibri"/>
              <a:buNone/>
            </a:pPr>
            <a:r>
              <a:rPr lang="en-US">
                <a:solidFill>
                  <a:srgbClr val="05686C"/>
                </a:solidFill>
              </a:rPr>
              <a:t>Transaction (2)</a:t>
            </a:r>
            <a:endParaRPr>
              <a:solidFill>
                <a:srgbClr val="05686C"/>
              </a:solidFill>
            </a:endParaRPr>
          </a:p>
        </p:txBody>
      </p:sp>
      <p:sp>
        <p:nvSpPr>
          <p:cNvPr id="111" name="Google Shape;111;p1"/>
          <p:cNvSpPr txBox="1"/>
          <p:nvPr>
            <p:ph idx="1" type="subTitle"/>
          </p:nvPr>
        </p:nvSpPr>
        <p:spPr>
          <a:xfrm>
            <a:off x="533400" y="3228536"/>
            <a:ext cx="7854696" cy="1752600"/>
          </a:xfrm>
          <a:prstGeom prst="rect">
            <a:avLst/>
          </a:prstGeom>
          <a:noFill/>
          <a:ln>
            <a:noFill/>
          </a:ln>
        </p:spPr>
        <p:txBody>
          <a:bodyPr anchorCtr="0" anchor="t" bIns="45700" lIns="0" spcFirstLastPara="1" rIns="18275" wrap="square" tIns="45700">
            <a:normAutofit/>
          </a:bodyPr>
          <a:lstStyle/>
          <a:p>
            <a:pPr indent="0" lvl="0" marL="0" marR="45720" rtl="0" algn="r">
              <a:spcBef>
                <a:spcPts val="0"/>
              </a:spcBef>
              <a:spcAft>
                <a:spcPts val="0"/>
              </a:spcAft>
              <a:buSzPts val="2470"/>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369500" y="142813"/>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ACID Properties</a:t>
            </a:r>
            <a:endParaRPr/>
          </a:p>
        </p:txBody>
      </p:sp>
      <p:sp>
        <p:nvSpPr>
          <p:cNvPr id="117" name="Google Shape;117;p2"/>
          <p:cNvSpPr txBox="1"/>
          <p:nvPr>
            <p:ph idx="1" type="body"/>
          </p:nvPr>
        </p:nvSpPr>
        <p:spPr>
          <a:xfrm>
            <a:off x="457200" y="1549605"/>
            <a:ext cx="8229600" cy="4389000"/>
          </a:xfrm>
          <a:prstGeom prst="rect">
            <a:avLst/>
          </a:prstGeom>
          <a:noFill/>
          <a:ln>
            <a:noFill/>
          </a:ln>
        </p:spPr>
        <p:txBody>
          <a:bodyPr anchorCtr="0" anchor="t" bIns="45700" lIns="91425" spcFirstLastPara="1" rIns="91425" wrap="square" tIns="45700">
            <a:normAutofit fontScale="70000" lnSpcReduction="10000"/>
          </a:bodyPr>
          <a:lstStyle/>
          <a:p>
            <a:pPr indent="-262556" lvl="0" marL="274320" rtl="0" algn="l">
              <a:spcBef>
                <a:spcPts val="0"/>
              </a:spcBef>
              <a:spcAft>
                <a:spcPts val="0"/>
              </a:spcAft>
              <a:buSzPct val="95000"/>
              <a:buChar char="⚫"/>
            </a:pPr>
            <a:r>
              <a:rPr lang="en-US"/>
              <a:t>A transaction is a very small unit of a program and it may contain several low level tasks. A transaction in a database system must maintain </a:t>
            </a:r>
            <a:r>
              <a:rPr b="1" lang="en-US"/>
              <a:t>A</a:t>
            </a:r>
            <a:r>
              <a:rPr lang="en-US"/>
              <a:t>tomicity, </a:t>
            </a:r>
            <a:r>
              <a:rPr b="1" lang="en-US"/>
              <a:t>C</a:t>
            </a:r>
            <a:r>
              <a:rPr lang="en-US"/>
              <a:t>onsistency, </a:t>
            </a:r>
            <a:r>
              <a:rPr b="1" lang="en-US"/>
              <a:t>I</a:t>
            </a:r>
            <a:r>
              <a:rPr lang="en-US"/>
              <a:t>solation, and </a:t>
            </a:r>
            <a:r>
              <a:rPr b="1" lang="en-US"/>
              <a:t>D</a:t>
            </a:r>
            <a:r>
              <a:rPr lang="en-US"/>
              <a:t>urability − commonly known as ACID properties − in order to ensure accuracy, completeness, and data integrity.</a:t>
            </a:r>
            <a:endParaRPr/>
          </a:p>
          <a:p>
            <a:pPr indent="-262556" lvl="0" marL="274320" rtl="0" algn="l">
              <a:spcBef>
                <a:spcPts val="403"/>
              </a:spcBef>
              <a:spcAft>
                <a:spcPts val="0"/>
              </a:spcAft>
              <a:buSzPct val="95000"/>
              <a:buChar char="⚫"/>
            </a:pPr>
            <a:r>
              <a:rPr b="1" lang="en-US"/>
              <a:t>Atomicity</a:t>
            </a:r>
            <a:r>
              <a:rPr lang="en-US"/>
              <a:t> − This property states that a transaction must be treated as an atomic unit, that is, either all of its operations are executed or none. There must be no state in a database where a transaction is left partially completed. States should be defined either before the execution of the transaction or after the execution/abortion/failure of the transaction.</a:t>
            </a:r>
            <a:endParaRPr/>
          </a:p>
          <a:p>
            <a:pPr indent="-262556" lvl="0" marL="274320" rtl="0" algn="l">
              <a:spcBef>
                <a:spcPts val="403"/>
              </a:spcBef>
              <a:spcAft>
                <a:spcPts val="0"/>
              </a:spcAft>
              <a:buSzPct val="95000"/>
              <a:buChar char="⚫"/>
            </a:pPr>
            <a:r>
              <a:rPr b="1" lang="en-US"/>
              <a:t>Consistency</a:t>
            </a:r>
            <a:r>
              <a:rPr lang="en-US"/>
              <a:t> − The database must remain in a consistent state after any transaction. No transaction should have any adverse effect on the data residing in the database. If the database was in a consistent state before the execution of a transaction, it must remain consistent after the execution of the transaction as well.</a:t>
            </a:r>
            <a:r>
              <a:rPr b="1" lang="en-US"/>
              <a:t> (Valid Data)</a:t>
            </a:r>
            <a:endParaRPr b="1"/>
          </a:p>
          <a:p>
            <a:pPr indent="-152765" lvl="0" marL="274320" rtl="0" algn="l">
              <a:spcBef>
                <a:spcPts val="403"/>
              </a:spcBef>
              <a:spcAft>
                <a:spcPts val="0"/>
              </a:spcAft>
              <a:buSzPct val="95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ACID Properties</a:t>
            </a:r>
            <a:endParaRPr/>
          </a:p>
        </p:txBody>
      </p:sp>
      <p:sp>
        <p:nvSpPr>
          <p:cNvPr id="123" name="Google Shape;123;p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85000" lnSpcReduction="20000"/>
          </a:bodyPr>
          <a:lstStyle/>
          <a:p>
            <a:pPr indent="-262556" lvl="0" marL="274320" rtl="0" algn="l">
              <a:spcBef>
                <a:spcPts val="0"/>
              </a:spcBef>
              <a:spcAft>
                <a:spcPts val="0"/>
              </a:spcAft>
              <a:buSzPct val="95000"/>
              <a:buChar char="⚫"/>
            </a:pPr>
            <a:r>
              <a:rPr b="1" lang="en-US"/>
              <a:t>Durability</a:t>
            </a:r>
            <a:r>
              <a:rPr lang="en-US"/>
              <a:t> − The database should be durable enough to hold all its latest updates even if the system fails or restarts. If a transaction updates a chunk of data in a database and commits, then the database will hold the modified data. If a transaction commits but the system fails before the data could be written on to the disk, then that data will be updated once the system springs back into action.</a:t>
            </a:r>
            <a:endParaRPr/>
          </a:p>
          <a:p>
            <a:pPr indent="-262556" lvl="0" marL="274320" rtl="0" algn="l">
              <a:spcBef>
                <a:spcPts val="481"/>
              </a:spcBef>
              <a:spcAft>
                <a:spcPts val="0"/>
              </a:spcAft>
              <a:buSzPct val="95000"/>
              <a:buChar char="⚫"/>
            </a:pPr>
            <a:r>
              <a:rPr b="1" lang="en-US"/>
              <a:t>Isolation</a:t>
            </a:r>
            <a:r>
              <a:rPr lang="en-US"/>
              <a:t> − In a database system where more than one transaction are being executed simultaneously and in parallel, the property of isolation states that all the transactions will be carried out and executed as if it is the only transaction in the system. No transaction will affect the existence of any other transaction. (Multiple Transacition Control)</a:t>
            </a:r>
            <a:endParaRPr/>
          </a:p>
          <a:p>
            <a:pPr indent="-274320" lvl="0" marL="274320" rtl="0" algn="l">
              <a:spcBef>
                <a:spcPts val="481"/>
              </a:spcBef>
              <a:spcAft>
                <a:spcPts val="0"/>
              </a:spcAft>
              <a:buSzPct val="95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0cb4e8b02c_1_0"/>
          <p:cNvSpPr txBox="1"/>
          <p:nvPr>
            <p:ph idx="1" type="body"/>
          </p:nvPr>
        </p:nvSpPr>
        <p:spPr>
          <a:xfrm>
            <a:off x="457200" y="512023"/>
            <a:ext cx="8229600" cy="58125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900">
                <a:latin typeface="Arial"/>
                <a:ea typeface="Arial"/>
                <a:cs typeface="Arial"/>
                <a:sym typeface="Arial"/>
              </a:rPr>
              <a:t>Atomicity</a:t>
            </a:r>
            <a:r>
              <a:rPr lang="en-US" sz="1900">
                <a:latin typeface="Arial"/>
                <a:ea typeface="Arial"/>
                <a:cs typeface="Arial"/>
                <a:sym typeface="Arial"/>
              </a:rPr>
              <a:t> means that a transaction in a database should be all-or-nothing. This means that either every part of the transaction is completed successfully, or none of it happens at all.</a:t>
            </a:r>
            <a:endParaRPr sz="1900">
              <a:latin typeface="Arial"/>
              <a:ea typeface="Arial"/>
              <a:cs typeface="Arial"/>
              <a:sym typeface="Arial"/>
            </a:endParaRPr>
          </a:p>
          <a:p>
            <a:pPr indent="-349250" lvl="0" marL="457200" rtl="0" algn="l">
              <a:lnSpc>
                <a:spcPct val="115000"/>
              </a:lnSpc>
              <a:spcBef>
                <a:spcPts val="1200"/>
              </a:spcBef>
              <a:spcAft>
                <a:spcPts val="0"/>
              </a:spcAft>
              <a:buClr>
                <a:schemeClr val="dk1"/>
              </a:buClr>
              <a:buSzPts val="1900"/>
              <a:buFont typeface="Arial"/>
              <a:buChar char="●"/>
            </a:pPr>
            <a:r>
              <a:rPr lang="en-US" sz="1900">
                <a:latin typeface="Arial"/>
                <a:ea typeface="Arial"/>
                <a:cs typeface="Arial"/>
                <a:sym typeface="Arial"/>
              </a:rPr>
              <a:t>If a transaction fails or is canceled, the database should not end up in a mixed state where some changes are applied and some are not.</a:t>
            </a:r>
            <a:endParaRPr sz="1900">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latin typeface="Arial"/>
                <a:ea typeface="Arial"/>
                <a:cs typeface="Arial"/>
                <a:sym typeface="Arial"/>
              </a:rPr>
              <a:t>The database should be either in its original state before the transaction started or in a new state after the transaction is fully finished or canceled.</a:t>
            </a:r>
            <a:endParaRPr sz="1900">
              <a:latin typeface="Arial"/>
              <a:ea typeface="Arial"/>
              <a:cs typeface="Arial"/>
              <a:sym typeface="Arial"/>
            </a:endParaRPr>
          </a:p>
          <a:p>
            <a:pPr indent="0" lvl="0" marL="0" rtl="0" algn="l">
              <a:lnSpc>
                <a:spcPct val="115000"/>
              </a:lnSpc>
              <a:spcBef>
                <a:spcPts val="1200"/>
              </a:spcBef>
              <a:spcAft>
                <a:spcPts val="0"/>
              </a:spcAft>
              <a:buNone/>
            </a:pPr>
            <a:r>
              <a:rPr b="1" lang="en-US" sz="1900">
                <a:latin typeface="Arial"/>
                <a:ea typeface="Arial"/>
                <a:cs typeface="Arial"/>
                <a:sym typeface="Arial"/>
              </a:rPr>
              <a:t>Durability</a:t>
            </a:r>
            <a:r>
              <a:rPr lang="en-US" sz="1900">
                <a:latin typeface="Arial"/>
                <a:ea typeface="Arial"/>
                <a:cs typeface="Arial"/>
                <a:sym typeface="Arial"/>
              </a:rPr>
              <a:t> means that once a transaction is successfully completed, the changes it made to the database are permanent, even if there’s a system failure (like a power outage or crash).</a:t>
            </a:r>
            <a:endParaRPr sz="1900">
              <a:latin typeface="Arial"/>
              <a:ea typeface="Arial"/>
              <a:cs typeface="Arial"/>
              <a:sym typeface="Arial"/>
            </a:endParaRPr>
          </a:p>
          <a:p>
            <a:pPr indent="-349250" lvl="0" marL="457200" rtl="0" algn="l">
              <a:lnSpc>
                <a:spcPct val="115000"/>
              </a:lnSpc>
              <a:spcBef>
                <a:spcPts val="1200"/>
              </a:spcBef>
              <a:spcAft>
                <a:spcPts val="0"/>
              </a:spcAft>
              <a:buClr>
                <a:schemeClr val="dk1"/>
              </a:buClr>
              <a:buSzPts val="1900"/>
              <a:buFont typeface="Arial"/>
              <a:buChar char="●"/>
            </a:pPr>
            <a:r>
              <a:rPr lang="en-US" sz="1900">
                <a:latin typeface="Arial"/>
                <a:ea typeface="Arial"/>
                <a:cs typeface="Arial"/>
                <a:sym typeface="Arial"/>
              </a:rPr>
              <a:t>After the transaction finishes, the updates are safely stored and won't be lost.</a:t>
            </a:r>
            <a:endParaRPr sz="1900">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latin typeface="Arial"/>
                <a:ea typeface="Arial"/>
                <a:cs typeface="Arial"/>
                <a:sym typeface="Arial"/>
              </a:rPr>
              <a:t>The database will keep the changes no matter what happens afterward.</a:t>
            </a:r>
            <a:endParaRPr sz="1900">
              <a:latin typeface="Arial"/>
              <a:ea typeface="Arial"/>
              <a:cs typeface="Arial"/>
              <a:sym typeface="Arial"/>
            </a:endParaRPr>
          </a:p>
          <a:p>
            <a:pPr indent="0" lvl="0" marL="457200" rtl="0" algn="l">
              <a:lnSpc>
                <a:spcPct val="115000"/>
              </a:lnSpc>
              <a:spcBef>
                <a:spcPts val="1200"/>
              </a:spcBef>
              <a:spcAft>
                <a:spcPts val="0"/>
              </a:spcAft>
              <a:buNone/>
            </a:pPr>
            <a:r>
              <a:t/>
            </a:r>
            <a:endParaRPr sz="2400">
              <a:latin typeface="Arial"/>
              <a:ea typeface="Arial"/>
              <a:cs typeface="Arial"/>
              <a:sym typeface="Arial"/>
            </a:endParaRPr>
          </a:p>
          <a:p>
            <a:pPr indent="0" lvl="0" marL="0" rtl="0" algn="l">
              <a:spcBef>
                <a:spcPts val="1200"/>
              </a:spcBef>
              <a:spcAft>
                <a:spcPts val="0"/>
              </a:spcAft>
              <a:buNone/>
            </a:pPr>
            <a:r>
              <a:t/>
            </a:r>
            <a:endParaRPr sz="3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States of Transactions</a:t>
            </a:r>
            <a:endParaRPr/>
          </a:p>
        </p:txBody>
      </p:sp>
      <p:pic>
        <p:nvPicPr>
          <p:cNvPr id="134" name="Google Shape;134;p4"/>
          <p:cNvPicPr preferRelativeResize="0"/>
          <p:nvPr>
            <p:ph idx="1" type="body"/>
          </p:nvPr>
        </p:nvPicPr>
        <p:blipFill rotWithShape="1">
          <a:blip r:embed="rId3">
            <a:alphaModFix/>
          </a:blip>
          <a:srcRect b="0" l="0" r="0" t="0"/>
          <a:stretch/>
        </p:blipFill>
        <p:spPr>
          <a:xfrm>
            <a:off x="914400" y="2514600"/>
            <a:ext cx="6546632" cy="3256756"/>
          </a:xfrm>
          <a:prstGeom prst="rect">
            <a:avLst/>
          </a:prstGeom>
          <a:noFill/>
          <a:ln>
            <a:noFill/>
          </a:ln>
        </p:spPr>
      </p:pic>
      <p:sp>
        <p:nvSpPr>
          <p:cNvPr id="135" name="Google Shape;135;p4"/>
          <p:cNvSpPr txBox="1"/>
          <p:nvPr/>
        </p:nvSpPr>
        <p:spPr>
          <a:xfrm>
            <a:off x="609600" y="1828800"/>
            <a:ext cx="835536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onstantia"/>
                <a:ea typeface="Constantia"/>
                <a:cs typeface="Constantia"/>
                <a:sym typeface="Constantia"/>
              </a:rPr>
              <a:t>A transaction in a database can be in one of the following states −</a:t>
            </a:r>
            <a:endParaRPr sz="2400">
              <a:solidFill>
                <a:schemeClr val="dk1"/>
              </a:solidFill>
              <a:latin typeface="Constantia"/>
              <a:ea typeface="Constantia"/>
              <a:cs typeface="Constantia"/>
              <a:sym typeface="Constantia"/>
            </a:endParaRPr>
          </a:p>
        </p:txBody>
      </p:sp>
      <p:sp>
        <p:nvSpPr>
          <p:cNvPr id="136" name="Google Shape;136;p4"/>
          <p:cNvSpPr txBox="1"/>
          <p:nvPr/>
        </p:nvSpPr>
        <p:spPr>
          <a:xfrm>
            <a:off x="3299050" y="2514600"/>
            <a:ext cx="3157200" cy="3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solidFill>
                  <a:schemeClr val="dk1"/>
                </a:solidFill>
                <a:latin typeface="Constantia"/>
                <a:ea typeface="Constantia"/>
                <a:cs typeface="Constantia"/>
                <a:sym typeface="Constantia"/>
              </a:rPr>
              <a:t>RAM                                   </a:t>
            </a:r>
            <a:r>
              <a:rPr b="1" lang="en-US" sz="1600">
                <a:solidFill>
                  <a:schemeClr val="dk1"/>
                </a:solidFill>
                <a:latin typeface="Constantia"/>
                <a:ea typeface="Constantia"/>
                <a:cs typeface="Constantia"/>
                <a:sym typeface="Constantia"/>
              </a:rPr>
              <a:t>HD</a:t>
            </a:r>
            <a:endParaRPr b="1" sz="1600">
              <a:solidFill>
                <a:schemeClr val="dk1"/>
              </a:solidFill>
              <a:latin typeface="Constantia"/>
              <a:ea typeface="Constantia"/>
              <a:cs typeface="Constantia"/>
              <a:sym typeface="Constant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States of Transactions</a:t>
            </a:r>
            <a:endParaRPr/>
          </a:p>
        </p:txBody>
      </p:sp>
      <p:sp>
        <p:nvSpPr>
          <p:cNvPr id="142" name="Google Shape;142;p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70"/>
              <a:buChar char="⚫"/>
            </a:pPr>
            <a:r>
              <a:rPr b="1" lang="en-US"/>
              <a:t>Active</a:t>
            </a:r>
            <a:r>
              <a:rPr lang="en-US"/>
              <a:t> − In this state, the transaction is being executed. This is the initial state of every transaction.</a:t>
            </a:r>
            <a:endParaRPr/>
          </a:p>
          <a:p>
            <a:pPr indent="-274320" lvl="0" marL="274320" rtl="0" algn="l">
              <a:spcBef>
                <a:spcPts val="520"/>
              </a:spcBef>
              <a:spcAft>
                <a:spcPts val="0"/>
              </a:spcAft>
              <a:buSzPts val="2470"/>
              <a:buChar char="⚫"/>
            </a:pPr>
            <a:r>
              <a:rPr b="1" lang="en-US"/>
              <a:t>Partially Committed</a:t>
            </a:r>
            <a:r>
              <a:rPr lang="en-US"/>
              <a:t> − When a transaction executes its final operation, it is said to be in a partially committed state.</a:t>
            </a:r>
            <a:endParaRPr/>
          </a:p>
          <a:p>
            <a:pPr indent="-274320" lvl="0" marL="274320" rtl="0" algn="l">
              <a:spcBef>
                <a:spcPts val="520"/>
              </a:spcBef>
              <a:spcAft>
                <a:spcPts val="0"/>
              </a:spcAft>
              <a:buSzPts val="2470"/>
              <a:buChar char="⚫"/>
            </a:pPr>
            <a:r>
              <a:rPr b="1" lang="en-US"/>
              <a:t>Failed</a:t>
            </a:r>
            <a:r>
              <a:rPr lang="en-US"/>
              <a:t> − A transaction is said to be in a failed state if any of the checks made by the database recovery system fails. A failed transaction can no longer proceed further.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spcBef>
                <a:spcPts val="0"/>
              </a:spcBef>
              <a:spcAft>
                <a:spcPts val="0"/>
              </a:spcAft>
              <a:buClr>
                <a:schemeClr val="dk2"/>
              </a:buClr>
              <a:buSzPts val="5000"/>
              <a:buFont typeface="Calibri"/>
              <a:buNone/>
            </a:pPr>
            <a:r>
              <a:rPr lang="en-US"/>
              <a:t>States of Transactions</a:t>
            </a:r>
            <a:endParaRPr/>
          </a:p>
        </p:txBody>
      </p:sp>
      <p:sp>
        <p:nvSpPr>
          <p:cNvPr id="148" name="Google Shape;148;p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95000"/>
              <a:buChar char="⚫"/>
            </a:pPr>
            <a:r>
              <a:rPr b="1" lang="en-US"/>
              <a:t>Aborted</a:t>
            </a:r>
            <a:r>
              <a:rPr lang="en-US"/>
              <a:t> − If any of the checks fails and the transaction has reached a failed state, then the recovery manager rolls back all its write operations on the database to bring the database back to its original state where it was prior to the execution of the transaction. Transactions in this state are called aborted. The database recovery module can select one of the two operations after a transaction aborts −</a:t>
            </a:r>
            <a:endParaRPr/>
          </a:p>
          <a:p>
            <a:pPr indent="-246888" lvl="1" marL="640080" rtl="0" algn="l">
              <a:spcBef>
                <a:spcPts val="444"/>
              </a:spcBef>
              <a:spcAft>
                <a:spcPts val="0"/>
              </a:spcAft>
              <a:buSzPct val="85000"/>
              <a:buChar char="⚫"/>
            </a:pPr>
            <a:r>
              <a:rPr lang="en-US"/>
              <a:t>Re-start the transaction</a:t>
            </a:r>
            <a:endParaRPr/>
          </a:p>
          <a:p>
            <a:pPr indent="-246888" lvl="1" marL="640080" rtl="0" algn="l">
              <a:spcBef>
                <a:spcPts val="444"/>
              </a:spcBef>
              <a:spcAft>
                <a:spcPts val="0"/>
              </a:spcAft>
              <a:buSzPct val="85000"/>
              <a:buChar char="⚫"/>
            </a:pPr>
            <a:r>
              <a:rPr lang="en-US"/>
              <a:t>Kill the transaction</a:t>
            </a:r>
            <a:endParaRPr/>
          </a:p>
          <a:p>
            <a:pPr indent="-274320" lvl="0" marL="274320" rtl="0" algn="l">
              <a:spcBef>
                <a:spcPts val="481"/>
              </a:spcBef>
              <a:spcAft>
                <a:spcPts val="0"/>
              </a:spcAft>
              <a:buSzPct val="95000"/>
              <a:buChar char="⚫"/>
            </a:pPr>
            <a:r>
              <a:rPr b="1" lang="en-US"/>
              <a:t>Committed</a:t>
            </a:r>
            <a:r>
              <a:rPr lang="en-US"/>
              <a:t> − If a transaction executes all its operations successfully, it is said to be committed. All its effects are now permanently established on the database system.</a:t>
            </a:r>
            <a:endParaRPr/>
          </a:p>
          <a:p>
            <a:pPr indent="-129238" lvl="0" marL="274320" rtl="0" algn="l">
              <a:spcBef>
                <a:spcPts val="481"/>
              </a:spcBef>
              <a:spcAft>
                <a:spcPts val="0"/>
              </a:spcAft>
              <a:buSzPct val="95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Administrator</dc:creator>
</cp:coreProperties>
</file>