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547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7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4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9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916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8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3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4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5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9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0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erry blossoms">
            <a:extLst>
              <a:ext uri="{FF2B5EF4-FFF2-40B4-BE49-F238E27FC236}">
                <a16:creationId xmlns:a16="http://schemas.microsoft.com/office/drawing/2014/main" id="{CCD3A882-E9B2-09AF-8907-7CC2F1C07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5" b="897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269F79-1B43-B5BE-7372-3AAAF888A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1" y="2633933"/>
            <a:ext cx="8039818" cy="1643572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FFFFFF"/>
                </a:solidFill>
              </a:rPr>
              <a:t>Winning</a:t>
            </a:r>
            <a:r>
              <a:rPr lang="fr-FR" dirty="0">
                <a:solidFill>
                  <a:srgbClr val="FFFFFF"/>
                </a:solidFill>
              </a:rPr>
              <a:t> in the </a:t>
            </a:r>
            <a:r>
              <a:rPr lang="fr-FR" dirty="0" err="1">
                <a:solidFill>
                  <a:srgbClr val="FFFFFF"/>
                </a:solidFill>
              </a:rPr>
              <a:t>waiting</a:t>
            </a:r>
            <a:r>
              <a:rPr lang="fr-FR" dirty="0">
                <a:solidFill>
                  <a:srgbClr val="FFFFFF"/>
                </a:solidFill>
              </a:rPr>
              <a:t> room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7271B6-A815-7AA0-61A1-464D321E3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556" y="5272809"/>
            <a:ext cx="8442384" cy="725018"/>
          </a:xfrm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882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6C36D-E01C-C4D0-95CA-EB8B8E0CF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 do we have wait 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2C1D83B7-2A02-E0C9-D7CD-AAC849382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Habakkuk</a:t>
            </a:r>
            <a:r>
              <a:rPr lang="fr-FR" dirty="0"/>
              <a:t> 2:3 (KJV)</a:t>
            </a:r>
          </a:p>
        </p:txBody>
      </p:sp>
    </p:spTree>
    <p:extLst>
      <p:ext uri="{BB962C8B-B14F-4D97-AF65-F5344CB8AC3E}">
        <p14:creationId xmlns:p14="http://schemas.microsoft.com/office/powerpoint/2010/main" val="145305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910FF-1DF7-19CB-35F9-1A7E6D240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Life IS a test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962B00-AEA4-C3DA-20E0-ADE84D6EB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God</a:t>
            </a:r>
            <a:r>
              <a:rPr lang="fr-FR" dirty="0"/>
              <a:t> test </a:t>
            </a:r>
            <a:r>
              <a:rPr lang="fr-FR" dirty="0" err="1"/>
              <a:t>people’s</a:t>
            </a:r>
            <a:r>
              <a:rPr lang="fr-FR" dirty="0"/>
              <a:t> </a:t>
            </a:r>
            <a:r>
              <a:rPr lang="fr-FR" dirty="0" err="1"/>
              <a:t>character</a:t>
            </a:r>
            <a:r>
              <a:rPr lang="fr-FR" dirty="0"/>
              <a:t>, </a:t>
            </a:r>
            <a:r>
              <a:rPr lang="fr-FR" dirty="0" err="1"/>
              <a:t>faith</a:t>
            </a:r>
            <a:r>
              <a:rPr lang="fr-FR" dirty="0"/>
              <a:t>, </a:t>
            </a:r>
            <a:r>
              <a:rPr lang="fr-FR" dirty="0" err="1"/>
              <a:t>obedience</a:t>
            </a:r>
            <a:r>
              <a:rPr lang="fr-FR" dirty="0"/>
              <a:t>, love, </a:t>
            </a:r>
            <a:r>
              <a:rPr lang="fr-FR" dirty="0" err="1"/>
              <a:t>integrity</a:t>
            </a:r>
            <a:r>
              <a:rPr lang="fr-FR" dirty="0"/>
              <a:t> and </a:t>
            </a:r>
            <a:r>
              <a:rPr lang="fr-FR" dirty="0" err="1"/>
              <a:t>loyalty</a:t>
            </a:r>
            <a:r>
              <a:rPr lang="fr-FR" dirty="0"/>
              <a:t> .</a:t>
            </a:r>
          </a:p>
          <a:p>
            <a:r>
              <a:rPr lang="fr-FR" dirty="0" err="1"/>
              <a:t>Character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developed</a:t>
            </a:r>
            <a:r>
              <a:rPr lang="fr-FR" dirty="0"/>
              <a:t> and </a:t>
            </a:r>
            <a:r>
              <a:rPr lang="fr-FR" dirty="0" err="1"/>
              <a:t>revealed</a:t>
            </a:r>
            <a:r>
              <a:rPr lang="fr-FR" dirty="0"/>
              <a:t> by tests</a:t>
            </a:r>
          </a:p>
          <a:p>
            <a:r>
              <a:rPr lang="fr-FR" dirty="0"/>
              <a:t>2 </a:t>
            </a:r>
            <a:r>
              <a:rPr lang="fr-FR" dirty="0" err="1"/>
              <a:t>Chronicles</a:t>
            </a:r>
            <a:r>
              <a:rPr lang="fr-FR" dirty="0"/>
              <a:t> 32:32 (NLT)</a:t>
            </a:r>
          </a:p>
        </p:txBody>
      </p:sp>
    </p:spTree>
    <p:extLst>
      <p:ext uri="{BB962C8B-B14F-4D97-AF65-F5344CB8AC3E}">
        <p14:creationId xmlns:p14="http://schemas.microsoft.com/office/powerpoint/2010/main" val="157471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24F2A-E19E-8E71-2BDB-A23C291EA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God</a:t>
            </a:r>
            <a:r>
              <a:rPr lang="fr-FR" dirty="0"/>
              <a:t> </a:t>
            </a:r>
            <a:r>
              <a:rPr lang="fr-FR" dirty="0" err="1"/>
              <a:t>wants</a:t>
            </a:r>
            <a:r>
              <a:rPr lang="fr-FR" dirty="0"/>
              <a:t> us to </a:t>
            </a:r>
            <a:r>
              <a:rPr lang="fr-FR" dirty="0" err="1"/>
              <a:t>win</a:t>
            </a:r>
            <a:r>
              <a:rPr lang="fr-FR" dirty="0"/>
              <a:t> in the </a:t>
            </a:r>
            <a:r>
              <a:rPr lang="fr-FR" dirty="0" err="1"/>
              <a:t>waiting</a:t>
            </a:r>
            <a:r>
              <a:rPr lang="fr-FR" dirty="0"/>
              <a:t> room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DB8CBA-049A-9B5B-8454-DF6992314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1 Corinthians 10:13 (GNT)</a:t>
            </a:r>
          </a:p>
        </p:txBody>
      </p:sp>
    </p:spTree>
    <p:extLst>
      <p:ext uri="{BB962C8B-B14F-4D97-AF65-F5344CB8AC3E}">
        <p14:creationId xmlns:p14="http://schemas.microsoft.com/office/powerpoint/2010/main" val="141947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Row of colourful waiting chairs">
            <a:extLst>
              <a:ext uri="{FF2B5EF4-FFF2-40B4-BE49-F238E27FC236}">
                <a16:creationId xmlns:a16="http://schemas.microsoft.com/office/drawing/2014/main" id="{5F09A0B6-CA5A-1071-A0C4-009DCF6E4F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9B03A54-B60D-4725-EA24-0FA63825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91" y="2633933"/>
            <a:ext cx="8039818" cy="16435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Things that can help you win the waiting room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72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25A58-0B88-C0D7-6A4B-D9C430A9D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YOUR RELATIONSHIP WITH </a:t>
            </a:r>
            <a:r>
              <a:rPr lang="fr-FR" dirty="0" err="1"/>
              <a:t>gOD</a:t>
            </a:r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E2B349-A4FC-1E75-B746-E6CF8E14A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Ephesians</a:t>
            </a:r>
            <a:r>
              <a:rPr lang="fr-FR" dirty="0"/>
              <a:t> 2:11-12 ( MSG)</a:t>
            </a:r>
          </a:p>
          <a:p>
            <a:r>
              <a:rPr lang="fr-FR" dirty="0" err="1"/>
              <a:t>Colossians</a:t>
            </a:r>
            <a:r>
              <a:rPr lang="fr-FR" dirty="0"/>
              <a:t> 2:7 (TLB)</a:t>
            </a:r>
          </a:p>
        </p:txBody>
      </p:sp>
    </p:spTree>
    <p:extLst>
      <p:ext uri="{BB962C8B-B14F-4D97-AF65-F5344CB8AC3E}">
        <p14:creationId xmlns:p14="http://schemas.microsoft.com/office/powerpoint/2010/main" val="375235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25A58-0B88-C0D7-6A4B-D9C430A9D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Know the </a:t>
            </a:r>
            <a:r>
              <a:rPr lang="fr-FR" dirty="0" err="1"/>
              <a:t>devices</a:t>
            </a:r>
            <a:r>
              <a:rPr lang="fr-FR" dirty="0"/>
              <a:t> of the </a:t>
            </a:r>
            <a:r>
              <a:rPr lang="fr-FR" dirty="0" err="1"/>
              <a:t>devil</a:t>
            </a:r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E2B349-A4FC-1E75-B746-E6CF8E14A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John 10:10</a:t>
            </a:r>
          </a:p>
          <a:p>
            <a:r>
              <a:rPr lang="fr-FR" dirty="0"/>
              <a:t>2 Corinthians 2:11 </a:t>
            </a:r>
          </a:p>
        </p:txBody>
      </p:sp>
    </p:spTree>
    <p:extLst>
      <p:ext uri="{BB962C8B-B14F-4D97-AF65-F5344CB8AC3E}">
        <p14:creationId xmlns:p14="http://schemas.microsoft.com/office/powerpoint/2010/main" val="348277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75139-AB93-2D2D-F128-165B224C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</a:t>
            </a:r>
            <a:r>
              <a:rPr lang="fr-FR" dirty="0" err="1"/>
              <a:t>Devices</a:t>
            </a:r>
            <a:r>
              <a:rPr lang="fr-FR" dirty="0"/>
              <a:t> of the Devil vs </a:t>
            </a:r>
            <a:r>
              <a:rPr lang="fr-FR" dirty="0" err="1"/>
              <a:t>Your</a:t>
            </a:r>
            <a:r>
              <a:rPr lang="fr-FR" dirty="0"/>
              <a:t> Action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46E33B-58C9-41CB-EBB4-D82097827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Doubt</a:t>
            </a:r>
            <a:r>
              <a:rPr lang="fr-FR" dirty="0"/>
              <a:t>  vs the </a:t>
            </a:r>
            <a:r>
              <a:rPr lang="fr-FR" b="1" dirty="0"/>
              <a:t>Truth of the Word </a:t>
            </a:r>
            <a:r>
              <a:rPr lang="fr-FR" dirty="0"/>
              <a:t>( John17:17)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Discontentment</a:t>
            </a:r>
            <a:r>
              <a:rPr lang="fr-FR" dirty="0"/>
              <a:t> vs </a:t>
            </a:r>
            <a:r>
              <a:rPr lang="fr-FR" b="1" dirty="0" err="1"/>
              <a:t>thankgiving</a:t>
            </a:r>
            <a:r>
              <a:rPr lang="fr-FR" dirty="0"/>
              <a:t> ( </a:t>
            </a:r>
            <a:r>
              <a:rPr lang="fr-FR" dirty="0" err="1"/>
              <a:t>Philppians</a:t>
            </a:r>
            <a:r>
              <a:rPr lang="fr-FR" dirty="0"/>
              <a:t> 4:8)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Discouragement</a:t>
            </a:r>
            <a:r>
              <a:rPr lang="fr-FR" dirty="0"/>
              <a:t> vs </a:t>
            </a:r>
            <a:r>
              <a:rPr lang="fr-FR" b="1" dirty="0" err="1"/>
              <a:t>armour</a:t>
            </a:r>
            <a:r>
              <a:rPr lang="fr-FR" b="1" dirty="0"/>
              <a:t> of </a:t>
            </a:r>
            <a:r>
              <a:rPr lang="fr-FR" b="1" dirty="0" err="1"/>
              <a:t>God</a:t>
            </a:r>
            <a:r>
              <a:rPr lang="fr-FR" b="1" dirty="0"/>
              <a:t> </a:t>
            </a:r>
            <a:r>
              <a:rPr lang="fr-FR" dirty="0"/>
              <a:t>( </a:t>
            </a:r>
            <a:r>
              <a:rPr lang="fr-FR" dirty="0" err="1"/>
              <a:t>Ephessians</a:t>
            </a:r>
            <a:r>
              <a:rPr lang="fr-FR" dirty="0"/>
              <a:t> 6:10-18 *16*)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Distraction vs </a:t>
            </a:r>
            <a:r>
              <a:rPr lang="fr-FR" b="1" dirty="0"/>
              <a:t>focus on </a:t>
            </a:r>
            <a:r>
              <a:rPr lang="fr-FR" b="1" dirty="0" err="1"/>
              <a:t>Jesus</a:t>
            </a:r>
            <a:r>
              <a:rPr lang="fr-FR" b="1" dirty="0"/>
              <a:t> </a:t>
            </a:r>
            <a:r>
              <a:rPr lang="fr-FR" dirty="0"/>
              <a:t>( </a:t>
            </a:r>
            <a:r>
              <a:rPr lang="fr-FR" dirty="0" err="1"/>
              <a:t>Hebrew</a:t>
            </a:r>
            <a:r>
              <a:rPr lang="fr-FR" dirty="0"/>
              <a:t> 12:2)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Depression</a:t>
            </a:r>
            <a:r>
              <a:rPr lang="fr-FR" dirty="0"/>
              <a:t> vs </a:t>
            </a:r>
            <a:r>
              <a:rPr lang="fr-FR" b="1" dirty="0" err="1"/>
              <a:t>prayer</a:t>
            </a:r>
            <a:r>
              <a:rPr lang="fr-FR" dirty="0"/>
              <a:t> ( 1 </a:t>
            </a:r>
            <a:r>
              <a:rPr lang="fr-FR" dirty="0" err="1"/>
              <a:t>Thessalonians</a:t>
            </a:r>
            <a:r>
              <a:rPr lang="fr-FR" dirty="0"/>
              <a:t> 5:17)</a:t>
            </a:r>
          </a:p>
        </p:txBody>
      </p:sp>
    </p:spTree>
    <p:extLst>
      <p:ext uri="{BB962C8B-B14F-4D97-AF65-F5344CB8AC3E}">
        <p14:creationId xmlns:p14="http://schemas.microsoft.com/office/powerpoint/2010/main" val="80073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A13BE-4ABA-3910-7BEF-53F9D777E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busy</a:t>
            </a:r>
            <a:r>
              <a:rPr lang="fr-FR" dirty="0"/>
              <a:t> for the Lord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82E2F9-05C4-7E51-3188-FEAB1A3D2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Do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God</a:t>
            </a:r>
            <a:r>
              <a:rPr lang="fr-FR" dirty="0"/>
              <a:t> has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to do!</a:t>
            </a:r>
          </a:p>
        </p:txBody>
      </p:sp>
    </p:spTree>
    <p:extLst>
      <p:ext uri="{BB962C8B-B14F-4D97-AF65-F5344CB8AC3E}">
        <p14:creationId xmlns:p14="http://schemas.microsoft.com/office/powerpoint/2010/main" val="216647373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313820"/>
      </a:dk2>
      <a:lt2>
        <a:srgbClr val="E2E8E5"/>
      </a:lt2>
      <a:accent1>
        <a:srgbClr val="C894AD"/>
      </a:accent1>
      <a:accent2>
        <a:srgbClr val="BC7C80"/>
      </a:accent2>
      <a:accent3>
        <a:srgbClr val="C29C87"/>
      </a:accent3>
      <a:accent4>
        <a:srgbClr val="B1A375"/>
      </a:accent4>
      <a:accent5>
        <a:srgbClr val="9FA87C"/>
      </a:accent5>
      <a:accent6>
        <a:srgbClr val="89AC71"/>
      </a:accent6>
      <a:hlink>
        <a:srgbClr val="579074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165</Words>
  <Application>Microsoft Macintosh PowerPoint</Application>
  <PresentationFormat>Grand écran</PresentationFormat>
  <Paragraphs>24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Bembo</vt:lpstr>
      <vt:lpstr>AdornVTI</vt:lpstr>
      <vt:lpstr>Winning in the waiting room</vt:lpstr>
      <vt:lpstr>why do we have wait ?</vt:lpstr>
      <vt:lpstr>Life IS a test </vt:lpstr>
      <vt:lpstr>God wants us to win in the waiting room</vt:lpstr>
      <vt:lpstr>Things that can help you win the waiting room</vt:lpstr>
      <vt:lpstr>YOUR RELATIONSHIP WITH gOD </vt:lpstr>
      <vt:lpstr>Know the devices of the devil </vt:lpstr>
      <vt:lpstr>5 Devices of the Devil vs Your Action </vt:lpstr>
      <vt:lpstr>Get busy for the Lord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Winning in the waiting room</dc:title>
  <dc:creator>Yolaine Yonkeu Lakoundji</dc:creator>
  <cp:lastModifiedBy>Yolaine Yonkeu Lakoundji</cp:lastModifiedBy>
  <cp:revision>1</cp:revision>
  <dcterms:created xsi:type="dcterms:W3CDTF">2023-03-04T16:11:04Z</dcterms:created>
  <dcterms:modified xsi:type="dcterms:W3CDTF">2023-03-04T17:24:08Z</dcterms:modified>
</cp:coreProperties>
</file>