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7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2" r:id="rId14"/>
    <p:sldId id="258" r:id="rId15"/>
    <p:sldId id="259" r:id="rId16"/>
    <p:sldId id="260" r:id="rId17"/>
    <p:sldId id="26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11/8/17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11/8/17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11/8/17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11/8/17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11/8/17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keybase.io/abraxas3d" TargetMode="External"/><Relationship Id="rId4" Type="http://schemas.openxmlformats.org/officeDocument/2006/relationships/hyperlink" Target="https://twitter.com/abraxas3d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braxas3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Phase 4 ground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AMSAT Symposium 2017 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33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Stay standing if you can answer yes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you have a smartphone?</a:t>
            </a:r>
          </a:p>
          <a:p>
            <a:r>
              <a:rPr lang="en-US" dirty="0" smtClean="0"/>
              <a:t>What is the transmit frequency?</a:t>
            </a:r>
          </a:p>
          <a:p>
            <a:r>
              <a:rPr lang="en-US" dirty="0"/>
              <a:t>What is the receive frequency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TIA/EIA standard does it use?</a:t>
            </a:r>
          </a:p>
          <a:p>
            <a:r>
              <a:rPr lang="en-US" dirty="0" smtClean="0"/>
              <a:t>Would you recognize the waveform that it receives?</a:t>
            </a:r>
          </a:p>
          <a:p>
            <a:r>
              <a:rPr lang="en-US" dirty="0" smtClean="0"/>
              <a:t>What is the dynamic range of the power output of your phone?</a:t>
            </a:r>
          </a:p>
          <a:p>
            <a:r>
              <a:rPr lang="en-US" dirty="0" smtClean="0"/>
              <a:t>Without downloading an app, can you name the cell tower you’re connected to?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256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Stay standing if you can answer yes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you have a smartphone?</a:t>
            </a:r>
          </a:p>
          <a:p>
            <a:r>
              <a:rPr lang="en-US" dirty="0" smtClean="0"/>
              <a:t>What is the transmit frequency?</a:t>
            </a:r>
          </a:p>
          <a:p>
            <a:r>
              <a:rPr lang="en-US" dirty="0"/>
              <a:t>What is the receive frequency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TIA/EIA standard does it use?</a:t>
            </a:r>
          </a:p>
          <a:p>
            <a:r>
              <a:rPr lang="en-US" dirty="0" smtClean="0"/>
              <a:t>Would you recognize the waveform that it receives?</a:t>
            </a:r>
          </a:p>
          <a:p>
            <a:r>
              <a:rPr lang="en-US" dirty="0" smtClean="0"/>
              <a:t>What is the dynamic range of the power output of your phone?</a:t>
            </a:r>
          </a:p>
          <a:p>
            <a:r>
              <a:rPr lang="en-US" dirty="0"/>
              <a:t>Without downloading an app, can you name the cell tower you’re connected to</a:t>
            </a:r>
            <a:r>
              <a:rPr lang="en-US" dirty="0" smtClean="0"/>
              <a:t>?</a:t>
            </a:r>
            <a:endParaRPr lang="en-US" dirty="0"/>
          </a:p>
          <a:p>
            <a:r>
              <a:rPr lang="en-US" dirty="0" smtClean="0"/>
              <a:t>Can you name any field in the control frames sent to your phone?</a:t>
            </a:r>
          </a:p>
        </p:txBody>
      </p:sp>
    </p:spTree>
    <p:extLst>
      <p:ext uri="{BB962C8B-B14F-4D97-AF65-F5344CB8AC3E}">
        <p14:creationId xmlns:p14="http://schemas.microsoft.com/office/powerpoint/2010/main" val="1461297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Stay standing if you can answer yes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you have a smartphone?</a:t>
            </a:r>
          </a:p>
          <a:p>
            <a:r>
              <a:rPr lang="en-US" dirty="0" smtClean="0"/>
              <a:t>What is the transmit frequency?</a:t>
            </a:r>
          </a:p>
          <a:p>
            <a:r>
              <a:rPr lang="en-US" dirty="0"/>
              <a:t>What is the receive frequency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TIA/EIA standard does it use?</a:t>
            </a:r>
          </a:p>
          <a:p>
            <a:r>
              <a:rPr lang="en-US" dirty="0" smtClean="0"/>
              <a:t>Would you recognize the waveform that it receives?</a:t>
            </a:r>
          </a:p>
          <a:p>
            <a:r>
              <a:rPr lang="en-US" dirty="0" smtClean="0"/>
              <a:t>What is the dynamic range of the power output of your phone?</a:t>
            </a:r>
          </a:p>
          <a:p>
            <a:r>
              <a:rPr lang="en-US" dirty="0"/>
              <a:t>Without downloading an app, can you name the cell tower you’re connected to?</a:t>
            </a:r>
          </a:p>
          <a:p>
            <a:r>
              <a:rPr lang="en-US" dirty="0" smtClean="0"/>
              <a:t>Can you name any field in the control frames sent to your phone?</a:t>
            </a:r>
          </a:p>
          <a:p>
            <a:r>
              <a:rPr lang="en-US" dirty="0" smtClean="0"/>
              <a:t>Have you ever attempted to write code for a mobile device of any type?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4197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challenge to you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Phase 4 Ground radios have a lot of similarities to your smartphone. 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Learning more about cellular and broadcast satellite protocols helps you become a much better advocate for modern amateur communications technologies.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AMSAT must implement and innovate upon modern digital standards in order to provide relevant amateur satellite service.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you’re unfamiliar with digital multiple-access broadband microwave communications, and want to get more involved, then we are here to help.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do not have to be an expert to participate!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085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313918" cy="1609344"/>
          </a:xfrm>
        </p:spPr>
        <p:txBody>
          <a:bodyPr/>
          <a:lstStyle/>
          <a:p>
            <a:r>
              <a:rPr lang="en-US" dirty="0" smtClean="0"/>
              <a:t>Current </a:t>
            </a:r>
            <a:r>
              <a:rPr lang="en-US" smtClean="0"/>
              <a:t>Technical goals and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7"/>
            <a:ext cx="10058400" cy="4320489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Implement DVB-S2/X for amateur satellite and terrestrial use in GNU Radio.</a:t>
            </a:r>
          </a:p>
          <a:p>
            <a:r>
              <a:rPr lang="en-US" b="1" dirty="0"/>
              <a:t>Provide both DIY instructions and a manufactured solution </a:t>
            </a:r>
            <a:r>
              <a:rPr lang="en-US" b="1" dirty="0" smtClean="0"/>
              <a:t>for this radio.</a:t>
            </a:r>
          </a:p>
          <a:p>
            <a:endParaRPr lang="en-US" dirty="0" smtClean="0"/>
          </a:p>
          <a:p>
            <a:r>
              <a:rPr lang="en-US" dirty="0" smtClean="0"/>
              <a:t>Design, build, and test a dual-band feed for 5 and 10 GHz applications.</a:t>
            </a:r>
          </a:p>
          <a:p>
            <a:r>
              <a:rPr lang="en-US" dirty="0" smtClean="0"/>
              <a:t>Design, build, and test DVB-S2/X specific receiver blocks in GNU Radio.</a:t>
            </a:r>
            <a:endParaRPr lang="en-US" dirty="0"/>
          </a:p>
          <a:p>
            <a:r>
              <a:rPr lang="en-US" dirty="0" smtClean="0"/>
              <a:t>Design, build, and test a GPU-based DVB-S2/X receiver.</a:t>
            </a:r>
            <a:endParaRPr lang="en-US" dirty="0"/>
          </a:p>
          <a:p>
            <a:r>
              <a:rPr lang="en-US" dirty="0" smtClean="0"/>
              <a:t>Design, build, and test an FPGA-based DVB-S2/X receiver.</a:t>
            </a:r>
          </a:p>
          <a:p>
            <a:r>
              <a:rPr lang="en-US" dirty="0" smtClean="0"/>
              <a:t>Design, build, and test an ASIC-based DVB-S2/X receiver. </a:t>
            </a:r>
          </a:p>
          <a:p>
            <a:r>
              <a:rPr lang="en-US" dirty="0" smtClean="0"/>
              <a:t>Design, build, and test a </a:t>
            </a:r>
            <a:r>
              <a:rPr lang="en-US" dirty="0" err="1" smtClean="0"/>
              <a:t>polyphase</a:t>
            </a:r>
            <a:r>
              <a:rPr lang="en-US" dirty="0" smtClean="0"/>
              <a:t> filter bank mixed-input design for the </a:t>
            </a:r>
            <a:r>
              <a:rPr lang="en-US" dirty="0" err="1" smtClean="0"/>
              <a:t>Groundsat</a:t>
            </a:r>
            <a:r>
              <a:rPr lang="en-US" dirty="0" smtClean="0"/>
              <a:t>. </a:t>
            </a:r>
          </a:p>
          <a:p>
            <a:r>
              <a:rPr lang="en-US" dirty="0" smtClean="0"/>
              <a:t>No crappy CODECs! All open source!</a:t>
            </a:r>
          </a:p>
        </p:txBody>
      </p:sp>
    </p:spTree>
    <p:extLst>
      <p:ext uri="{BB962C8B-B14F-4D97-AF65-F5344CB8AC3E}">
        <p14:creationId xmlns:p14="http://schemas.microsoft.com/office/powerpoint/2010/main" val="1255639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482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donations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458930"/>
            <a:ext cx="10058400" cy="507543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have solicited and received approximately $300,000 worth of donations since we restarted two years ago. </a:t>
            </a:r>
          </a:p>
          <a:p>
            <a:r>
              <a:rPr lang="en-US" dirty="0" smtClean="0"/>
              <a:t>The bulk of this was an HFSS license from </a:t>
            </a:r>
            <a:r>
              <a:rPr lang="en-US" dirty="0" err="1" smtClean="0"/>
              <a:t>AnSys</a:t>
            </a:r>
            <a:r>
              <a:rPr lang="en-US" dirty="0" smtClean="0"/>
              <a:t> for Paul Wade. They liked the idea so much they gave away another one to another ham in a different technical community. </a:t>
            </a:r>
          </a:p>
          <a:p>
            <a:r>
              <a:rPr lang="en-US" dirty="0" smtClean="0"/>
              <a:t>We are currently pursuing a launch donation from a non-traditional source. </a:t>
            </a:r>
          </a:p>
          <a:p>
            <a:r>
              <a:rPr lang="en-US" dirty="0" smtClean="0"/>
              <a:t>Other major contributors are Ettus Research and Xilinx Incorporated. These donations were coordinated to support </a:t>
            </a:r>
            <a:r>
              <a:rPr lang="en-US" dirty="0" err="1" smtClean="0"/>
              <a:t>Zynq</a:t>
            </a:r>
            <a:r>
              <a:rPr lang="en-US" dirty="0" smtClean="0"/>
              <a:t> implementations. </a:t>
            </a:r>
          </a:p>
          <a:p>
            <a:r>
              <a:rPr lang="en-US" dirty="0" smtClean="0"/>
              <a:t>Discounts for Red Pitaya, MATLAB, NVIDIA GPUs, and many other materials and software have also been successfully obtained. </a:t>
            </a:r>
          </a:p>
          <a:p>
            <a:r>
              <a:rPr lang="en-US" dirty="0"/>
              <a:t>The large majority of recipients of donations have </a:t>
            </a:r>
            <a:r>
              <a:rPr lang="en-US" dirty="0" smtClean="0"/>
              <a:t>contributed. A small number have not contributed back to Phase 4 Ground or responded to inquiries about their progress. At this time, this has not changed our distribution policy.</a:t>
            </a:r>
          </a:p>
          <a:p>
            <a:r>
              <a:rPr lang="en-US" dirty="0" smtClean="0"/>
              <a:t>Some earmarked cash contributions to AMSAT for Phase 4 Ground have been claimed to have been made. We have not yet received a notice or summary of the availability of these funds. Should we do something differently about this?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9848" y="5515001"/>
            <a:ext cx="9841307" cy="832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30843" y="5721178"/>
            <a:ext cx="6771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REDACTED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62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demographics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808252"/>
            <a:ext cx="10058400" cy="4363948"/>
          </a:xfrm>
        </p:spPr>
        <p:txBody>
          <a:bodyPr/>
          <a:lstStyle/>
          <a:p>
            <a:r>
              <a:rPr lang="en-US" dirty="0" smtClean="0"/>
              <a:t>We have a poster session about this subject in the demonstration room, along with many technical summaries and a hackathon. Team is growing and diverse in at least age. Recruitment will continue indefinitely</a:t>
            </a:r>
            <a:r>
              <a:rPr lang="en-US" dirty="0"/>
              <a:t>!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81" y="2974939"/>
            <a:ext cx="10058400" cy="346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807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559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Michelle w5nyv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None/>
            </a:pPr>
            <a:r>
              <a:rPr lang="en-US" dirty="0" smtClean="0"/>
              <a:t>I </a:t>
            </a:r>
            <a:r>
              <a:rPr lang="en-US" dirty="0"/>
              <a:t>enjoy thinking and </a:t>
            </a:r>
            <a:r>
              <a:rPr lang="en-US" dirty="0" smtClean="0"/>
              <a:t>doing! Not </a:t>
            </a:r>
            <a:r>
              <a:rPr lang="en-US" dirty="0"/>
              <a:t>necessarily in that order!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None/>
            </a:pPr>
            <a:endParaRPr lang="en-US" dirty="0" smtClean="0"/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None/>
            </a:pPr>
            <a:r>
              <a:rPr lang="en-US" dirty="0" smtClean="0"/>
              <a:t>BSEE, BSCE, math minor, MSEE USC </a:t>
            </a:r>
            <a:r>
              <a:rPr lang="en-US" dirty="0"/>
              <a:t>Info </a:t>
            </a:r>
            <a:r>
              <a:rPr lang="en-US" dirty="0" smtClean="0"/>
              <a:t>Theory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None/>
            </a:pPr>
            <a:endParaRPr lang="en-US" dirty="0" smtClean="0"/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None/>
            </a:pPr>
            <a:r>
              <a:rPr lang="en-US" dirty="0" smtClean="0"/>
              <a:t>DEFCON</a:t>
            </a:r>
            <a:r>
              <a:rPr lang="en-US" dirty="0"/>
              <a:t>, Burning Man, AMSAT, IEEE, </a:t>
            </a:r>
            <a:r>
              <a:rPr lang="en-US" dirty="0" smtClean="0"/>
              <a:t>10-10, GNU Radio, community orchestra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None/>
            </a:pPr>
            <a:endParaRPr lang="en-US" dirty="0"/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github.com/abraxas3d</a:t>
            </a:r>
            <a:endParaRPr lang="en-US" dirty="0" smtClean="0"/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None/>
            </a:pPr>
            <a:endParaRPr lang="en-US" dirty="0" smtClean="0"/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None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keybase.io/abraxas3d</a:t>
            </a:r>
            <a:endParaRPr lang="en-US" dirty="0" smtClean="0"/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None/>
            </a:pPr>
            <a:endParaRPr lang="en-US" dirty="0"/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None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twitter.com/abraxas3d</a:t>
            </a:r>
            <a:endParaRPr lang="en-US" dirty="0" smtClean="0"/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None/>
            </a:pPr>
            <a:endParaRPr lang="en-US" dirty="0"/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None/>
            </a:pPr>
            <a:r>
              <a:rPr lang="en-US" dirty="0" smtClean="0"/>
              <a:t>Just look for Abraxas3d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842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Prize time!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Stand up!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818745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Stay standing if you can answer yes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you have a smartphone?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808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Stay standing if you can answer yes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you have a smartphone?</a:t>
            </a:r>
          </a:p>
          <a:p>
            <a:r>
              <a:rPr lang="en-US" dirty="0" smtClean="0"/>
              <a:t>What is the transmit frequency?</a:t>
            </a:r>
          </a:p>
        </p:txBody>
      </p:sp>
    </p:spTree>
    <p:extLst>
      <p:ext uri="{BB962C8B-B14F-4D97-AF65-F5344CB8AC3E}">
        <p14:creationId xmlns:p14="http://schemas.microsoft.com/office/powerpoint/2010/main" val="112696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Stay standing if you can answer yes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you have a smartphone?</a:t>
            </a:r>
          </a:p>
          <a:p>
            <a:r>
              <a:rPr lang="en-US" dirty="0" smtClean="0"/>
              <a:t>What is the transmit frequency?</a:t>
            </a:r>
          </a:p>
          <a:p>
            <a:r>
              <a:rPr lang="en-US" dirty="0"/>
              <a:t>What is the receive frequency?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766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Stay standing if you can answer yes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you have a smartphone?</a:t>
            </a:r>
          </a:p>
          <a:p>
            <a:r>
              <a:rPr lang="en-US" dirty="0" smtClean="0"/>
              <a:t>What is the transmit frequency?</a:t>
            </a:r>
          </a:p>
          <a:p>
            <a:r>
              <a:rPr lang="en-US" dirty="0"/>
              <a:t>What is the receive frequency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TIA/EIA standard does it use?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0189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Stay standing if you can answer yes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you have a smartphone?</a:t>
            </a:r>
          </a:p>
          <a:p>
            <a:r>
              <a:rPr lang="en-US" dirty="0" smtClean="0"/>
              <a:t>What is the transmit frequency?</a:t>
            </a:r>
          </a:p>
          <a:p>
            <a:r>
              <a:rPr lang="en-US" dirty="0"/>
              <a:t>What is the receive frequency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TIA/EIA standard does it use?</a:t>
            </a:r>
          </a:p>
          <a:p>
            <a:r>
              <a:rPr lang="en-US" dirty="0" smtClean="0"/>
              <a:t>Would you recognize the waveform that it receives?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690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Stay standing if you can answer yes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you have a smartphone?</a:t>
            </a:r>
          </a:p>
          <a:p>
            <a:r>
              <a:rPr lang="en-US" dirty="0" smtClean="0"/>
              <a:t>What is the transmit frequency?</a:t>
            </a:r>
          </a:p>
          <a:p>
            <a:r>
              <a:rPr lang="en-US" dirty="0"/>
              <a:t>What is the receive frequency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TIA/EIA standard does it use?</a:t>
            </a:r>
          </a:p>
          <a:p>
            <a:r>
              <a:rPr lang="en-US" dirty="0" smtClean="0"/>
              <a:t>Would you recognize the waveform that it receives?</a:t>
            </a:r>
          </a:p>
          <a:p>
            <a:r>
              <a:rPr lang="en-US" dirty="0" smtClean="0"/>
              <a:t>What is the dynamic range of the power output of your phone?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13676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57</TotalTime>
  <Words>938</Words>
  <Application>Microsoft Macintosh PowerPoint</Application>
  <PresentationFormat>Widescreen</PresentationFormat>
  <Paragraphs>105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Rockwell</vt:lpstr>
      <vt:lpstr>Rockwell Condensed</vt:lpstr>
      <vt:lpstr>Rockwell Extra Bold</vt:lpstr>
      <vt:lpstr>Wingdings</vt:lpstr>
      <vt:lpstr>Wood Type</vt:lpstr>
      <vt:lpstr>Phase 4 ground</vt:lpstr>
      <vt:lpstr>Michelle w5nyv</vt:lpstr>
      <vt:lpstr>Prize time!</vt:lpstr>
      <vt:lpstr>Stay standing if you can answer yes</vt:lpstr>
      <vt:lpstr>Stay standing if you can answer yes</vt:lpstr>
      <vt:lpstr>Stay standing if you can answer yes</vt:lpstr>
      <vt:lpstr>Stay standing if you can answer yes</vt:lpstr>
      <vt:lpstr>Stay standing if you can answer yes</vt:lpstr>
      <vt:lpstr>Stay standing if you can answer yes</vt:lpstr>
      <vt:lpstr>Stay standing if you can answer yes</vt:lpstr>
      <vt:lpstr>Stay standing if you can answer yes</vt:lpstr>
      <vt:lpstr>Stay standing if you can answer yes</vt:lpstr>
      <vt:lpstr>Our challenge to you </vt:lpstr>
      <vt:lpstr>Current Technical goals and progress</vt:lpstr>
      <vt:lpstr>donations</vt:lpstr>
      <vt:lpstr>demographics</vt:lpstr>
      <vt:lpstr>questions?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 4 ground</dc:title>
  <dc:creator>Michelle Thompson</dc:creator>
  <cp:lastModifiedBy>Michelle Thompson</cp:lastModifiedBy>
  <cp:revision>52</cp:revision>
  <dcterms:created xsi:type="dcterms:W3CDTF">2017-10-23T15:43:32Z</dcterms:created>
  <dcterms:modified xsi:type="dcterms:W3CDTF">2017-11-08T21:20:16Z</dcterms:modified>
</cp:coreProperties>
</file>