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5" d="100"/>
          <a:sy n="75" d="100"/>
        </p:scale>
        <p:origin x="-10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July 27,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July 27,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July 27,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July 27,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July 27,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July 27,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July 27, 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July 27, 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July 27, 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July 27, 2017</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July 27,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July 27, 2017</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hase4ground.github.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AMSAT Phase 4 ground</a:t>
            </a:r>
            <a:endParaRPr lang="en-US" dirty="0"/>
          </a:p>
        </p:txBody>
      </p:sp>
      <p:sp>
        <p:nvSpPr>
          <p:cNvPr id="5" name="Content Placeholder 4"/>
          <p:cNvSpPr>
            <a:spLocks noGrp="1"/>
          </p:cNvSpPr>
          <p:nvPr>
            <p:ph idx="1"/>
          </p:nvPr>
        </p:nvSpPr>
        <p:spPr/>
        <p:txBody>
          <a:bodyPr/>
          <a:lstStyle/>
          <a:p>
            <a:r>
              <a:rPr lang="en-US" dirty="0" smtClean="0"/>
              <a:t>AMSAT = The Radio Amateur Satellite Corporation </a:t>
            </a:r>
            <a:r>
              <a:rPr lang="en-US" dirty="0" err="1" smtClean="0"/>
              <a:t>amsat.org</a:t>
            </a:r>
            <a:r>
              <a:rPr lang="en-US" dirty="0"/>
              <a:t> </a:t>
            </a:r>
          </a:p>
          <a:p>
            <a:r>
              <a:rPr lang="en-US" dirty="0" smtClean="0"/>
              <a:t>	Amateur radio + space means a 10dB increase in your Attractive </a:t>
            </a:r>
            <a:r>
              <a:rPr lang="en-US" dirty="0"/>
              <a:t>I</a:t>
            </a:r>
            <a:r>
              <a:rPr lang="en-US" dirty="0" smtClean="0"/>
              <a:t>ndex. This has been scientifically proven.</a:t>
            </a:r>
          </a:p>
          <a:p>
            <a:r>
              <a:rPr lang="en-US" dirty="0" smtClean="0"/>
              <a:t>Phase </a:t>
            </a:r>
            <a:r>
              <a:rPr lang="en-US" dirty="0"/>
              <a:t>4 Ground </a:t>
            </a:r>
            <a:r>
              <a:rPr lang="en-US" dirty="0" smtClean="0"/>
              <a:t>= project to design and build modular reconfigurable radios for the 5GHz up and 10GHz down AMSAT microwave digital payload band plan. Software, hardware, SDR, FPGA, RF, IF, baseband, you name it we got it! GNU Radio is our primary prototyping tool and we need multiple custom blocks to implement DVB-S2 receivers. There are several hundred of us on the interest list, and a couple dozen of those are active engineering and design volunteers. We need more!</a:t>
            </a:r>
          </a:p>
          <a:p>
            <a:r>
              <a:rPr lang="en-US" dirty="0" smtClean="0">
                <a:hlinkClick r:id="rId2"/>
              </a:rPr>
              <a:t>https</a:t>
            </a:r>
            <a:r>
              <a:rPr lang="en-US" dirty="0">
                <a:hlinkClick r:id="rId2"/>
              </a:rPr>
              <a:t>://</a:t>
            </a:r>
            <a:r>
              <a:rPr lang="en-US" dirty="0" smtClean="0">
                <a:hlinkClick r:id="rId2"/>
              </a:rPr>
              <a:t>phase4ground.github.io</a:t>
            </a:r>
            <a:endParaRPr lang="en-US" dirty="0" smtClean="0"/>
          </a:p>
          <a:p>
            <a:r>
              <a:rPr lang="en-US" dirty="0" smtClean="0"/>
              <a:t>We use </a:t>
            </a:r>
            <a:r>
              <a:rPr lang="en-US" dirty="0" err="1" smtClean="0"/>
              <a:t>github</a:t>
            </a:r>
            <a:r>
              <a:rPr lang="en-US" dirty="0" smtClean="0"/>
              <a:t> for documents and a Slack channel for engineering coordination.</a:t>
            </a:r>
          </a:p>
          <a:p>
            <a:r>
              <a:rPr lang="en-US" dirty="0" smtClean="0"/>
              <a:t>Join mailing list by sending a blank email to phase4-subscribe@amsat.org</a:t>
            </a:r>
            <a:endParaRPr lang="en-US" dirty="0"/>
          </a:p>
        </p:txBody>
      </p:sp>
    </p:spTree>
    <p:extLst>
      <p:ext uri="{BB962C8B-B14F-4D97-AF65-F5344CB8AC3E}">
        <p14:creationId xmlns:p14="http://schemas.microsoft.com/office/powerpoint/2010/main" val="27868618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10</TotalTime>
  <Words>12</Words>
  <Application>Microsoft Macintosh PowerPoint</Application>
  <PresentationFormat>On-screen Show (4:3)</PresentationFormat>
  <Paragraphs>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Angles</vt:lpstr>
      <vt:lpstr>AMSAT Phase 4 ground</vt:lpstr>
    </vt:vector>
  </TitlesOfParts>
  <Company>Optimized Tomfoolery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Thompson</dc:creator>
  <cp:lastModifiedBy>Michelle Thompson</cp:lastModifiedBy>
  <cp:revision>3</cp:revision>
  <dcterms:created xsi:type="dcterms:W3CDTF">2017-07-27T16:21:19Z</dcterms:created>
  <dcterms:modified xsi:type="dcterms:W3CDTF">2017-07-27T16:31:41Z</dcterms:modified>
</cp:coreProperties>
</file>