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 id="2147483661" r:id="rId2"/>
  </p:sldMasterIdLst>
  <p:notesMasterIdLst>
    <p:notesMasterId r:id="rId20"/>
  </p:notesMasterIdLst>
  <p:sldIdLst>
    <p:sldId id="256" r:id="rId3"/>
    <p:sldId id="257" r:id="rId4"/>
    <p:sldId id="258" r:id="rId5"/>
    <p:sldId id="299" r:id="rId6"/>
    <p:sldId id="320" r:id="rId7"/>
    <p:sldId id="324" r:id="rId8"/>
    <p:sldId id="330" r:id="rId9"/>
    <p:sldId id="325" r:id="rId10"/>
    <p:sldId id="326" r:id="rId11"/>
    <p:sldId id="327" r:id="rId12"/>
    <p:sldId id="328" r:id="rId13"/>
    <p:sldId id="329" r:id="rId14"/>
    <p:sldId id="331" r:id="rId15"/>
    <p:sldId id="321" r:id="rId16"/>
    <p:sldId id="322" r:id="rId17"/>
    <p:sldId id="323" r:id="rId18"/>
    <p:sldId id="319"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DE643B5-CD09-4EDB-BDFA-28EC86088465}">
  <a:tblStyle styleId="{BDE643B5-CD09-4EDB-BDFA-28EC86088465}" styleName="Table_0">
    <a:wholeTbl>
      <a:tcTxStyle>
        <a:font>
          <a:latin typeface="Arial"/>
          <a:ea typeface="Arial"/>
          <a:cs typeface="Arial"/>
        </a:font>
        <a:srgbClr val="000000"/>
      </a:tcTxStyle>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35"/>
    <p:restoredTop sz="54478" autoAdjust="0"/>
  </p:normalViewPr>
  <p:slideViewPr>
    <p:cSldViewPr snapToGrid="0" snapToObjects="1">
      <p:cViewPr>
        <p:scale>
          <a:sx n="120" d="100"/>
          <a:sy n="120" d="100"/>
        </p:scale>
        <p:origin x="1992" y="144"/>
      </p:cViewPr>
      <p:guideLst>
        <p:guide orient="horz" pos="1620"/>
        <p:guide pos="2880"/>
      </p:guideLst>
    </p:cSldViewPr>
  </p:slideViewPr>
  <p:notesTextViewPr>
    <p:cViewPr>
      <p:scale>
        <a:sx n="114" d="100"/>
        <a:sy n="114"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notesMaster" Target="notesMasters/notes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a:endParaRPr/>
          </a:p>
        </p:txBody>
      </p:sp>
    </p:spTree>
    <p:extLst>
      <p:ext uri="{BB962C8B-B14F-4D97-AF65-F5344CB8AC3E}">
        <p14:creationId xmlns:p14="http://schemas.microsoft.com/office/powerpoint/2010/main" val="963757822"/>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 Id="rId3" Type="http://schemas.openxmlformats.org/officeDocument/2006/relationships/hyperlink" Target="https://en.wikipedia.org/wiki/International_Amateur_Radio_Union"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2"/>
        <p:cNvGrpSpPr/>
        <p:nvPr/>
      </p:nvGrpSpPr>
      <p:grpSpPr>
        <a:xfrm>
          <a:off x="0" y="0"/>
          <a:ext cx="0" cy="0"/>
          <a:chOff x="0" y="0"/>
          <a:chExt cx="0" cy="0"/>
        </a:xfrm>
      </p:grpSpPr>
      <p:sp>
        <p:nvSpPr>
          <p:cNvPr id="3833" name="Shape 38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34" name="Shape 383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US" dirty="0" smtClean="0"/>
              <a:t>Open Source refers to software for which the original source code is made freely available and may be redistributed and modified. There are a variety of licenses that further refine this definition. This is in contrast to proprietary software, where the original source code is not made available outside the developers or people that have NDAs or licenses to see it.</a:t>
            </a:r>
            <a:br>
              <a:rPr lang="en-US" dirty="0" smtClean="0"/>
            </a:br>
            <a:r>
              <a:rPr lang="en-US" dirty="0" smtClean="0"/>
              <a:t/>
            </a:r>
            <a:br>
              <a:rPr lang="en-US" dirty="0" smtClean="0"/>
            </a:br>
            <a:r>
              <a:rPr lang="en-US" dirty="0" smtClean="0"/>
              <a:t>The open-source movement in software and hardware has dramatically changed our engineering culture and economy for the better. Linux, Wikipedia, Apache, Project Gutenberg, Atom, </a:t>
            </a:r>
            <a:r>
              <a:rPr lang="en-US" dirty="0" err="1" smtClean="0"/>
              <a:t>GitLab</a:t>
            </a:r>
            <a:r>
              <a:rPr lang="en-US" dirty="0" smtClean="0"/>
              <a:t>, </a:t>
            </a:r>
            <a:r>
              <a:rPr lang="en-US" dirty="0" err="1" smtClean="0"/>
              <a:t>OpenSCAD</a:t>
            </a:r>
            <a:r>
              <a:rPr lang="en-US" dirty="0" smtClean="0"/>
              <a:t>, and Eclipse are only a few successful open source projects that have enabled enormous quantities of productive work and innumerable lucrative endeavors. </a:t>
            </a:r>
            <a:br>
              <a:rPr lang="en-US" dirty="0" smtClean="0"/>
            </a:br>
            <a:r>
              <a:rPr lang="en-US" dirty="0" smtClean="0"/>
              <a:t/>
            </a:r>
            <a:br>
              <a:rPr lang="en-US" dirty="0" smtClean="0"/>
            </a:br>
            <a:r>
              <a:rPr lang="en-US" dirty="0" smtClean="0"/>
              <a:t>Questions of "Why would someone sell a software product for free?" and "Why should anyone participate in a project that does not reap financial rewards?" are routinely answered by evidence of the enormous value of collaborative organizations and their work products. </a:t>
            </a:r>
            <a:br>
              <a:rPr lang="en-US" dirty="0" smtClean="0"/>
            </a:br>
            <a:r>
              <a:rPr lang="en-US" dirty="0" smtClean="0"/>
              <a:t/>
            </a:r>
            <a:br>
              <a:rPr lang="en-US" dirty="0" smtClean="0"/>
            </a:br>
            <a:r>
              <a:rPr lang="en-US" dirty="0" smtClean="0"/>
              <a:t>Most software that is written is never intended to be sold. Instead, it is intended to solve a problem for a business that does something other than sell software. For example, for academia, or to solve some individual need. So, the question "why share software instead of sell it" is the wrong question. "How can I share the cost of making this software that I never intended to sell, make it better, and get the benefit other people's work and ideas" is a better question, and the natural answer is Open Source.</a:t>
            </a:r>
            <a:br>
              <a:rPr lang="en-US" dirty="0" smtClean="0"/>
            </a:br>
            <a:r>
              <a:rPr lang="en-US" dirty="0" smtClean="0"/>
              <a:t/>
            </a:r>
            <a:br>
              <a:rPr lang="en-US" dirty="0" smtClean="0"/>
            </a:br>
            <a:r>
              <a:rPr lang="en-US" dirty="0" smtClean="0"/>
              <a:t>Open-source hardware, championed by Bruce </a:t>
            </a:r>
            <a:r>
              <a:rPr lang="en-US" dirty="0" err="1" smtClean="0"/>
              <a:t>Perens</a:t>
            </a:r>
            <a:r>
              <a:rPr lang="en-US" dirty="0" smtClean="0"/>
              <a:t> and the Maker Movement, has had a more difficult time finding solid legal ground than open-source software. Despite this, open-source hardware continues to gain influence across educational, scientific, and consumer markets. Repatriating proprietary knowledge to the commons is a mission of many hardware hackers and open-source activists. Knowledge in the commons is considered to be of great benefit.</a:t>
            </a:r>
            <a:br>
              <a:rPr lang="en-US" dirty="0" smtClean="0"/>
            </a:br>
            <a:r>
              <a:rPr lang="en-US" dirty="0" smtClean="0"/>
              <a:t/>
            </a:r>
            <a:br>
              <a:rPr lang="en-US" dirty="0" smtClean="0"/>
            </a:br>
            <a:r>
              <a:rPr lang="en-US" dirty="0" smtClean="0"/>
              <a:t>With open-source on the ascendancy, and all the obvious advantages, amateur radio seems to be the perfect place for open-source software to triumph. This is not universally true. The relatively small amateur radio market means that proprietary software can and does remain dominant in some categories. However, amateur radio experimenters have access to and an increasingly large amount of involvement within one of the most interesting and powerful open source projects in the radio world: GNU Radio. GNU Radio is a free and open source toolkit for software radio. Software defined radio is absolutely essential to all modern radio research and has already made a profound difference commercially. The trend will continue with deep learning and cognitive radio essentially re-writing the landscape of how radio is used by the public and how it is regulated by governments. In one particular area of amateur radio, the open source movement runs into a special and somewhat unique challenge. The amateur radio service includes satellites. The history of amateur satellite service in the United States dates back to 1961 when the satellite Oscar 1 hitch-hiked a ride to space along with a government spy satellite.</a:t>
            </a:r>
            <a:br>
              <a:rPr lang="en-US" dirty="0" smtClean="0"/>
            </a:br>
            <a:r>
              <a:rPr lang="en-US" dirty="0" smtClean="0"/>
              <a:t/>
            </a:r>
            <a:br>
              <a:rPr lang="en-US" dirty="0" smtClean="0"/>
            </a:br>
            <a:r>
              <a:rPr lang="en-US" dirty="0" smtClean="0"/>
              <a:t>Quietly, hams pursued a half-century long, astonishingly successful private space program that is still little-known outside of ham radio today, but has launched over 80 satellites, almost all of them as hitch-hikers along with other payloads that were the main purpose of the launch.</a:t>
            </a:r>
            <a:br>
              <a:rPr lang="en-US" dirty="0" smtClean="0"/>
            </a:br>
            <a:r>
              <a:rPr lang="en-US" dirty="0" smtClean="0"/>
              <a:t/>
            </a:r>
            <a:br>
              <a:rPr lang="en-US" dirty="0" smtClean="0"/>
            </a:br>
            <a:r>
              <a:rPr lang="en-US" dirty="0" smtClean="0"/>
              <a:t>You can find a list of what's currently in orbit and active from </a:t>
            </a:r>
            <a:r>
              <a:rPr lang="en-US" dirty="0" err="1" smtClean="0"/>
              <a:t>AMSAT.org</a:t>
            </a:r>
            <a:r>
              <a:rPr lang="en-US" dirty="0" smtClean="0"/>
              <a:t>, the website for Amateur Satellite Corporation. The challenge that we face as amateur satellite developers? Communications satellites were regulated as munitions under ITAR for many years. ITAR is the International Traffic in Arms Regulations. It is a set of United States regulations that restrict and control the export of defense and military related technologies to safeguard U.S. national security and further U.S. foreign policy objectives. The stated mission of amateur radio in the United States, which is to support advancement of the radio arts, education, emergency response, and includes language encouraging amateur radio operators to contribute to international goodwill runs into a brick regulatory wall with ITAR. Both amateur and commercial satellite development in the United States were very negatively impacted by ITAR. Open Source development, which we pursue, is all about openness and sharing. Contrast that with ITAR, which is about keeping knowledge away from countries that might use it to our peril, like North Korea.</a:t>
            </a:r>
            <a:br>
              <a:rPr lang="en-US" dirty="0" smtClean="0"/>
            </a:br>
            <a:r>
              <a:rPr lang="en-US" dirty="0" smtClean="0"/>
              <a:t/>
            </a:r>
            <a:br>
              <a:rPr lang="en-US" dirty="0" smtClean="0"/>
            </a:br>
            <a:r>
              <a:rPr lang="en-US" dirty="0" smtClean="0"/>
              <a:t>Today will talk about the impact of regulatory decisions on the collaborative history of AMSAT, the current efforts to get back on track within AMSAT, how one particular AMSAT project was restructured to avoid ITAR, and how both AMSAT-DL and AMSAT-NA are working together to implement an amateur-radio centric open source version of DVB-S2 for use in amateur satellite payloads and satellite simulators. Technical details of the DVB-S2 and S2X protocol will be discussed. This project is called Phase 4 Ground and is ongoing. </a:t>
            </a:r>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Three great tastes that don’t taste great together.</a:t>
            </a:r>
          </a:p>
          <a:p>
            <a:endParaRPr lang="en-US" dirty="0" smtClean="0"/>
          </a:p>
          <a:p>
            <a:r>
              <a:rPr lang="en-US" dirty="0" smtClean="0"/>
              <a:t>And</a:t>
            </a:r>
            <a:r>
              <a:rPr lang="en-US" baseline="0" dirty="0" smtClean="0"/>
              <a:t> that is where we found ourselves in 2008 when we first attempted to make a broadband digital payload for AMSAT.</a:t>
            </a:r>
          </a:p>
          <a:p>
            <a:endParaRPr lang="en-US" baseline="0" dirty="0" smtClean="0"/>
          </a:p>
          <a:p>
            <a:r>
              <a:rPr lang="en-US" baseline="0" dirty="0" smtClean="0"/>
              <a:t>Traditional VHF satellites are FM repeaters. Commercial off the shelf equipment can be used to operate them. It’s narrowband analog. Those bands are crowded and bandwidth of your individual signal is very limited. </a:t>
            </a:r>
          </a:p>
          <a:p>
            <a:endParaRPr lang="en-US" baseline="0" dirty="0" smtClean="0"/>
          </a:p>
          <a:p>
            <a:r>
              <a:rPr lang="en-US" baseline="0" dirty="0" smtClean="0"/>
              <a:t>Moving to microwave digital broadband amateur satellites is necessary. Smaller antennas, enormous bandwidths, amazing digital magic, learning modern tools and techniques, and advancing the radio art. </a:t>
            </a:r>
          </a:p>
          <a:p>
            <a:endParaRPr lang="en-US" baseline="0" dirty="0" smtClean="0"/>
          </a:p>
          <a:p>
            <a:r>
              <a:rPr lang="en-US" baseline="0" dirty="0" smtClean="0"/>
              <a:t>Hamvention 2008 taken aback. </a:t>
            </a:r>
          </a:p>
          <a:p>
            <a:endParaRPr lang="en-US" baseline="0" dirty="0" smtClean="0"/>
          </a:p>
          <a:p>
            <a:r>
              <a:rPr lang="en-US" baseline="0" dirty="0" smtClean="0"/>
              <a:t>Having to repeatedly defend digital broadband microwave over and over to the amateur radio community, especially the satellite community, was one of the biggest consumers of my time as a project lead. So I stopped doing it. </a:t>
            </a:r>
            <a:endParaRPr lang="en-US" dirty="0"/>
          </a:p>
        </p:txBody>
      </p:sp>
    </p:spTree>
    <p:extLst>
      <p:ext uri="{BB962C8B-B14F-4D97-AF65-F5344CB8AC3E}">
        <p14:creationId xmlns:p14="http://schemas.microsoft.com/office/powerpoint/2010/main" val="14813572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Char char="●"/>
              <a:tabLst/>
              <a:defRPr/>
            </a:pPr>
            <a:r>
              <a:rPr lang="en-US" dirty="0" smtClean="0"/>
              <a:t>Our innovation as an organization.</a:t>
            </a:r>
            <a:r>
              <a:rPr lang="en-US" baseline="0" dirty="0" smtClean="0"/>
              <a:t> GTFO. </a:t>
            </a:r>
            <a:br>
              <a:rPr lang="en-US" baseline="0" dirty="0" smtClean="0"/>
            </a:br>
            <a:r>
              <a:rPr lang="en-US" baseline="0" dirty="0" smtClean="0"/>
              <a:t/>
            </a:r>
            <a:br>
              <a:rPr lang="en-US" baseline="0" dirty="0" smtClean="0"/>
            </a:br>
            <a:r>
              <a:rPr lang="en-US" baseline="0" dirty="0" smtClean="0"/>
              <a:t>Traditionally ground station was commercial gear you went and bought, but how many HROs have a 5GHz up and 10GHz digital radio waiting for you to use with AMSAT’s future payloads?</a:t>
            </a:r>
            <a:br>
              <a:rPr lang="en-US" baseline="0" dirty="0" smtClean="0"/>
            </a:br>
            <a:endParaRPr lang="en-US" baseline="0" dirty="0" smtClean="0"/>
          </a:p>
          <a:p>
            <a:pPr marL="0" marR="0" lvl="0" indent="0" algn="l" defTabSz="457200" rtl="0" eaLnBrk="1" fontAlgn="auto" latinLnBrk="0" hangingPunct="1">
              <a:lnSpc>
                <a:spcPct val="100000"/>
              </a:lnSpc>
              <a:spcBef>
                <a:spcPts val="0"/>
              </a:spcBef>
              <a:spcAft>
                <a:spcPts val="0"/>
              </a:spcAft>
              <a:buClrTx/>
              <a:buSzTx/>
              <a:buFontTx/>
              <a:buChar char="●"/>
              <a:tabLst/>
              <a:defRPr/>
            </a:pPr>
            <a:r>
              <a:rPr lang="en-US" baseline="0" dirty="0" smtClean="0"/>
              <a:t>We had to make ordinary transceivers. Nothing we were going to do had anything to do with ITAR. Why stay combined with the payload project? </a:t>
            </a:r>
          </a:p>
          <a:p>
            <a:pPr marL="0" marR="0" lvl="0" indent="0" algn="l" defTabSz="457200" rtl="0" eaLnBrk="1" fontAlgn="auto" latinLnBrk="0" hangingPunct="1">
              <a:lnSpc>
                <a:spcPct val="100000"/>
              </a:lnSpc>
              <a:spcBef>
                <a:spcPts val="0"/>
              </a:spcBef>
              <a:spcAft>
                <a:spcPts val="0"/>
              </a:spcAft>
              <a:buClrTx/>
              <a:buSzTx/>
              <a:buFontTx/>
              <a:buChar char="●"/>
              <a:tabLst/>
              <a:defRPr/>
            </a:pPr>
            <a:r>
              <a:rPr lang="en-US" baseline="0" dirty="0" smtClean="0"/>
              <a:t>Split off! Go open source!</a:t>
            </a:r>
          </a:p>
          <a:p>
            <a:pPr marL="0" marR="0" lvl="0" indent="0" algn="l" defTabSz="457200" rtl="0" eaLnBrk="1" fontAlgn="auto" latinLnBrk="0" hangingPunct="1">
              <a:lnSpc>
                <a:spcPct val="100000"/>
              </a:lnSpc>
              <a:spcBef>
                <a:spcPts val="0"/>
              </a:spcBef>
              <a:spcAft>
                <a:spcPts val="0"/>
              </a:spcAft>
              <a:buClrTx/>
              <a:buSzTx/>
              <a:buFontTx/>
              <a:buChar char="●"/>
              <a:tabLst/>
              <a:defRPr/>
            </a:pPr>
            <a:endParaRPr lang="en-US" baseline="0" dirty="0" smtClean="0"/>
          </a:p>
          <a:p>
            <a:pPr marL="0" marR="0" lvl="0" indent="0" algn="l" defTabSz="457200" rtl="0" eaLnBrk="1" fontAlgn="auto" latinLnBrk="0" hangingPunct="1">
              <a:lnSpc>
                <a:spcPct val="100000"/>
              </a:lnSpc>
              <a:spcBef>
                <a:spcPts val="0"/>
              </a:spcBef>
              <a:spcAft>
                <a:spcPts val="0"/>
              </a:spcAft>
              <a:buClrTx/>
              <a:buSzTx/>
              <a:buFontTx/>
              <a:buChar char="●"/>
              <a:tabLst/>
              <a:defRPr/>
            </a:pPr>
            <a:r>
              <a:rPr lang="en-US" baseline="0" dirty="0" smtClean="0"/>
              <a:t>We still need our central node, since we’re essentially a star network with the central node in the sky. We need the communications package. We need a satellite simulator.</a:t>
            </a:r>
          </a:p>
          <a:p>
            <a:pPr marL="0" marR="0" lvl="0" indent="0" algn="l" defTabSz="457200" rtl="0" eaLnBrk="1" fontAlgn="auto" latinLnBrk="0" hangingPunct="1">
              <a:lnSpc>
                <a:spcPct val="100000"/>
              </a:lnSpc>
              <a:spcBef>
                <a:spcPts val="0"/>
              </a:spcBef>
              <a:spcAft>
                <a:spcPts val="0"/>
              </a:spcAft>
              <a:buClrTx/>
              <a:buSzTx/>
              <a:buFontTx/>
              <a:buChar char="●"/>
              <a:tabLst/>
              <a:defRPr/>
            </a:pPr>
            <a:r>
              <a:rPr lang="en-US" baseline="0" dirty="0" smtClean="0"/>
              <a:t>We call it a </a:t>
            </a:r>
            <a:r>
              <a:rPr lang="en-US" baseline="0" dirty="0" err="1" smtClean="0"/>
              <a:t>Groundsat</a:t>
            </a:r>
            <a:r>
              <a:rPr lang="en-US" baseline="0" dirty="0" smtClean="0"/>
              <a:t>. </a:t>
            </a:r>
          </a:p>
          <a:p>
            <a:pPr marL="0" marR="0" lvl="0" indent="0" algn="l" defTabSz="457200" rtl="0" eaLnBrk="1" fontAlgn="auto" latinLnBrk="0" hangingPunct="1">
              <a:lnSpc>
                <a:spcPct val="100000"/>
              </a:lnSpc>
              <a:spcBef>
                <a:spcPts val="0"/>
              </a:spcBef>
              <a:spcAft>
                <a:spcPts val="0"/>
              </a:spcAft>
              <a:buClrTx/>
              <a:buSzTx/>
              <a:buFontTx/>
              <a:buChar char="●"/>
              <a:tabLst/>
              <a:defRPr/>
            </a:pPr>
            <a:endParaRPr lang="en-US" baseline="0" dirty="0" smtClean="0"/>
          </a:p>
          <a:p>
            <a:pPr marL="0" marR="0" lvl="0" indent="0" algn="l" defTabSz="457200" rtl="0" eaLnBrk="1" fontAlgn="auto" latinLnBrk="0" hangingPunct="1">
              <a:lnSpc>
                <a:spcPct val="100000"/>
              </a:lnSpc>
              <a:spcBef>
                <a:spcPts val="0"/>
              </a:spcBef>
              <a:spcAft>
                <a:spcPts val="0"/>
              </a:spcAft>
              <a:buClrTx/>
              <a:buSzTx/>
              <a:buFontTx/>
              <a:buChar char="●"/>
              <a:tabLst/>
              <a:defRPr/>
            </a:pPr>
            <a:r>
              <a:rPr lang="en-US" baseline="0" dirty="0" smtClean="0"/>
              <a:t>It has no ITAR content in it. It’s just the communications part. A big honking FPGA, a host processor, all run by lots of software. </a:t>
            </a:r>
            <a:br>
              <a:rPr lang="en-US" baseline="0" dirty="0" smtClean="0"/>
            </a:br>
            <a:r>
              <a:rPr lang="en-US" baseline="0" dirty="0" smtClean="0"/>
              <a:t/>
            </a:r>
            <a:br>
              <a:rPr lang="en-US" baseline="0" dirty="0" smtClean="0"/>
            </a:br>
            <a:r>
              <a:rPr lang="en-US" baseline="0" dirty="0" smtClean="0"/>
              <a:t>Our primary prototyping tool, and the framework that is used for our reference design, is GNU Radio.</a:t>
            </a:r>
            <a:endParaRPr lang="en-US" dirty="0" smtClean="0"/>
          </a:p>
        </p:txBody>
      </p:sp>
    </p:spTree>
    <p:extLst>
      <p:ext uri="{BB962C8B-B14F-4D97-AF65-F5344CB8AC3E}">
        <p14:creationId xmlns:p14="http://schemas.microsoft.com/office/powerpoint/2010/main" val="10471218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Char char="●"/>
              <a:tabLst/>
              <a:defRPr/>
            </a:pPr>
            <a:r>
              <a:rPr lang="en-US" dirty="0" smtClean="0"/>
              <a:t>The</a:t>
            </a:r>
            <a:r>
              <a:rPr lang="en-US" baseline="0" dirty="0" smtClean="0"/>
              <a:t> One True Slide. </a:t>
            </a:r>
          </a:p>
          <a:p>
            <a:pPr marL="0" marR="0" lvl="0" indent="0" algn="l" defTabSz="457200" rtl="0" eaLnBrk="1" fontAlgn="auto" latinLnBrk="0" hangingPunct="1">
              <a:lnSpc>
                <a:spcPct val="100000"/>
              </a:lnSpc>
              <a:spcBef>
                <a:spcPts val="0"/>
              </a:spcBef>
              <a:spcAft>
                <a:spcPts val="0"/>
              </a:spcAft>
              <a:buClrTx/>
              <a:buSzTx/>
              <a:buFontTx/>
              <a:buChar char="●"/>
              <a:tabLst/>
              <a:defRPr/>
            </a:pPr>
            <a:endParaRPr lang="en-US" baseline="0" dirty="0" smtClean="0"/>
          </a:p>
          <a:p>
            <a:pPr marL="0" marR="0" lvl="0" indent="0" algn="l" defTabSz="457200" rtl="0" eaLnBrk="1" fontAlgn="auto" latinLnBrk="0" hangingPunct="1">
              <a:lnSpc>
                <a:spcPct val="100000"/>
              </a:lnSpc>
              <a:spcBef>
                <a:spcPts val="0"/>
              </a:spcBef>
              <a:spcAft>
                <a:spcPts val="0"/>
              </a:spcAft>
              <a:buClrTx/>
              <a:buSzTx/>
              <a:buFontTx/>
              <a:buChar char="●"/>
              <a:tabLst/>
              <a:defRPr/>
            </a:pPr>
            <a:r>
              <a:rPr lang="en-US" baseline="0" dirty="0" smtClean="0"/>
              <a:t>Bathed in a sea of GNU Radio!</a:t>
            </a:r>
            <a:br>
              <a:rPr lang="en-US" baseline="0" dirty="0" smtClean="0"/>
            </a:br>
            <a:r>
              <a:rPr lang="en-US" baseline="0" dirty="0" smtClean="0"/>
              <a:t/>
            </a:r>
            <a:br>
              <a:rPr lang="en-US" baseline="0" dirty="0" smtClean="0"/>
            </a:br>
            <a:r>
              <a:rPr lang="en-US" baseline="0" dirty="0" smtClean="0"/>
              <a:t>GNU Radio is an open source digital signal processing framework for software defined radio. </a:t>
            </a:r>
            <a:br>
              <a:rPr lang="en-US" baseline="0" dirty="0" smtClean="0"/>
            </a:br>
            <a:r>
              <a:rPr lang="en-US" baseline="0" dirty="0" smtClean="0"/>
              <a:t/>
            </a:r>
            <a:br>
              <a:rPr lang="en-US" baseline="0" dirty="0" smtClean="0"/>
            </a:br>
            <a:r>
              <a:rPr lang="en-US" baseline="0" dirty="0" smtClean="0"/>
              <a:t>GNU Radio allows computer science to take its rightful place. Defining hardware. Controlling hardware. Defining waveforms. Deriving meaningful data out of signals that sound like noise. </a:t>
            </a:r>
            <a:br>
              <a:rPr lang="en-US" baseline="0" dirty="0" smtClean="0"/>
            </a:br>
            <a:r>
              <a:rPr lang="en-US" baseline="0" dirty="0" smtClean="0"/>
              <a:t/>
            </a:r>
            <a:br>
              <a:rPr lang="en-US" baseline="0" dirty="0" smtClean="0"/>
            </a:br>
            <a:r>
              <a:rPr lang="en-US" baseline="0" dirty="0" smtClean="0"/>
              <a:t>It is a golden era for software defined radio and GNU Radio is absolutely central. </a:t>
            </a:r>
            <a:endParaRPr lang="en-US" dirty="0" smtClean="0"/>
          </a:p>
          <a:p>
            <a:endParaRPr lang="en-US" dirty="0"/>
          </a:p>
        </p:txBody>
      </p:sp>
    </p:spTree>
    <p:extLst>
      <p:ext uri="{BB962C8B-B14F-4D97-AF65-F5344CB8AC3E}">
        <p14:creationId xmlns:p14="http://schemas.microsoft.com/office/powerpoint/2010/main" val="18778781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Find</a:t>
            </a:r>
            <a:r>
              <a:rPr lang="en-US" baseline="0" dirty="0" smtClean="0"/>
              <a:t> out about GNU Radio at GNU </a:t>
            </a:r>
            <a:r>
              <a:rPr lang="en-US" baseline="0" dirty="0" err="1" smtClean="0"/>
              <a:t>Radio.org</a:t>
            </a:r>
            <a:endParaRPr lang="en-US" dirty="0"/>
          </a:p>
        </p:txBody>
      </p:sp>
    </p:spTree>
    <p:extLst>
      <p:ext uri="{BB962C8B-B14F-4D97-AF65-F5344CB8AC3E}">
        <p14:creationId xmlns:p14="http://schemas.microsoft.com/office/powerpoint/2010/main" val="17049484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Backup</a:t>
            </a:r>
            <a:r>
              <a:rPr lang="en-US" baseline="0" dirty="0" smtClean="0"/>
              <a:t> Plan Burden</a:t>
            </a:r>
            <a:br>
              <a:rPr lang="en-US" baseline="0" dirty="0" smtClean="0"/>
            </a:br>
            <a:r>
              <a:rPr lang="en-US" baseline="0" dirty="0" smtClean="0"/>
              <a:t/>
            </a:r>
            <a:br>
              <a:rPr lang="en-US" baseline="0" dirty="0" smtClean="0"/>
            </a:br>
            <a:r>
              <a:rPr lang="en-US" baseline="0" dirty="0" smtClean="0"/>
              <a:t>That incident at Hamvention 2008? The hostility to digital communications in amateur radio? It’s still going on.</a:t>
            </a:r>
            <a:br>
              <a:rPr lang="en-US" baseline="0" dirty="0" smtClean="0"/>
            </a:br>
            <a:r>
              <a:rPr lang="en-US" baseline="0" dirty="0" smtClean="0"/>
              <a:t/>
            </a:r>
            <a:br>
              <a:rPr lang="en-US" baseline="0" dirty="0" smtClean="0"/>
            </a:br>
            <a:r>
              <a:rPr lang="en-US" baseline="0" dirty="0" smtClean="0"/>
              <a:t>“Believe it or not, the "but we need a backup" argument almost eliminated any digital at all from the Phase 4B payload in early 2017. Digital was allocated 10% of the bandwidth at best, but only after the payload would be all analog for the first year. It took repeated, lengthy, uncomfortable conference calls in order to get the "backup" transponder modes moved to the bootloader, where they actually could be of some service as a backup, instead of nuking the entire bandwidth in a quasi-permanent state.</a:t>
            </a:r>
            <a:br>
              <a:rPr lang="en-US" baseline="0" dirty="0" smtClean="0"/>
            </a:br>
            <a:r>
              <a:rPr lang="en-US" baseline="0" dirty="0" smtClean="0"/>
              <a:t/>
            </a:r>
            <a:br>
              <a:rPr lang="en-US" baseline="0" dirty="0" smtClean="0"/>
            </a:br>
            <a:r>
              <a:rPr lang="en-US" baseline="0" dirty="0" smtClean="0"/>
              <a:t>It didn't matter that the link couldn't even be reliably closed with an analog transponder. It didn't matter that a big honking FPGA would be wasted in space by doing this. It didn't matter that the negative performance effects from having a transponder in the same band as the tiny rump of digital were a big problem. </a:t>
            </a:r>
            <a:br>
              <a:rPr lang="en-US" baseline="0" dirty="0" smtClean="0"/>
            </a:br>
            <a:r>
              <a:rPr lang="en-US" baseline="0" dirty="0" smtClean="0"/>
              <a:t/>
            </a:r>
            <a:br>
              <a:rPr lang="en-US" baseline="0" dirty="0" smtClean="0"/>
            </a:br>
            <a:r>
              <a:rPr lang="en-US" baseline="0" dirty="0" smtClean="0"/>
              <a:t>This did change, but it was hard contentious work.</a:t>
            </a:r>
            <a:br>
              <a:rPr lang="en-US" baseline="0" dirty="0" smtClean="0"/>
            </a:br>
            <a:r>
              <a:rPr lang="en-US" baseline="0" dirty="0" smtClean="0"/>
              <a:t/>
            </a:r>
            <a:br>
              <a:rPr lang="en-US" baseline="0" dirty="0" smtClean="0"/>
            </a:br>
            <a:r>
              <a:rPr lang="en-US" baseline="0" dirty="0" smtClean="0"/>
              <a:t>The most effective aspect was that the people actually doing the work weren't interested in being ordered to implement nothing more than a backup plan. </a:t>
            </a:r>
            <a:br>
              <a:rPr lang="en-US" baseline="0" dirty="0" smtClean="0"/>
            </a:br>
            <a:r>
              <a:rPr lang="en-US" baseline="0" dirty="0" smtClean="0"/>
              <a:t/>
            </a:r>
            <a:br>
              <a:rPr lang="en-US" baseline="0" dirty="0" smtClean="0"/>
            </a:br>
            <a:r>
              <a:rPr lang="en-US" baseline="0" dirty="0" smtClean="0"/>
              <a:t>That's why was have the term “Backup Plan Burden”. Backup Plan in this context is a loaded term. </a:t>
            </a:r>
            <a:br>
              <a:rPr lang="en-US" baseline="0" dirty="0" smtClean="0"/>
            </a:br>
            <a:r>
              <a:rPr lang="en-US" baseline="0" dirty="0" smtClean="0"/>
              <a:t/>
            </a:r>
            <a:br>
              <a:rPr lang="en-US" baseline="0" dirty="0" smtClean="0"/>
            </a:br>
            <a:r>
              <a:rPr lang="en-US" baseline="0" dirty="0" smtClean="0"/>
              <a:t>It's what was used to justify limiting digital modes on the AMSAT Fox program to a "telemetry under voice" approach, it was used to neuter SDX before that, and has already come up with the next generation AMSAT </a:t>
            </a:r>
            <a:r>
              <a:rPr lang="en-US" baseline="0" dirty="0" err="1" smtClean="0"/>
              <a:t>cubesat</a:t>
            </a:r>
            <a:r>
              <a:rPr lang="en-US" baseline="0" dirty="0" smtClean="0"/>
              <a:t> GOLF discussions. </a:t>
            </a:r>
            <a:br>
              <a:rPr lang="en-US" baseline="0" dirty="0" smtClean="0"/>
            </a:br>
            <a:r>
              <a:rPr lang="en-US" baseline="0" dirty="0" smtClean="0"/>
              <a:t/>
            </a:r>
            <a:br>
              <a:rPr lang="en-US" baseline="0" dirty="0" smtClean="0"/>
            </a:br>
            <a:r>
              <a:rPr lang="en-US" baseline="0" dirty="0" smtClean="0"/>
              <a:t>The problem?</a:t>
            </a:r>
            <a:br>
              <a:rPr lang="en-US" baseline="0" dirty="0" smtClean="0"/>
            </a:br>
            <a:r>
              <a:rPr lang="en-US" baseline="0" dirty="0" smtClean="0"/>
              <a:t/>
            </a:r>
            <a:br>
              <a:rPr lang="en-US" baseline="0" dirty="0" smtClean="0"/>
            </a:br>
            <a:r>
              <a:rPr lang="en-US" baseline="0" dirty="0" smtClean="0"/>
              <a:t>It's as if a failure of a digital mode is somehow worse than a failure of an analog mode. If analog </a:t>
            </a:r>
            <a:r>
              <a:rPr lang="en-US" baseline="0" dirty="0" err="1" smtClean="0"/>
              <a:t>sats</a:t>
            </a:r>
            <a:r>
              <a:rPr lang="en-US" baseline="0" dirty="0" smtClean="0"/>
              <a:t> are allowed to fail, and they definitely are allowed to fail, then perhaps digital satellites should be allowed to fail with at the same rates.”</a:t>
            </a:r>
            <a:br>
              <a:rPr lang="en-US" baseline="0" dirty="0" smtClean="0"/>
            </a:br>
            <a:r>
              <a:rPr lang="en-US" baseline="0" dirty="0" smtClean="0"/>
              <a:t/>
            </a:r>
            <a:br>
              <a:rPr lang="en-US" baseline="0" dirty="0" smtClean="0"/>
            </a:br>
            <a:r>
              <a:rPr lang="en-US" baseline="0" dirty="0" smtClean="0"/>
              <a:t>When we try to fight back we are told to shut up, or that there has to be a balance. </a:t>
            </a:r>
            <a:br>
              <a:rPr lang="en-US" baseline="0" dirty="0" smtClean="0"/>
            </a:br>
            <a:endParaRPr lang="en-US" dirty="0"/>
          </a:p>
        </p:txBody>
      </p:sp>
    </p:spTree>
    <p:extLst>
      <p:ext uri="{BB962C8B-B14F-4D97-AF65-F5344CB8AC3E}">
        <p14:creationId xmlns:p14="http://schemas.microsoft.com/office/powerpoint/2010/main" val="12923120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endParaRPr lang="en-US" dirty="0"/>
          </a:p>
        </p:txBody>
      </p:sp>
    </p:spTree>
    <p:extLst>
      <p:ext uri="{BB962C8B-B14F-4D97-AF65-F5344CB8AC3E}">
        <p14:creationId xmlns:p14="http://schemas.microsoft.com/office/powerpoint/2010/main" val="1364040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7"/>
        <p:cNvGrpSpPr/>
        <p:nvPr/>
      </p:nvGrpSpPr>
      <p:grpSpPr>
        <a:xfrm>
          <a:off x="0" y="0"/>
          <a:ext cx="0" cy="0"/>
          <a:chOff x="0" y="0"/>
          <a:chExt cx="0" cy="0"/>
        </a:xfrm>
      </p:grpSpPr>
      <p:sp>
        <p:nvSpPr>
          <p:cNvPr id="3838" name="Shape 38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39" name="Shape 383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Award the sweater! Best holiday decoration!</a:t>
            </a:r>
            <a:br>
              <a:rPr lang="en-US" dirty="0" smtClean="0"/>
            </a:br>
            <a:r>
              <a:rPr lang="en-US" dirty="0" smtClean="0"/>
              <a:t/>
            </a:r>
            <a:br>
              <a:rPr lang="en-US" dirty="0" smtClean="0"/>
            </a:br>
            <a:r>
              <a:rPr lang="en-US" dirty="0" smtClean="0"/>
              <a:t>Or</a:t>
            </a:r>
            <a:br>
              <a:rPr lang="en-US" dirty="0" smtClean="0"/>
            </a:br>
            <a:r>
              <a:rPr lang="en-US" dirty="0" smtClean="0"/>
              <a:t/>
            </a:r>
            <a:br>
              <a:rPr lang="en-US" dirty="0" smtClean="0"/>
            </a:br>
            <a:r>
              <a:rPr lang="en-US" dirty="0" smtClean="0"/>
              <a:t>Stand up! Stay standing if:</a:t>
            </a:r>
            <a:br>
              <a:rPr lang="en-US" dirty="0" smtClean="0"/>
            </a:br>
            <a:r>
              <a:rPr lang="en-US" dirty="0" smtClean="0"/>
              <a:t/>
            </a:r>
            <a:br>
              <a:rPr lang="en-US" dirty="0" smtClean="0"/>
            </a:br>
            <a:r>
              <a:rPr lang="en-US" dirty="0" smtClean="0"/>
              <a:t>Do you have a smartphone?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What is the transmit frequency?</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What is the receive frequency?</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What TIA/EIA standard does it use?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Would you recognize the waveform that it receives?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What is the dynamic range of the power output of your phone?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Without downloading an app, can you name the cell tower you’re connected to?</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Can you name any field in the control frames sent to your phone?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Have you ever attempted to write code for a mobile device of any type? </a:t>
            </a:r>
          </a:p>
          <a:p>
            <a:pPr marL="0" marR="0" lvl="0" indent="0" algn="l" defTabSz="457200" rtl="0" eaLnBrk="1" fontAlgn="auto" latinLnBrk="0" hangingPunct="1">
              <a:lnSpc>
                <a:spcPct val="100000"/>
              </a:lnSpc>
              <a:spcBef>
                <a:spcPts val="0"/>
              </a:spcBef>
              <a:spcAft>
                <a:spcPts val="0"/>
              </a:spcAft>
              <a:buClrTx/>
              <a:buSzTx/>
              <a:buFontTx/>
              <a:buNone/>
              <a:tabLst/>
              <a:defRPr/>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6"/>
        <p:cNvGrpSpPr/>
        <p:nvPr/>
      </p:nvGrpSpPr>
      <p:grpSpPr>
        <a:xfrm>
          <a:off x="0" y="0"/>
          <a:ext cx="0" cy="0"/>
          <a:chOff x="0" y="0"/>
          <a:chExt cx="0" cy="0"/>
        </a:xfrm>
      </p:grpSpPr>
      <p:sp>
        <p:nvSpPr>
          <p:cNvPr id="3847" name="Shape 38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48" name="Shape 384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US" dirty="0" smtClean="0"/>
              <a:t>IEEE makes me put this in here</a:t>
            </a:r>
          </a:p>
          <a:p>
            <a:pPr lvl="0">
              <a:spcBef>
                <a:spcPts val="0"/>
              </a:spcBef>
              <a:buNone/>
            </a:pPr>
            <a:r>
              <a:rPr lang="en-US" dirty="0" smtClean="0"/>
              <a:t>The also</a:t>
            </a:r>
            <a:r>
              <a:rPr lang="en-US" baseline="0" dirty="0" smtClean="0"/>
              <a:t> told me no swearing and not to start </a:t>
            </a:r>
            <a:r>
              <a:rPr lang="en-US" baseline="0" dirty="0" smtClean="0"/>
              <a:t>any </a:t>
            </a:r>
            <a:r>
              <a:rPr lang="en-US" baseline="0" dirty="0" smtClean="0"/>
              <a:t>bar fights. That’s a music joke. </a:t>
            </a:r>
            <a:r>
              <a:rPr lang="en-US" baseline="0" dirty="0" smtClean="0"/>
              <a:t/>
            </a:r>
            <a:br>
              <a:rPr lang="en-US" baseline="0" dirty="0" smtClean="0"/>
            </a:br>
            <a:r>
              <a:rPr lang="en-US" baseline="0" dirty="0" smtClean="0"/>
              <a:t/>
            </a:r>
            <a:br>
              <a:rPr lang="en-US" baseline="0" dirty="0" smtClean="0"/>
            </a:br>
            <a:r>
              <a:rPr lang="en-US" baseline="0" dirty="0" smtClean="0"/>
              <a:t>I am a </a:t>
            </a:r>
            <a:r>
              <a:rPr lang="en-US" baseline="0" dirty="0" err="1" smtClean="0"/>
              <a:t>practicioner</a:t>
            </a:r>
            <a:r>
              <a:rPr lang="en-US" baseline="0" dirty="0" smtClean="0"/>
              <a:t>.</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I am not a lawyer. Do</a:t>
            </a:r>
            <a:r>
              <a:rPr lang="en-US" baseline="0" dirty="0" smtClean="0"/>
              <a:t> not construe anything that I say as legal advice.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dirty="0" smtClean="0"/>
              <a:t>I will be talking about an area of law that has serious consequences.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dirty="0" smtClean="0"/>
              <a:t>Some of us that work on amateur radio satellites have suffered legal consequences. All of us have been affected by the constant threat of legal consequences.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dirty="0" smtClean="0"/>
              <a:t>Almost without exception, those of us that work on amateur radio satellites really hate the laws that prevent us from doing reasonable and productive good faith engineering activity. </a:t>
            </a:r>
            <a:br>
              <a:rPr lang="en-US" baseline="0" dirty="0" smtClean="0"/>
            </a:br>
            <a:r>
              <a:rPr lang="en-US" baseline="0" dirty="0" smtClean="0"/>
              <a:t/>
            </a:r>
            <a:br>
              <a:rPr lang="en-US" baseline="0" dirty="0" smtClean="0"/>
            </a:br>
            <a:r>
              <a:rPr lang="en-US" baseline="0" dirty="0" smtClean="0"/>
              <a:t>This hatred is visceral because the laws in question have had enormous unintended repercussions that administration after administration has failed to completely address.</a:t>
            </a:r>
            <a:br>
              <a:rPr lang="en-US" baseline="0" dirty="0" smtClean="0"/>
            </a:br>
            <a:r>
              <a:rPr lang="en-US" baseline="0" dirty="0" smtClean="0"/>
              <a:t/>
            </a:r>
            <a:br>
              <a:rPr lang="en-US" baseline="0" dirty="0" smtClean="0"/>
            </a:br>
            <a:r>
              <a:rPr lang="en-US" baseline="0" dirty="0" smtClean="0"/>
              <a:t>One of the biggest reasons to talk to you today is because IEEE as an organization can be a force for good in addressing this situation. </a:t>
            </a:r>
            <a:br>
              <a:rPr lang="en-US" baseline="0" dirty="0" smtClean="0"/>
            </a:br>
            <a:r>
              <a:rPr lang="en-US" baseline="0" dirty="0" smtClean="0"/>
              <a:t/>
            </a:r>
            <a:br>
              <a:rPr lang="en-US" baseline="0" dirty="0" smtClean="0"/>
            </a:br>
            <a:r>
              <a:rPr lang="en-US" baseline="0" dirty="0" smtClean="0"/>
              <a:t>Engineering needs representation and advocacy. IEEE has four paid lobbyists that work to advance engineering in the US. Part of your dues get us a toehold in the government. Help them.</a:t>
            </a:r>
            <a:br>
              <a:rPr lang="en-US" baseline="0" dirty="0" smtClean="0"/>
            </a:br>
            <a:r>
              <a:rPr lang="en-US" baseline="0" dirty="0" smtClean="0"/>
              <a:t/>
            </a:r>
            <a:br>
              <a:rPr lang="en-US" baseline="0" dirty="0" smtClean="0"/>
            </a:br>
            <a:r>
              <a:rPr lang="en-US" baseline="0" dirty="0" smtClean="0"/>
              <a:t>Consider running for office. Contact staffers about issues you know about and offer your expertise. Get active.</a:t>
            </a:r>
            <a:endParaRPr lang="en-US" dirty="0"/>
          </a:p>
        </p:txBody>
      </p:sp>
    </p:spTree>
    <p:extLst>
      <p:ext uri="{BB962C8B-B14F-4D97-AF65-F5344CB8AC3E}">
        <p14:creationId xmlns:p14="http://schemas.microsoft.com/office/powerpoint/2010/main" val="779215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One True Slide.</a:t>
            </a:r>
            <a:endParaRPr lang="en-US" dirty="0"/>
          </a:p>
        </p:txBody>
      </p:sp>
    </p:spTree>
    <p:extLst>
      <p:ext uri="{BB962C8B-B14F-4D97-AF65-F5344CB8AC3E}">
        <p14:creationId xmlns:p14="http://schemas.microsoft.com/office/powerpoint/2010/main" val="6854613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Char char="●"/>
              <a:tabLst/>
              <a:defRPr/>
            </a:pPr>
            <a:r>
              <a:rPr lang="en-US" dirty="0" smtClean="0"/>
              <a:t>How many</a:t>
            </a:r>
            <a:r>
              <a:rPr lang="en-US" baseline="0" dirty="0" smtClean="0"/>
              <a:t> of you are amateur radio operators?</a:t>
            </a:r>
            <a:br>
              <a:rPr lang="en-US" baseline="0" dirty="0" smtClean="0"/>
            </a:br>
            <a:r>
              <a:rPr lang="en-US" baseline="0" dirty="0" smtClean="0"/>
              <a:t/>
            </a:r>
            <a:br>
              <a:rPr lang="en-US" baseline="0" dirty="0" smtClean="0"/>
            </a:br>
            <a:r>
              <a:rPr lang="en-US" baseline="0" dirty="0" smtClean="0"/>
              <a:t>Amateur radio is a government licensed service that allows use of radio frequency spectrum for purposes of </a:t>
            </a:r>
          </a:p>
          <a:p>
            <a:pPr marL="0" marR="0" indent="0" algn="l" defTabSz="457200" rtl="0" eaLnBrk="1" fontAlgn="auto" latinLnBrk="0" hangingPunct="1">
              <a:lnSpc>
                <a:spcPct val="100000"/>
              </a:lnSpc>
              <a:spcBef>
                <a:spcPts val="0"/>
              </a:spcBef>
              <a:spcAft>
                <a:spcPts val="0"/>
              </a:spcAft>
              <a:buClrTx/>
              <a:buSzTx/>
              <a:buFontTx/>
              <a:buChar char="●"/>
              <a:tabLst/>
              <a:defRPr/>
            </a:pPr>
            <a:r>
              <a:rPr lang="en-US" baseline="0" dirty="0" smtClean="0"/>
              <a:t>non-commercial exchange of messages</a:t>
            </a:r>
          </a:p>
          <a:p>
            <a:pPr marL="0" marR="0" indent="0" algn="l" defTabSz="457200" rtl="0" eaLnBrk="1" fontAlgn="auto" latinLnBrk="0" hangingPunct="1">
              <a:lnSpc>
                <a:spcPct val="100000"/>
              </a:lnSpc>
              <a:spcBef>
                <a:spcPts val="0"/>
              </a:spcBef>
              <a:spcAft>
                <a:spcPts val="0"/>
              </a:spcAft>
              <a:buClrTx/>
              <a:buSzTx/>
              <a:buFontTx/>
              <a:buChar char="●"/>
              <a:tabLst/>
              <a:defRPr/>
            </a:pPr>
            <a:r>
              <a:rPr lang="en-US" baseline="0" dirty="0" smtClean="0"/>
              <a:t>wireless experimentation</a:t>
            </a:r>
          </a:p>
          <a:p>
            <a:pPr marL="0" marR="0" indent="0" algn="l" defTabSz="457200" rtl="0" eaLnBrk="1" fontAlgn="auto" latinLnBrk="0" hangingPunct="1">
              <a:lnSpc>
                <a:spcPct val="100000"/>
              </a:lnSpc>
              <a:spcBef>
                <a:spcPts val="0"/>
              </a:spcBef>
              <a:spcAft>
                <a:spcPts val="0"/>
              </a:spcAft>
              <a:buClrTx/>
              <a:buSzTx/>
              <a:buFontTx/>
              <a:buChar char="●"/>
              <a:tabLst/>
              <a:defRPr/>
            </a:pPr>
            <a:r>
              <a:rPr lang="en-US" baseline="0" dirty="0" smtClean="0"/>
              <a:t>self-training</a:t>
            </a:r>
          </a:p>
          <a:p>
            <a:pPr marL="0" marR="0" indent="0" algn="l" defTabSz="457200" rtl="0" eaLnBrk="1" fontAlgn="auto" latinLnBrk="0" hangingPunct="1">
              <a:lnSpc>
                <a:spcPct val="100000"/>
              </a:lnSpc>
              <a:spcBef>
                <a:spcPts val="0"/>
              </a:spcBef>
              <a:spcAft>
                <a:spcPts val="0"/>
              </a:spcAft>
              <a:buClrTx/>
              <a:buSzTx/>
              <a:buFontTx/>
              <a:buChar char="●"/>
              <a:tabLst/>
              <a:defRPr/>
            </a:pPr>
            <a:r>
              <a:rPr lang="en-US" baseline="0" dirty="0" smtClean="0"/>
              <a:t>Recreation</a:t>
            </a:r>
          </a:p>
          <a:p>
            <a:pPr marL="0" marR="0" indent="0" algn="l" defTabSz="457200" rtl="0" eaLnBrk="1" fontAlgn="auto" latinLnBrk="0" hangingPunct="1">
              <a:lnSpc>
                <a:spcPct val="100000"/>
              </a:lnSpc>
              <a:spcBef>
                <a:spcPts val="0"/>
              </a:spcBef>
              <a:spcAft>
                <a:spcPts val="0"/>
              </a:spcAft>
              <a:buClrTx/>
              <a:buSzTx/>
              <a:buFontTx/>
              <a:buChar char="●"/>
              <a:tabLst/>
              <a:defRPr/>
            </a:pPr>
            <a:r>
              <a:rPr lang="en-US" baseline="0" dirty="0" err="1" smtClean="0"/>
              <a:t>Radiosport</a:t>
            </a:r>
            <a:endParaRPr lang="en-US" baseline="0" dirty="0" smtClean="0"/>
          </a:p>
          <a:p>
            <a:pPr marL="0" marR="0" indent="0" algn="l" defTabSz="457200" rtl="0" eaLnBrk="1" fontAlgn="auto" latinLnBrk="0" hangingPunct="1">
              <a:lnSpc>
                <a:spcPct val="100000"/>
              </a:lnSpc>
              <a:spcBef>
                <a:spcPts val="0"/>
              </a:spcBef>
              <a:spcAft>
                <a:spcPts val="0"/>
              </a:spcAft>
              <a:buClrTx/>
              <a:buSzTx/>
              <a:buFontTx/>
              <a:buChar char="●"/>
              <a:tabLst/>
              <a:defRPr/>
            </a:pPr>
            <a:r>
              <a:rPr lang="en-US" baseline="0" dirty="0" smtClean="0"/>
              <a:t>Contesting</a:t>
            </a:r>
          </a:p>
          <a:p>
            <a:pPr marL="0" marR="0" indent="0" algn="l" defTabSz="457200" rtl="0" eaLnBrk="1" fontAlgn="auto" latinLnBrk="0" hangingPunct="1">
              <a:lnSpc>
                <a:spcPct val="100000"/>
              </a:lnSpc>
              <a:spcBef>
                <a:spcPts val="0"/>
              </a:spcBef>
              <a:spcAft>
                <a:spcPts val="0"/>
              </a:spcAft>
              <a:buClrTx/>
              <a:buSzTx/>
              <a:buFontTx/>
              <a:buChar char="●"/>
              <a:tabLst/>
              <a:defRPr/>
            </a:pPr>
            <a:r>
              <a:rPr lang="en-US" baseline="0" dirty="0" smtClean="0"/>
              <a:t>emergency communication. </a:t>
            </a:r>
            <a:br>
              <a:rPr lang="en-US" baseline="0" dirty="0" smtClean="0"/>
            </a:br>
            <a:r>
              <a:rPr lang="en-US" baseline="0" dirty="0" smtClean="0"/>
              <a:t/>
            </a:r>
            <a:br>
              <a:rPr lang="en-US" baseline="0" dirty="0" smtClean="0"/>
            </a:br>
            <a:r>
              <a:rPr lang="en-US" baseline="0" dirty="0" smtClean="0"/>
              <a:t>This is in contrast to commercial broadcasting, public safety (such as police and fire), or professional two-way </a:t>
            </a:r>
            <a:r>
              <a:rPr lang="en-US" baseline="0" dirty="0" err="1" smtClean="0"/>
              <a:t>radioservices</a:t>
            </a:r>
            <a:r>
              <a:rPr lang="en-US" baseline="0" dirty="0" smtClean="0"/>
              <a:t> (such as maritime, aviation, taxis, etc.).</a:t>
            </a:r>
            <a:br>
              <a:rPr lang="en-US" baseline="0" dirty="0" smtClean="0"/>
            </a:br>
            <a:r>
              <a:rPr lang="en-US" baseline="0" dirty="0" smtClean="0"/>
              <a:t/>
            </a:r>
            <a:br>
              <a:rPr lang="en-US" baseline="0" dirty="0" smtClean="0"/>
            </a:br>
            <a:r>
              <a:rPr lang="en-US" baseline="0" dirty="0" smtClean="0"/>
              <a:t>Each country administers its own licensing scheme and these government bodies coordinate with each other through the </a:t>
            </a:r>
            <a:r>
              <a:rPr lang="en-US" sz="1100" b="0" i="0" u="none" strike="noStrike" kern="1200" dirty="0" smtClean="0">
                <a:solidFill>
                  <a:schemeClr val="tx1"/>
                </a:solidFill>
                <a:effectLst/>
                <a:latin typeface="+mn-lt"/>
                <a:ea typeface="+mn-ea"/>
                <a:cs typeface="+mn-cs"/>
                <a:hlinkClick r:id="rId3" tooltip="International Amateur Radio Union"/>
              </a:rPr>
              <a:t>International Amateur Radio Union</a:t>
            </a:r>
            <a:r>
              <a:rPr lang="en-US" sz="1100" b="0" i="0" kern="1200" dirty="0" smtClean="0">
                <a:solidFill>
                  <a:schemeClr val="tx1"/>
                </a:solidFill>
                <a:effectLst/>
                <a:latin typeface="+mn-lt"/>
                <a:ea typeface="+mn-ea"/>
                <a:cs typeface="+mn-cs"/>
              </a:rPr>
              <a:t> (IARU).</a:t>
            </a:r>
            <a:r>
              <a:rPr lang="en-US" sz="1100" b="0" i="0" kern="1200" baseline="0" dirty="0" smtClean="0">
                <a:solidFill>
                  <a:schemeClr val="tx1"/>
                </a:solidFill>
                <a:effectLst/>
                <a:latin typeface="+mn-lt"/>
                <a:ea typeface="+mn-ea"/>
                <a:cs typeface="+mn-cs"/>
              </a:rPr>
              <a:t> </a:t>
            </a:r>
            <a:r>
              <a:rPr lang="en-US" dirty="0" smtClean="0"/>
              <a:t/>
            </a:r>
            <a:br>
              <a:rPr lang="en-US" dirty="0" smtClean="0"/>
            </a:br>
            <a:r>
              <a:rPr lang="en-US" dirty="0" smtClean="0"/>
              <a:t/>
            </a:r>
            <a:br>
              <a:rPr lang="en-US" dirty="0" smtClean="0"/>
            </a:br>
            <a:r>
              <a:rPr lang="en-US" dirty="0" smtClean="0"/>
              <a:t>The amateur radio service includes satellites. The history of amateur satellite service in the United States dates back to 1961 when the satellite Oscar 1 hitch-hiked a ride to space along with a government spy satellite.</a:t>
            </a:r>
            <a:br>
              <a:rPr lang="en-US" dirty="0" smtClean="0"/>
            </a:br>
            <a:r>
              <a:rPr lang="en-US" dirty="0" smtClean="0"/>
              <a:t/>
            </a:r>
            <a:br>
              <a:rPr lang="en-US" dirty="0" smtClean="0"/>
            </a:br>
            <a:r>
              <a:rPr lang="en-US" dirty="0" smtClean="0"/>
              <a:t>Quietly, hams pursued a half-century long, astonishingly successful private space program that is still little-known outside of ham radio today, but has launched over 80 satellites, almost all of them as hitch-hikers along with other payloads that were the main purpose of the launch. Secondary</a:t>
            </a:r>
            <a:r>
              <a:rPr lang="en-US" baseline="0" dirty="0" smtClean="0"/>
              <a:t> or hosted payloads are very common.</a:t>
            </a:r>
            <a:r>
              <a:rPr lang="en-US" dirty="0" smtClean="0"/>
              <a:t/>
            </a:r>
            <a:br>
              <a:rPr lang="en-US" dirty="0" smtClean="0"/>
            </a:br>
            <a:endParaRPr lang="en-US" dirty="0"/>
          </a:p>
        </p:txBody>
      </p:sp>
    </p:spTree>
    <p:extLst>
      <p:ext uri="{BB962C8B-B14F-4D97-AF65-F5344CB8AC3E}">
        <p14:creationId xmlns:p14="http://schemas.microsoft.com/office/powerpoint/2010/main" val="1233979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Char char="●"/>
              <a:tabLst/>
              <a:defRPr/>
            </a:pPr>
            <a:r>
              <a:rPr lang="en-US" dirty="0" smtClean="0"/>
              <a:t>You can find a list of what's currently in orbit and active from </a:t>
            </a:r>
            <a:r>
              <a:rPr lang="en-US" dirty="0" err="1" smtClean="0"/>
              <a:t>AMSAT.org</a:t>
            </a:r>
            <a:r>
              <a:rPr lang="en-US" dirty="0" smtClean="0"/>
              <a:t>, the website for Amateur Satellite Corporation. </a:t>
            </a:r>
            <a:endParaRPr lang="en-US" dirty="0"/>
          </a:p>
        </p:txBody>
      </p:sp>
    </p:spTree>
    <p:extLst>
      <p:ext uri="{BB962C8B-B14F-4D97-AF65-F5344CB8AC3E}">
        <p14:creationId xmlns:p14="http://schemas.microsoft.com/office/powerpoint/2010/main" val="19839607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Open Source</a:t>
            </a:r>
          </a:p>
          <a:p>
            <a:r>
              <a:rPr lang="en-US" dirty="0" smtClean="0"/>
              <a:t>How many of you use</a:t>
            </a:r>
            <a:r>
              <a:rPr lang="en-US" baseline="0" dirty="0" smtClean="0"/>
              <a:t> open source every day?</a:t>
            </a:r>
          </a:p>
          <a:p>
            <a:r>
              <a:rPr lang="en-US" baseline="0" dirty="0" smtClean="0"/>
              <a:t>Google, amazon!</a:t>
            </a:r>
          </a:p>
          <a:p>
            <a:endParaRPr lang="en-US" baseline="0" dirty="0" smtClean="0"/>
          </a:p>
          <a:p>
            <a:r>
              <a:rPr lang="en-US" dirty="0" smtClean="0"/>
              <a:t>Open Source refers to software for which the original source code is made freely available and may be redistributed and modified. There are a variety of licenses that further refine this definition. This is in contrast to proprietary software, where the original source code is not made available outside the developers or people that have NDAs or licenses to see it.</a:t>
            </a:r>
            <a:br>
              <a:rPr lang="en-US" dirty="0" smtClean="0"/>
            </a:br>
            <a:r>
              <a:rPr lang="en-US" dirty="0" smtClean="0"/>
              <a:t/>
            </a:r>
            <a:br>
              <a:rPr lang="en-US" dirty="0" smtClean="0"/>
            </a:br>
            <a:r>
              <a:rPr lang="en-US" dirty="0" smtClean="0"/>
              <a:t>The open-source movement in software and hardware has dramatically changed our engineering culture and economy for the better. Linux, Wikipedia, Apache, Project Gutenberg, Atom, </a:t>
            </a:r>
            <a:r>
              <a:rPr lang="en-US" dirty="0" err="1" smtClean="0"/>
              <a:t>GitLab</a:t>
            </a:r>
            <a:r>
              <a:rPr lang="en-US" dirty="0" smtClean="0"/>
              <a:t>, </a:t>
            </a:r>
            <a:r>
              <a:rPr lang="en-US" dirty="0" err="1" smtClean="0"/>
              <a:t>OpenSCAD</a:t>
            </a:r>
            <a:r>
              <a:rPr lang="en-US" dirty="0" smtClean="0"/>
              <a:t>, and Eclipse are only a few successful open source projects that have enabled enormous quantities of productive work and innumerable lucrative endeavors.</a:t>
            </a:r>
            <a:r>
              <a:rPr lang="en-US" baseline="0" dirty="0" smtClean="0"/>
              <a:t> Like Google. And Amazon. </a:t>
            </a:r>
            <a:br>
              <a:rPr lang="en-US" baseline="0" dirty="0" smtClean="0"/>
            </a:br>
            <a:r>
              <a:rPr lang="en-US" baseline="0" dirty="0" smtClean="0"/>
              <a:t/>
            </a:r>
            <a:br>
              <a:rPr lang="en-US" baseline="0" dirty="0" smtClean="0"/>
            </a:br>
            <a:r>
              <a:rPr lang="en-US" baseline="0" dirty="0" smtClean="0"/>
              <a:t>Open source moves the </a:t>
            </a:r>
            <a:r>
              <a:rPr lang="en-US" b="1" baseline="0" dirty="0" smtClean="0"/>
              <a:t>value</a:t>
            </a:r>
            <a:r>
              <a:rPr lang="en-US" baseline="0" dirty="0" smtClean="0"/>
              <a:t> </a:t>
            </a:r>
            <a:r>
              <a:rPr lang="en-US" b="1" baseline="0" dirty="0" smtClean="0"/>
              <a:t>conditions</a:t>
            </a:r>
            <a:r>
              <a:rPr lang="en-US" baseline="0" dirty="0" smtClean="0"/>
              <a:t> further out to the edges, so that we can conquer entirely new areas, have new products, new capabilities, and advance computer science. </a:t>
            </a:r>
            <a:r>
              <a:rPr lang="en-US" dirty="0" smtClean="0"/>
              <a:t/>
            </a:r>
            <a:br>
              <a:rPr lang="en-US" dirty="0" smtClean="0"/>
            </a:br>
            <a:r>
              <a:rPr lang="en-US" dirty="0" smtClean="0"/>
              <a:t/>
            </a:r>
            <a:br>
              <a:rPr lang="en-US" dirty="0" smtClean="0"/>
            </a:br>
            <a:r>
              <a:rPr lang="en-US" dirty="0" smtClean="0"/>
              <a:t>Questions of "Why would someone sell a software product for free?" and "Why should anyone participate in a project that does not reap financial rewards?" are routinely answered by evidence of the enormous value of collaborative organizations and their work products. </a:t>
            </a:r>
            <a:br>
              <a:rPr lang="en-US" dirty="0" smtClean="0"/>
            </a:br>
            <a:r>
              <a:rPr lang="en-US" dirty="0" smtClean="0"/>
              <a:t/>
            </a:r>
            <a:br>
              <a:rPr lang="en-US" dirty="0" smtClean="0"/>
            </a:br>
            <a:r>
              <a:rPr lang="en-US" dirty="0" smtClean="0"/>
              <a:t>Most software that is written is never intended to be sold. Instead, it is intended to solve a problem for a business that does something other than sell software. For example, for academia, or to solve some individual need. So, the question "why share software instead of sell it" is the wrong question. "How can I share the cost of making this software that I never intended to sell, make it better, and get the benefit other people's work and ideas" is a better question, and the natural answer is Open Source.</a:t>
            </a:r>
            <a:br>
              <a:rPr lang="en-US" dirty="0" smtClean="0"/>
            </a:br>
            <a:r>
              <a:rPr lang="en-US" dirty="0" smtClean="0"/>
              <a:t/>
            </a:r>
            <a:br>
              <a:rPr lang="en-US" dirty="0" smtClean="0"/>
            </a:br>
            <a:r>
              <a:rPr lang="en-US" dirty="0" smtClean="0"/>
              <a:t>Open-source hardware, championed by Bruce </a:t>
            </a:r>
            <a:r>
              <a:rPr lang="en-US" dirty="0" err="1" smtClean="0"/>
              <a:t>Perens</a:t>
            </a:r>
            <a:r>
              <a:rPr lang="en-US" dirty="0" smtClean="0"/>
              <a:t> and the Maker Movement, has had a more difficult time finding solid legal ground than open-source software. Despite this, open-source hardware continues to gain influence across educational, scientific, and consumer markets. Repatriating proprietary knowledge to the commons is a mission of many hardware hackers and open-source activists. Knowledge in the commons is considered to be of great benefit.</a:t>
            </a:r>
            <a:br>
              <a:rPr lang="en-US" dirty="0" smtClean="0"/>
            </a:br>
            <a:r>
              <a:rPr lang="en-US" dirty="0" smtClean="0"/>
              <a:t/>
            </a:r>
            <a:br>
              <a:rPr lang="en-US" dirty="0" smtClean="0"/>
            </a:br>
            <a:endParaRPr lang="en-US" dirty="0"/>
          </a:p>
        </p:txBody>
      </p:sp>
    </p:spTree>
    <p:extLst>
      <p:ext uri="{BB962C8B-B14F-4D97-AF65-F5344CB8AC3E}">
        <p14:creationId xmlns:p14="http://schemas.microsoft.com/office/powerpoint/2010/main" val="3834315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challenge that we face as amateur satellite developers? </a:t>
            </a:r>
          </a:p>
          <a:p>
            <a:endParaRPr lang="en-US" dirty="0" smtClean="0"/>
          </a:p>
          <a:p>
            <a:r>
              <a:rPr lang="en-US" dirty="0" smtClean="0"/>
              <a:t>Communications satellites were regulated as munitions under ITAR for many years. </a:t>
            </a:r>
          </a:p>
          <a:p>
            <a:endParaRPr lang="en-US" dirty="0" smtClean="0"/>
          </a:p>
          <a:p>
            <a:r>
              <a:rPr lang="en-US" dirty="0" smtClean="0"/>
              <a:t>ITAR is the International Traffic in Arms Regulations. </a:t>
            </a:r>
          </a:p>
          <a:p>
            <a:endParaRPr lang="en-US" dirty="0" smtClean="0"/>
          </a:p>
          <a:p>
            <a:r>
              <a:rPr lang="en-US" dirty="0" smtClean="0"/>
              <a:t>It is a set of United States regulations that restrict and control the export of defense and military related technologies to safeguard U.S. national security and further U.S. foreign policy objectives. </a:t>
            </a:r>
          </a:p>
          <a:p>
            <a:endParaRPr lang="en-US" dirty="0" smtClean="0"/>
          </a:p>
          <a:p>
            <a:r>
              <a:rPr lang="en-US" dirty="0" smtClean="0"/>
              <a:t>The stated mission of amateur radio in the United States, which is to support advancement of the radio arts, education, emergency response, and includes language encouraging amateur radio operators to contribute to international goodwill runs into a brick regulatory wall with ITAR. </a:t>
            </a:r>
          </a:p>
          <a:p>
            <a:endParaRPr lang="en-US" dirty="0" smtClean="0"/>
          </a:p>
          <a:p>
            <a:r>
              <a:rPr lang="en-US" dirty="0" smtClean="0"/>
              <a:t>Both amateur and commercial satellite development in the United States were very negatively impacted by ITAR. Open Source development, which we pursue, is all about openness and sharing. Contrast that with ITAR, which is about keeping knowledge away from countries that might use it to our peril, like North Korea. </a:t>
            </a:r>
            <a:endParaRPr lang="en-US" dirty="0"/>
          </a:p>
        </p:txBody>
      </p:sp>
    </p:spTree>
    <p:extLst>
      <p:ext uri="{BB962C8B-B14F-4D97-AF65-F5344CB8AC3E}">
        <p14:creationId xmlns:p14="http://schemas.microsoft.com/office/powerpoint/2010/main" val="10778860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 Id="rId3"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 Id="rId3"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 Id="rId3"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 Id="rId3"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 Id="rId3"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 Id="rId3"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bg>
      <p:bgPr>
        <a:solidFill>
          <a:srgbClr val="003B55"/>
        </a:solidFill>
        <a:effectLst/>
      </p:bgPr>
    </p:bg>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762000" y="696425"/>
            <a:ext cx="5396700" cy="1159800"/>
          </a:xfrm>
          <a:prstGeom prst="rect">
            <a:avLst/>
          </a:prstGeom>
        </p:spPr>
        <p:txBody>
          <a:bodyPr wrap="square" lIns="91425" tIns="91425" rIns="91425" bIns="91425" anchor="t" anchorCtr="0"/>
          <a:lstStyle>
            <a:lvl1pPr lvl="0">
              <a:spcBef>
                <a:spcPts val="0"/>
              </a:spcBef>
              <a:buClr>
                <a:srgbClr val="80BFB7"/>
              </a:buClr>
              <a:buSzPct val="100000"/>
              <a:defRPr sz="6000">
                <a:solidFill>
                  <a:srgbClr val="80BFB7"/>
                </a:solidFill>
              </a:defRPr>
            </a:lvl1pPr>
            <a:lvl2pPr lvl="1">
              <a:spcBef>
                <a:spcPts val="0"/>
              </a:spcBef>
              <a:buClr>
                <a:srgbClr val="80BFB7"/>
              </a:buClr>
              <a:buSzPct val="100000"/>
              <a:defRPr sz="6000">
                <a:solidFill>
                  <a:srgbClr val="80BFB7"/>
                </a:solidFill>
              </a:defRPr>
            </a:lvl2pPr>
            <a:lvl3pPr lvl="2">
              <a:spcBef>
                <a:spcPts val="0"/>
              </a:spcBef>
              <a:buClr>
                <a:srgbClr val="80BFB7"/>
              </a:buClr>
              <a:buSzPct val="100000"/>
              <a:defRPr sz="6000">
                <a:solidFill>
                  <a:srgbClr val="80BFB7"/>
                </a:solidFill>
              </a:defRPr>
            </a:lvl3pPr>
            <a:lvl4pPr lvl="3">
              <a:spcBef>
                <a:spcPts val="0"/>
              </a:spcBef>
              <a:buClr>
                <a:srgbClr val="80BFB7"/>
              </a:buClr>
              <a:buSzPct val="100000"/>
              <a:defRPr sz="6000">
                <a:solidFill>
                  <a:srgbClr val="80BFB7"/>
                </a:solidFill>
              </a:defRPr>
            </a:lvl4pPr>
            <a:lvl5pPr lvl="4">
              <a:spcBef>
                <a:spcPts val="0"/>
              </a:spcBef>
              <a:buClr>
                <a:srgbClr val="80BFB7"/>
              </a:buClr>
              <a:buSzPct val="100000"/>
              <a:defRPr sz="6000">
                <a:solidFill>
                  <a:srgbClr val="80BFB7"/>
                </a:solidFill>
              </a:defRPr>
            </a:lvl5pPr>
            <a:lvl6pPr lvl="5">
              <a:spcBef>
                <a:spcPts val="0"/>
              </a:spcBef>
              <a:buClr>
                <a:srgbClr val="80BFB7"/>
              </a:buClr>
              <a:buSzPct val="100000"/>
              <a:defRPr sz="6000">
                <a:solidFill>
                  <a:srgbClr val="80BFB7"/>
                </a:solidFill>
              </a:defRPr>
            </a:lvl6pPr>
            <a:lvl7pPr lvl="6">
              <a:spcBef>
                <a:spcPts val="0"/>
              </a:spcBef>
              <a:buClr>
                <a:srgbClr val="80BFB7"/>
              </a:buClr>
              <a:buSzPct val="100000"/>
              <a:defRPr sz="6000">
                <a:solidFill>
                  <a:srgbClr val="80BFB7"/>
                </a:solidFill>
              </a:defRPr>
            </a:lvl7pPr>
            <a:lvl8pPr lvl="7">
              <a:spcBef>
                <a:spcPts val="0"/>
              </a:spcBef>
              <a:buClr>
                <a:srgbClr val="80BFB7"/>
              </a:buClr>
              <a:buSzPct val="100000"/>
              <a:defRPr sz="6000">
                <a:solidFill>
                  <a:srgbClr val="80BFB7"/>
                </a:solidFill>
              </a:defRPr>
            </a:lvl8pPr>
            <a:lvl9pPr lvl="8">
              <a:spcBef>
                <a:spcPts val="0"/>
              </a:spcBef>
              <a:buClr>
                <a:srgbClr val="80BFB7"/>
              </a:buClr>
              <a:buSzPct val="100000"/>
              <a:defRPr sz="6000">
                <a:solidFill>
                  <a:srgbClr val="80BFB7"/>
                </a:solidFill>
              </a:defRPr>
            </a:lvl9pPr>
          </a:lstStyle>
          <a:p>
            <a:endParaRPr/>
          </a:p>
        </p:txBody>
      </p:sp>
      <p:grpSp>
        <p:nvGrpSpPr>
          <p:cNvPr id="11" name="Shape 11"/>
          <p:cNvGrpSpPr/>
          <p:nvPr/>
        </p:nvGrpSpPr>
        <p:grpSpPr>
          <a:xfrm rot="10800000">
            <a:off x="8705367" y="28698"/>
            <a:ext cx="410132" cy="5086302"/>
            <a:chOff x="836200" y="238125"/>
            <a:chExt cx="422425" cy="5238750"/>
          </a:xfrm>
        </p:grpSpPr>
        <p:sp>
          <p:nvSpPr>
            <p:cNvPr id="12" name="Shape 12"/>
            <p:cNvSpPr/>
            <p:nvPr/>
          </p:nvSpPr>
          <p:spPr>
            <a:xfrm>
              <a:off x="83620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3" name="Shape 13"/>
            <p:cNvSpPr/>
            <p:nvPr/>
          </p:nvSpPr>
          <p:spPr>
            <a:xfrm>
              <a:off x="83620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4" name="Shape 14"/>
            <p:cNvSpPr/>
            <p:nvPr/>
          </p:nvSpPr>
          <p:spPr>
            <a:xfrm>
              <a:off x="83620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5" name="Shape 15"/>
            <p:cNvSpPr/>
            <p:nvPr/>
          </p:nvSpPr>
          <p:spPr>
            <a:xfrm>
              <a:off x="83620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6" name="Shape 16"/>
            <p:cNvSpPr/>
            <p:nvPr/>
          </p:nvSpPr>
          <p:spPr>
            <a:xfrm>
              <a:off x="83620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7" name="Shape 17"/>
            <p:cNvSpPr/>
            <p:nvPr/>
          </p:nvSpPr>
          <p:spPr>
            <a:xfrm>
              <a:off x="83620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8" name="Shape 18"/>
            <p:cNvSpPr/>
            <p:nvPr/>
          </p:nvSpPr>
          <p:spPr>
            <a:xfrm>
              <a:off x="83620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 name="Shape 19"/>
            <p:cNvSpPr/>
            <p:nvPr/>
          </p:nvSpPr>
          <p:spPr>
            <a:xfrm>
              <a:off x="83620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 name="Shape 20"/>
            <p:cNvSpPr/>
            <p:nvPr/>
          </p:nvSpPr>
          <p:spPr>
            <a:xfrm>
              <a:off x="83620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1" name="Shape 21"/>
            <p:cNvSpPr/>
            <p:nvPr/>
          </p:nvSpPr>
          <p:spPr>
            <a:xfrm>
              <a:off x="83620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2" name="Shape 22"/>
            <p:cNvSpPr/>
            <p:nvPr/>
          </p:nvSpPr>
          <p:spPr>
            <a:xfrm>
              <a:off x="83620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3" name="Shape 23"/>
            <p:cNvSpPr/>
            <p:nvPr/>
          </p:nvSpPr>
          <p:spPr>
            <a:xfrm>
              <a:off x="83620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4" name="Shape 24"/>
            <p:cNvSpPr/>
            <p:nvPr/>
          </p:nvSpPr>
          <p:spPr>
            <a:xfrm>
              <a:off x="83620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5" name="Shape 25"/>
            <p:cNvSpPr/>
            <p:nvPr/>
          </p:nvSpPr>
          <p:spPr>
            <a:xfrm>
              <a:off x="83620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6" name="Shape 26"/>
            <p:cNvSpPr/>
            <p:nvPr/>
          </p:nvSpPr>
          <p:spPr>
            <a:xfrm>
              <a:off x="83620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7" name="Shape 27"/>
            <p:cNvSpPr/>
            <p:nvPr/>
          </p:nvSpPr>
          <p:spPr>
            <a:xfrm>
              <a:off x="83620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8" name="Shape 28"/>
            <p:cNvSpPr/>
            <p:nvPr/>
          </p:nvSpPr>
          <p:spPr>
            <a:xfrm>
              <a:off x="83620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9" name="Shape 29"/>
            <p:cNvSpPr/>
            <p:nvPr/>
          </p:nvSpPr>
          <p:spPr>
            <a:xfrm>
              <a:off x="83620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 name="Shape 30"/>
            <p:cNvSpPr/>
            <p:nvPr/>
          </p:nvSpPr>
          <p:spPr>
            <a:xfrm>
              <a:off x="83620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 name="Shape 31"/>
            <p:cNvSpPr/>
            <p:nvPr/>
          </p:nvSpPr>
          <p:spPr>
            <a:xfrm>
              <a:off x="83620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2" name="Shape 32"/>
            <p:cNvSpPr/>
            <p:nvPr/>
          </p:nvSpPr>
          <p:spPr>
            <a:xfrm>
              <a:off x="83620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3" name="Shape 33"/>
            <p:cNvSpPr/>
            <p:nvPr/>
          </p:nvSpPr>
          <p:spPr>
            <a:xfrm>
              <a:off x="83620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4" name="Shape 34"/>
            <p:cNvSpPr/>
            <p:nvPr/>
          </p:nvSpPr>
          <p:spPr>
            <a:xfrm>
              <a:off x="83620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5" name="Shape 35"/>
            <p:cNvSpPr/>
            <p:nvPr/>
          </p:nvSpPr>
          <p:spPr>
            <a:xfrm>
              <a:off x="83620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6" name="Shape 36"/>
            <p:cNvSpPr/>
            <p:nvPr/>
          </p:nvSpPr>
          <p:spPr>
            <a:xfrm>
              <a:off x="83620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7" name="Shape 37"/>
            <p:cNvSpPr/>
            <p:nvPr/>
          </p:nvSpPr>
          <p:spPr>
            <a:xfrm>
              <a:off x="83620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8" name="Shape 38"/>
            <p:cNvSpPr/>
            <p:nvPr/>
          </p:nvSpPr>
          <p:spPr>
            <a:xfrm>
              <a:off x="83620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9" name="Shape 39"/>
            <p:cNvSpPr/>
            <p:nvPr/>
          </p:nvSpPr>
          <p:spPr>
            <a:xfrm>
              <a:off x="83620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40" name="Shape 40"/>
            <p:cNvSpPr/>
            <p:nvPr/>
          </p:nvSpPr>
          <p:spPr>
            <a:xfrm>
              <a:off x="83620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41" name="Shape 41"/>
            <p:cNvSpPr/>
            <p:nvPr/>
          </p:nvSpPr>
          <p:spPr>
            <a:xfrm>
              <a:off x="83620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42" name="Shape 42"/>
            <p:cNvSpPr/>
            <p:nvPr/>
          </p:nvSpPr>
          <p:spPr>
            <a:xfrm>
              <a:off x="83620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43" name="Shape 43"/>
            <p:cNvSpPr/>
            <p:nvPr/>
          </p:nvSpPr>
          <p:spPr>
            <a:xfrm>
              <a:off x="83620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44" name="Shape 44"/>
            <p:cNvSpPr/>
            <p:nvPr/>
          </p:nvSpPr>
          <p:spPr>
            <a:xfrm>
              <a:off x="83620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45" name="Shape 45"/>
            <p:cNvSpPr/>
            <p:nvPr/>
          </p:nvSpPr>
          <p:spPr>
            <a:xfrm>
              <a:off x="83620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46" name="Shape 46"/>
            <p:cNvSpPr/>
            <p:nvPr/>
          </p:nvSpPr>
          <p:spPr>
            <a:xfrm>
              <a:off x="83620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47" name="Shape 47"/>
            <p:cNvSpPr/>
            <p:nvPr/>
          </p:nvSpPr>
          <p:spPr>
            <a:xfrm>
              <a:off x="986700"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48" name="Shape 48"/>
            <p:cNvSpPr/>
            <p:nvPr/>
          </p:nvSpPr>
          <p:spPr>
            <a:xfrm>
              <a:off x="986700"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49" name="Shape 49"/>
            <p:cNvSpPr/>
            <p:nvPr/>
          </p:nvSpPr>
          <p:spPr>
            <a:xfrm>
              <a:off x="986700"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50" name="Shape 50"/>
            <p:cNvSpPr/>
            <p:nvPr/>
          </p:nvSpPr>
          <p:spPr>
            <a:xfrm>
              <a:off x="986700"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51" name="Shape 51"/>
            <p:cNvSpPr/>
            <p:nvPr/>
          </p:nvSpPr>
          <p:spPr>
            <a:xfrm>
              <a:off x="986700"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52" name="Shape 52"/>
            <p:cNvSpPr/>
            <p:nvPr/>
          </p:nvSpPr>
          <p:spPr>
            <a:xfrm>
              <a:off x="986700"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53" name="Shape 53"/>
            <p:cNvSpPr/>
            <p:nvPr/>
          </p:nvSpPr>
          <p:spPr>
            <a:xfrm>
              <a:off x="986700"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54" name="Shape 54"/>
            <p:cNvSpPr/>
            <p:nvPr/>
          </p:nvSpPr>
          <p:spPr>
            <a:xfrm>
              <a:off x="986700"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55" name="Shape 55"/>
            <p:cNvSpPr/>
            <p:nvPr/>
          </p:nvSpPr>
          <p:spPr>
            <a:xfrm>
              <a:off x="986700"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56" name="Shape 56"/>
            <p:cNvSpPr/>
            <p:nvPr/>
          </p:nvSpPr>
          <p:spPr>
            <a:xfrm>
              <a:off x="986700"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57" name="Shape 57"/>
            <p:cNvSpPr/>
            <p:nvPr/>
          </p:nvSpPr>
          <p:spPr>
            <a:xfrm>
              <a:off x="986700"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58" name="Shape 58"/>
            <p:cNvSpPr/>
            <p:nvPr/>
          </p:nvSpPr>
          <p:spPr>
            <a:xfrm>
              <a:off x="986700"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59" name="Shape 59"/>
            <p:cNvSpPr/>
            <p:nvPr/>
          </p:nvSpPr>
          <p:spPr>
            <a:xfrm>
              <a:off x="986700"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60" name="Shape 60"/>
            <p:cNvSpPr/>
            <p:nvPr/>
          </p:nvSpPr>
          <p:spPr>
            <a:xfrm>
              <a:off x="986700"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61" name="Shape 61"/>
            <p:cNvSpPr/>
            <p:nvPr/>
          </p:nvSpPr>
          <p:spPr>
            <a:xfrm>
              <a:off x="986700"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62" name="Shape 62"/>
            <p:cNvSpPr/>
            <p:nvPr/>
          </p:nvSpPr>
          <p:spPr>
            <a:xfrm>
              <a:off x="986700"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63" name="Shape 63"/>
            <p:cNvSpPr/>
            <p:nvPr/>
          </p:nvSpPr>
          <p:spPr>
            <a:xfrm>
              <a:off x="986700"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64" name="Shape 64"/>
            <p:cNvSpPr/>
            <p:nvPr/>
          </p:nvSpPr>
          <p:spPr>
            <a:xfrm>
              <a:off x="986700"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65" name="Shape 65"/>
            <p:cNvSpPr/>
            <p:nvPr/>
          </p:nvSpPr>
          <p:spPr>
            <a:xfrm>
              <a:off x="98670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66" name="Shape 66"/>
            <p:cNvSpPr/>
            <p:nvPr/>
          </p:nvSpPr>
          <p:spPr>
            <a:xfrm>
              <a:off x="986700"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67" name="Shape 67"/>
            <p:cNvSpPr/>
            <p:nvPr/>
          </p:nvSpPr>
          <p:spPr>
            <a:xfrm>
              <a:off x="986700"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68" name="Shape 68"/>
            <p:cNvSpPr/>
            <p:nvPr/>
          </p:nvSpPr>
          <p:spPr>
            <a:xfrm>
              <a:off x="986700"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69" name="Shape 69"/>
            <p:cNvSpPr/>
            <p:nvPr/>
          </p:nvSpPr>
          <p:spPr>
            <a:xfrm>
              <a:off x="986700"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0" name="Shape 70"/>
            <p:cNvSpPr/>
            <p:nvPr/>
          </p:nvSpPr>
          <p:spPr>
            <a:xfrm>
              <a:off x="113720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1" name="Shape 71"/>
            <p:cNvSpPr/>
            <p:nvPr/>
          </p:nvSpPr>
          <p:spPr>
            <a:xfrm>
              <a:off x="113720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2" name="Shape 72"/>
            <p:cNvSpPr/>
            <p:nvPr/>
          </p:nvSpPr>
          <p:spPr>
            <a:xfrm>
              <a:off x="113720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3" name="Shape 73"/>
            <p:cNvSpPr/>
            <p:nvPr/>
          </p:nvSpPr>
          <p:spPr>
            <a:xfrm>
              <a:off x="113720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4" name="Shape 74"/>
            <p:cNvSpPr/>
            <p:nvPr/>
          </p:nvSpPr>
          <p:spPr>
            <a:xfrm>
              <a:off x="113720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5" name="Shape 75"/>
            <p:cNvSpPr/>
            <p:nvPr/>
          </p:nvSpPr>
          <p:spPr>
            <a:xfrm>
              <a:off x="113720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6" name="Shape 76"/>
            <p:cNvSpPr/>
            <p:nvPr/>
          </p:nvSpPr>
          <p:spPr>
            <a:xfrm>
              <a:off x="113720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7" name="Shape 77"/>
            <p:cNvSpPr/>
            <p:nvPr/>
          </p:nvSpPr>
          <p:spPr>
            <a:xfrm>
              <a:off x="113720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8" name="Shape 78"/>
            <p:cNvSpPr/>
            <p:nvPr/>
          </p:nvSpPr>
          <p:spPr>
            <a:xfrm>
              <a:off x="113720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9" name="Shape 79"/>
            <p:cNvSpPr/>
            <p:nvPr/>
          </p:nvSpPr>
          <p:spPr>
            <a:xfrm>
              <a:off x="113720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0" name="Shape 80"/>
            <p:cNvSpPr/>
            <p:nvPr/>
          </p:nvSpPr>
          <p:spPr>
            <a:xfrm>
              <a:off x="113720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1" name="Shape 81"/>
            <p:cNvSpPr/>
            <p:nvPr/>
          </p:nvSpPr>
          <p:spPr>
            <a:xfrm>
              <a:off x="113720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2" name="Shape 82"/>
            <p:cNvSpPr/>
            <p:nvPr/>
          </p:nvSpPr>
          <p:spPr>
            <a:xfrm>
              <a:off x="113720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3" name="Shape 83"/>
            <p:cNvSpPr/>
            <p:nvPr/>
          </p:nvSpPr>
          <p:spPr>
            <a:xfrm>
              <a:off x="113720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4" name="Shape 84"/>
            <p:cNvSpPr/>
            <p:nvPr/>
          </p:nvSpPr>
          <p:spPr>
            <a:xfrm>
              <a:off x="113720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5" name="Shape 85"/>
            <p:cNvSpPr/>
            <p:nvPr/>
          </p:nvSpPr>
          <p:spPr>
            <a:xfrm>
              <a:off x="113720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6" name="Shape 86"/>
            <p:cNvSpPr/>
            <p:nvPr/>
          </p:nvSpPr>
          <p:spPr>
            <a:xfrm>
              <a:off x="113720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7" name="Shape 87"/>
            <p:cNvSpPr/>
            <p:nvPr/>
          </p:nvSpPr>
          <p:spPr>
            <a:xfrm>
              <a:off x="113720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8" name="Shape 88"/>
            <p:cNvSpPr/>
            <p:nvPr/>
          </p:nvSpPr>
          <p:spPr>
            <a:xfrm>
              <a:off x="113720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9" name="Shape 89"/>
            <p:cNvSpPr/>
            <p:nvPr/>
          </p:nvSpPr>
          <p:spPr>
            <a:xfrm>
              <a:off x="113720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0" name="Shape 90"/>
            <p:cNvSpPr/>
            <p:nvPr/>
          </p:nvSpPr>
          <p:spPr>
            <a:xfrm>
              <a:off x="113720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1" name="Shape 91"/>
            <p:cNvSpPr/>
            <p:nvPr/>
          </p:nvSpPr>
          <p:spPr>
            <a:xfrm>
              <a:off x="113720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grpSp>
      <p:grpSp>
        <p:nvGrpSpPr>
          <p:cNvPr id="92" name="Shape 92"/>
          <p:cNvGrpSpPr/>
          <p:nvPr/>
        </p:nvGrpSpPr>
        <p:grpSpPr>
          <a:xfrm rot="10800000">
            <a:off x="6659535" y="28698"/>
            <a:ext cx="2309844" cy="5086302"/>
            <a:chOff x="986700" y="238125"/>
            <a:chExt cx="2379075" cy="5238750"/>
          </a:xfrm>
        </p:grpSpPr>
        <p:sp>
          <p:nvSpPr>
            <p:cNvPr id="93" name="Shape 93"/>
            <p:cNvSpPr/>
            <p:nvPr/>
          </p:nvSpPr>
          <p:spPr>
            <a:xfrm>
              <a:off x="986700"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4" name="Shape 94"/>
            <p:cNvSpPr/>
            <p:nvPr/>
          </p:nvSpPr>
          <p:spPr>
            <a:xfrm>
              <a:off x="986700"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5" name="Shape 95"/>
            <p:cNvSpPr/>
            <p:nvPr/>
          </p:nvSpPr>
          <p:spPr>
            <a:xfrm>
              <a:off x="986700"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6" name="Shape 96"/>
            <p:cNvSpPr/>
            <p:nvPr/>
          </p:nvSpPr>
          <p:spPr>
            <a:xfrm>
              <a:off x="986700"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7" name="Shape 97"/>
            <p:cNvSpPr/>
            <p:nvPr/>
          </p:nvSpPr>
          <p:spPr>
            <a:xfrm>
              <a:off x="986700"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8" name="Shape 98"/>
            <p:cNvSpPr/>
            <p:nvPr/>
          </p:nvSpPr>
          <p:spPr>
            <a:xfrm>
              <a:off x="986700"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9" name="Shape 99"/>
            <p:cNvSpPr/>
            <p:nvPr/>
          </p:nvSpPr>
          <p:spPr>
            <a:xfrm>
              <a:off x="986700"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0" name="Shape 100"/>
            <p:cNvSpPr/>
            <p:nvPr/>
          </p:nvSpPr>
          <p:spPr>
            <a:xfrm>
              <a:off x="986700"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1" name="Shape 101"/>
            <p:cNvSpPr/>
            <p:nvPr/>
          </p:nvSpPr>
          <p:spPr>
            <a:xfrm>
              <a:off x="986700"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2" name="Shape 102"/>
            <p:cNvSpPr/>
            <p:nvPr/>
          </p:nvSpPr>
          <p:spPr>
            <a:xfrm>
              <a:off x="986700"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3" name="Shape 103"/>
            <p:cNvSpPr/>
            <p:nvPr/>
          </p:nvSpPr>
          <p:spPr>
            <a:xfrm>
              <a:off x="986700"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4" name="Shape 104"/>
            <p:cNvSpPr/>
            <p:nvPr/>
          </p:nvSpPr>
          <p:spPr>
            <a:xfrm>
              <a:off x="986700"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5" name="Shape 105"/>
            <p:cNvSpPr/>
            <p:nvPr/>
          </p:nvSpPr>
          <p:spPr>
            <a:xfrm>
              <a:off x="113720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6" name="Shape 106"/>
            <p:cNvSpPr/>
            <p:nvPr/>
          </p:nvSpPr>
          <p:spPr>
            <a:xfrm>
              <a:off x="113720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7" name="Shape 107"/>
            <p:cNvSpPr/>
            <p:nvPr/>
          </p:nvSpPr>
          <p:spPr>
            <a:xfrm>
              <a:off x="113720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8" name="Shape 108"/>
            <p:cNvSpPr/>
            <p:nvPr/>
          </p:nvSpPr>
          <p:spPr>
            <a:xfrm>
              <a:off x="113720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9" name="Shape 109"/>
            <p:cNvSpPr/>
            <p:nvPr/>
          </p:nvSpPr>
          <p:spPr>
            <a:xfrm>
              <a:off x="113720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10" name="Shape 110"/>
            <p:cNvSpPr/>
            <p:nvPr/>
          </p:nvSpPr>
          <p:spPr>
            <a:xfrm>
              <a:off x="113720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11" name="Shape 111"/>
            <p:cNvSpPr/>
            <p:nvPr/>
          </p:nvSpPr>
          <p:spPr>
            <a:xfrm>
              <a:off x="113720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12" name="Shape 112"/>
            <p:cNvSpPr/>
            <p:nvPr/>
          </p:nvSpPr>
          <p:spPr>
            <a:xfrm>
              <a:off x="113720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13" name="Shape 113"/>
            <p:cNvSpPr/>
            <p:nvPr/>
          </p:nvSpPr>
          <p:spPr>
            <a:xfrm>
              <a:off x="113720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14" name="Shape 114"/>
            <p:cNvSpPr/>
            <p:nvPr/>
          </p:nvSpPr>
          <p:spPr>
            <a:xfrm>
              <a:off x="113720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15" name="Shape 115"/>
            <p:cNvSpPr/>
            <p:nvPr/>
          </p:nvSpPr>
          <p:spPr>
            <a:xfrm>
              <a:off x="113720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16" name="Shape 116"/>
            <p:cNvSpPr/>
            <p:nvPr/>
          </p:nvSpPr>
          <p:spPr>
            <a:xfrm>
              <a:off x="113720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17" name="Shape 117"/>
            <p:cNvSpPr/>
            <p:nvPr/>
          </p:nvSpPr>
          <p:spPr>
            <a:xfrm>
              <a:off x="113720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18" name="Shape 118"/>
            <p:cNvSpPr/>
            <p:nvPr/>
          </p:nvSpPr>
          <p:spPr>
            <a:xfrm>
              <a:off x="128772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19" name="Shape 119"/>
            <p:cNvSpPr/>
            <p:nvPr/>
          </p:nvSpPr>
          <p:spPr>
            <a:xfrm>
              <a:off x="128772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20" name="Shape 120"/>
            <p:cNvSpPr/>
            <p:nvPr/>
          </p:nvSpPr>
          <p:spPr>
            <a:xfrm>
              <a:off x="128772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21" name="Shape 121"/>
            <p:cNvSpPr/>
            <p:nvPr/>
          </p:nvSpPr>
          <p:spPr>
            <a:xfrm>
              <a:off x="128772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22" name="Shape 122"/>
            <p:cNvSpPr/>
            <p:nvPr/>
          </p:nvSpPr>
          <p:spPr>
            <a:xfrm>
              <a:off x="1287725"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23" name="Shape 123"/>
            <p:cNvSpPr/>
            <p:nvPr/>
          </p:nvSpPr>
          <p:spPr>
            <a:xfrm>
              <a:off x="128772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24" name="Shape 124"/>
            <p:cNvSpPr/>
            <p:nvPr/>
          </p:nvSpPr>
          <p:spPr>
            <a:xfrm>
              <a:off x="128772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25" name="Shape 125"/>
            <p:cNvSpPr/>
            <p:nvPr/>
          </p:nvSpPr>
          <p:spPr>
            <a:xfrm>
              <a:off x="128772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26" name="Shape 126"/>
            <p:cNvSpPr/>
            <p:nvPr/>
          </p:nvSpPr>
          <p:spPr>
            <a:xfrm>
              <a:off x="128772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27" name="Shape 127"/>
            <p:cNvSpPr/>
            <p:nvPr/>
          </p:nvSpPr>
          <p:spPr>
            <a:xfrm>
              <a:off x="128772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28" name="Shape 128"/>
            <p:cNvSpPr/>
            <p:nvPr/>
          </p:nvSpPr>
          <p:spPr>
            <a:xfrm>
              <a:off x="128772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29" name="Shape 129"/>
            <p:cNvSpPr/>
            <p:nvPr/>
          </p:nvSpPr>
          <p:spPr>
            <a:xfrm>
              <a:off x="128772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30" name="Shape 130"/>
            <p:cNvSpPr/>
            <p:nvPr/>
          </p:nvSpPr>
          <p:spPr>
            <a:xfrm>
              <a:off x="128772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31" name="Shape 131"/>
            <p:cNvSpPr/>
            <p:nvPr/>
          </p:nvSpPr>
          <p:spPr>
            <a:xfrm>
              <a:off x="128772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32" name="Shape 132"/>
            <p:cNvSpPr/>
            <p:nvPr/>
          </p:nvSpPr>
          <p:spPr>
            <a:xfrm>
              <a:off x="128772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33" name="Shape 133"/>
            <p:cNvSpPr/>
            <p:nvPr/>
          </p:nvSpPr>
          <p:spPr>
            <a:xfrm>
              <a:off x="128772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34" name="Shape 134"/>
            <p:cNvSpPr/>
            <p:nvPr/>
          </p:nvSpPr>
          <p:spPr>
            <a:xfrm>
              <a:off x="128772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35" name="Shape 135"/>
            <p:cNvSpPr/>
            <p:nvPr/>
          </p:nvSpPr>
          <p:spPr>
            <a:xfrm>
              <a:off x="128772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36" name="Shape 136"/>
            <p:cNvSpPr/>
            <p:nvPr/>
          </p:nvSpPr>
          <p:spPr>
            <a:xfrm>
              <a:off x="128772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37" name="Shape 137"/>
            <p:cNvSpPr/>
            <p:nvPr/>
          </p:nvSpPr>
          <p:spPr>
            <a:xfrm>
              <a:off x="1287725"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38" name="Shape 138"/>
            <p:cNvSpPr/>
            <p:nvPr/>
          </p:nvSpPr>
          <p:spPr>
            <a:xfrm>
              <a:off x="14382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39" name="Shape 139"/>
            <p:cNvSpPr/>
            <p:nvPr/>
          </p:nvSpPr>
          <p:spPr>
            <a:xfrm>
              <a:off x="143822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40" name="Shape 140"/>
            <p:cNvSpPr/>
            <p:nvPr/>
          </p:nvSpPr>
          <p:spPr>
            <a:xfrm>
              <a:off x="14382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41" name="Shape 141"/>
            <p:cNvSpPr/>
            <p:nvPr/>
          </p:nvSpPr>
          <p:spPr>
            <a:xfrm>
              <a:off x="1438225"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42" name="Shape 142"/>
            <p:cNvSpPr/>
            <p:nvPr/>
          </p:nvSpPr>
          <p:spPr>
            <a:xfrm>
              <a:off x="14382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43" name="Shape 143"/>
            <p:cNvSpPr/>
            <p:nvPr/>
          </p:nvSpPr>
          <p:spPr>
            <a:xfrm>
              <a:off x="143822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44" name="Shape 144"/>
            <p:cNvSpPr/>
            <p:nvPr/>
          </p:nvSpPr>
          <p:spPr>
            <a:xfrm>
              <a:off x="143822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45" name="Shape 145"/>
            <p:cNvSpPr/>
            <p:nvPr/>
          </p:nvSpPr>
          <p:spPr>
            <a:xfrm>
              <a:off x="14382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46" name="Shape 146"/>
            <p:cNvSpPr/>
            <p:nvPr/>
          </p:nvSpPr>
          <p:spPr>
            <a:xfrm>
              <a:off x="14382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47" name="Shape 147"/>
            <p:cNvSpPr/>
            <p:nvPr/>
          </p:nvSpPr>
          <p:spPr>
            <a:xfrm>
              <a:off x="1438225"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48" name="Shape 148"/>
            <p:cNvSpPr/>
            <p:nvPr/>
          </p:nvSpPr>
          <p:spPr>
            <a:xfrm>
              <a:off x="143822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49" name="Shape 149"/>
            <p:cNvSpPr/>
            <p:nvPr/>
          </p:nvSpPr>
          <p:spPr>
            <a:xfrm>
              <a:off x="143822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50" name="Shape 150"/>
            <p:cNvSpPr/>
            <p:nvPr/>
          </p:nvSpPr>
          <p:spPr>
            <a:xfrm>
              <a:off x="14382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51" name="Shape 151"/>
            <p:cNvSpPr/>
            <p:nvPr/>
          </p:nvSpPr>
          <p:spPr>
            <a:xfrm>
              <a:off x="143822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52" name="Shape 152"/>
            <p:cNvSpPr/>
            <p:nvPr/>
          </p:nvSpPr>
          <p:spPr>
            <a:xfrm>
              <a:off x="14382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53" name="Shape 153"/>
            <p:cNvSpPr/>
            <p:nvPr/>
          </p:nvSpPr>
          <p:spPr>
            <a:xfrm>
              <a:off x="14382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54" name="Shape 154"/>
            <p:cNvSpPr/>
            <p:nvPr/>
          </p:nvSpPr>
          <p:spPr>
            <a:xfrm>
              <a:off x="14382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55" name="Shape 155"/>
            <p:cNvSpPr/>
            <p:nvPr/>
          </p:nvSpPr>
          <p:spPr>
            <a:xfrm>
              <a:off x="143822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56" name="Shape 156"/>
            <p:cNvSpPr/>
            <p:nvPr/>
          </p:nvSpPr>
          <p:spPr>
            <a:xfrm>
              <a:off x="143822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57" name="Shape 157"/>
            <p:cNvSpPr/>
            <p:nvPr/>
          </p:nvSpPr>
          <p:spPr>
            <a:xfrm>
              <a:off x="14382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58" name="Shape 158"/>
            <p:cNvSpPr/>
            <p:nvPr/>
          </p:nvSpPr>
          <p:spPr>
            <a:xfrm>
              <a:off x="14382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59" name="Shape 159"/>
            <p:cNvSpPr/>
            <p:nvPr/>
          </p:nvSpPr>
          <p:spPr>
            <a:xfrm>
              <a:off x="14382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60" name="Shape 160"/>
            <p:cNvSpPr/>
            <p:nvPr/>
          </p:nvSpPr>
          <p:spPr>
            <a:xfrm>
              <a:off x="143822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61" name="Shape 161"/>
            <p:cNvSpPr/>
            <p:nvPr/>
          </p:nvSpPr>
          <p:spPr>
            <a:xfrm>
              <a:off x="14382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62" name="Shape 162"/>
            <p:cNvSpPr/>
            <p:nvPr/>
          </p:nvSpPr>
          <p:spPr>
            <a:xfrm>
              <a:off x="143822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63" name="Shape 163"/>
            <p:cNvSpPr/>
            <p:nvPr/>
          </p:nvSpPr>
          <p:spPr>
            <a:xfrm>
              <a:off x="143822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64" name="Shape 164"/>
            <p:cNvSpPr/>
            <p:nvPr/>
          </p:nvSpPr>
          <p:spPr>
            <a:xfrm>
              <a:off x="1438225"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65" name="Shape 165"/>
            <p:cNvSpPr/>
            <p:nvPr/>
          </p:nvSpPr>
          <p:spPr>
            <a:xfrm>
              <a:off x="14382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66" name="Shape 166"/>
            <p:cNvSpPr/>
            <p:nvPr/>
          </p:nvSpPr>
          <p:spPr>
            <a:xfrm>
              <a:off x="143822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67" name="Shape 167"/>
            <p:cNvSpPr/>
            <p:nvPr/>
          </p:nvSpPr>
          <p:spPr>
            <a:xfrm>
              <a:off x="14382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68" name="Shape 168"/>
            <p:cNvSpPr/>
            <p:nvPr/>
          </p:nvSpPr>
          <p:spPr>
            <a:xfrm>
              <a:off x="14382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69" name="Shape 169"/>
            <p:cNvSpPr/>
            <p:nvPr/>
          </p:nvSpPr>
          <p:spPr>
            <a:xfrm>
              <a:off x="158875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70" name="Shape 170"/>
            <p:cNvSpPr/>
            <p:nvPr/>
          </p:nvSpPr>
          <p:spPr>
            <a:xfrm>
              <a:off x="158875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71" name="Shape 171"/>
            <p:cNvSpPr/>
            <p:nvPr/>
          </p:nvSpPr>
          <p:spPr>
            <a:xfrm>
              <a:off x="158875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72" name="Shape 172"/>
            <p:cNvSpPr/>
            <p:nvPr/>
          </p:nvSpPr>
          <p:spPr>
            <a:xfrm>
              <a:off x="158875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73" name="Shape 173"/>
            <p:cNvSpPr/>
            <p:nvPr/>
          </p:nvSpPr>
          <p:spPr>
            <a:xfrm>
              <a:off x="158875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74" name="Shape 174"/>
            <p:cNvSpPr/>
            <p:nvPr/>
          </p:nvSpPr>
          <p:spPr>
            <a:xfrm>
              <a:off x="158875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75" name="Shape 175"/>
            <p:cNvSpPr/>
            <p:nvPr/>
          </p:nvSpPr>
          <p:spPr>
            <a:xfrm>
              <a:off x="158875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76" name="Shape 176"/>
            <p:cNvSpPr/>
            <p:nvPr/>
          </p:nvSpPr>
          <p:spPr>
            <a:xfrm>
              <a:off x="158875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77" name="Shape 177"/>
            <p:cNvSpPr/>
            <p:nvPr/>
          </p:nvSpPr>
          <p:spPr>
            <a:xfrm>
              <a:off x="158875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78" name="Shape 178"/>
            <p:cNvSpPr/>
            <p:nvPr/>
          </p:nvSpPr>
          <p:spPr>
            <a:xfrm>
              <a:off x="158875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79" name="Shape 179"/>
            <p:cNvSpPr/>
            <p:nvPr/>
          </p:nvSpPr>
          <p:spPr>
            <a:xfrm>
              <a:off x="158875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80" name="Shape 180"/>
            <p:cNvSpPr/>
            <p:nvPr/>
          </p:nvSpPr>
          <p:spPr>
            <a:xfrm>
              <a:off x="158875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81" name="Shape 181"/>
            <p:cNvSpPr/>
            <p:nvPr/>
          </p:nvSpPr>
          <p:spPr>
            <a:xfrm>
              <a:off x="158875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82" name="Shape 182"/>
            <p:cNvSpPr/>
            <p:nvPr/>
          </p:nvSpPr>
          <p:spPr>
            <a:xfrm>
              <a:off x="158875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83" name="Shape 183"/>
            <p:cNvSpPr/>
            <p:nvPr/>
          </p:nvSpPr>
          <p:spPr>
            <a:xfrm>
              <a:off x="158875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84" name="Shape 184"/>
            <p:cNvSpPr/>
            <p:nvPr/>
          </p:nvSpPr>
          <p:spPr>
            <a:xfrm>
              <a:off x="158875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85" name="Shape 185"/>
            <p:cNvSpPr/>
            <p:nvPr/>
          </p:nvSpPr>
          <p:spPr>
            <a:xfrm>
              <a:off x="158875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86" name="Shape 186"/>
            <p:cNvSpPr/>
            <p:nvPr/>
          </p:nvSpPr>
          <p:spPr>
            <a:xfrm>
              <a:off x="158875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87" name="Shape 187"/>
            <p:cNvSpPr/>
            <p:nvPr/>
          </p:nvSpPr>
          <p:spPr>
            <a:xfrm>
              <a:off x="158875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88" name="Shape 188"/>
            <p:cNvSpPr/>
            <p:nvPr/>
          </p:nvSpPr>
          <p:spPr>
            <a:xfrm>
              <a:off x="173925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89" name="Shape 189"/>
            <p:cNvSpPr/>
            <p:nvPr/>
          </p:nvSpPr>
          <p:spPr>
            <a:xfrm>
              <a:off x="173925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90" name="Shape 190"/>
            <p:cNvSpPr/>
            <p:nvPr/>
          </p:nvSpPr>
          <p:spPr>
            <a:xfrm>
              <a:off x="173925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91" name="Shape 191"/>
            <p:cNvSpPr/>
            <p:nvPr/>
          </p:nvSpPr>
          <p:spPr>
            <a:xfrm>
              <a:off x="173925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92" name="Shape 192"/>
            <p:cNvSpPr/>
            <p:nvPr/>
          </p:nvSpPr>
          <p:spPr>
            <a:xfrm>
              <a:off x="173925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93" name="Shape 193"/>
            <p:cNvSpPr/>
            <p:nvPr/>
          </p:nvSpPr>
          <p:spPr>
            <a:xfrm>
              <a:off x="173925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94" name="Shape 194"/>
            <p:cNvSpPr/>
            <p:nvPr/>
          </p:nvSpPr>
          <p:spPr>
            <a:xfrm>
              <a:off x="173925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95" name="Shape 195"/>
            <p:cNvSpPr/>
            <p:nvPr/>
          </p:nvSpPr>
          <p:spPr>
            <a:xfrm>
              <a:off x="173925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96" name="Shape 196"/>
            <p:cNvSpPr/>
            <p:nvPr/>
          </p:nvSpPr>
          <p:spPr>
            <a:xfrm>
              <a:off x="173925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97" name="Shape 197"/>
            <p:cNvSpPr/>
            <p:nvPr/>
          </p:nvSpPr>
          <p:spPr>
            <a:xfrm>
              <a:off x="173925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98" name="Shape 198"/>
            <p:cNvSpPr/>
            <p:nvPr/>
          </p:nvSpPr>
          <p:spPr>
            <a:xfrm>
              <a:off x="173925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99" name="Shape 199"/>
            <p:cNvSpPr/>
            <p:nvPr/>
          </p:nvSpPr>
          <p:spPr>
            <a:xfrm>
              <a:off x="188975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0" name="Shape 200"/>
            <p:cNvSpPr/>
            <p:nvPr/>
          </p:nvSpPr>
          <p:spPr>
            <a:xfrm>
              <a:off x="188975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1" name="Shape 201"/>
            <p:cNvSpPr/>
            <p:nvPr/>
          </p:nvSpPr>
          <p:spPr>
            <a:xfrm>
              <a:off x="188975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2" name="Shape 202"/>
            <p:cNvSpPr/>
            <p:nvPr/>
          </p:nvSpPr>
          <p:spPr>
            <a:xfrm>
              <a:off x="188975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3" name="Shape 203"/>
            <p:cNvSpPr/>
            <p:nvPr/>
          </p:nvSpPr>
          <p:spPr>
            <a:xfrm>
              <a:off x="188975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4" name="Shape 204"/>
            <p:cNvSpPr/>
            <p:nvPr/>
          </p:nvSpPr>
          <p:spPr>
            <a:xfrm>
              <a:off x="2040275"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5" name="Shape 205"/>
            <p:cNvSpPr/>
            <p:nvPr/>
          </p:nvSpPr>
          <p:spPr>
            <a:xfrm>
              <a:off x="2040275"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6" name="Shape 206"/>
            <p:cNvSpPr/>
            <p:nvPr/>
          </p:nvSpPr>
          <p:spPr>
            <a:xfrm>
              <a:off x="2040275"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7" name="Shape 207"/>
            <p:cNvSpPr/>
            <p:nvPr/>
          </p:nvSpPr>
          <p:spPr>
            <a:xfrm>
              <a:off x="219077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8" name="Shape 208"/>
            <p:cNvSpPr/>
            <p:nvPr/>
          </p:nvSpPr>
          <p:spPr>
            <a:xfrm>
              <a:off x="234130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9" name="Shape 209"/>
            <p:cNvSpPr/>
            <p:nvPr/>
          </p:nvSpPr>
          <p:spPr>
            <a:xfrm>
              <a:off x="264232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0" name="Shape 210"/>
            <p:cNvSpPr/>
            <p:nvPr/>
          </p:nvSpPr>
          <p:spPr>
            <a:xfrm>
              <a:off x="264232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1" name="Shape 211"/>
            <p:cNvSpPr/>
            <p:nvPr/>
          </p:nvSpPr>
          <p:spPr>
            <a:xfrm>
              <a:off x="324435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grpSp>
      <p:grpSp>
        <p:nvGrpSpPr>
          <p:cNvPr id="212" name="Shape 212"/>
          <p:cNvGrpSpPr/>
          <p:nvPr/>
        </p:nvGrpSpPr>
        <p:grpSpPr>
          <a:xfrm rot="10800000">
            <a:off x="6367294" y="28698"/>
            <a:ext cx="2017554" cy="5086302"/>
            <a:chOff x="1588750" y="238125"/>
            <a:chExt cx="2078025" cy="5238750"/>
          </a:xfrm>
        </p:grpSpPr>
        <p:sp>
          <p:nvSpPr>
            <p:cNvPr id="213" name="Shape 213"/>
            <p:cNvSpPr/>
            <p:nvPr/>
          </p:nvSpPr>
          <p:spPr>
            <a:xfrm>
              <a:off x="158875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14" name="Shape 214"/>
            <p:cNvSpPr/>
            <p:nvPr/>
          </p:nvSpPr>
          <p:spPr>
            <a:xfrm>
              <a:off x="158875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15" name="Shape 215"/>
            <p:cNvSpPr/>
            <p:nvPr/>
          </p:nvSpPr>
          <p:spPr>
            <a:xfrm>
              <a:off x="158875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16" name="Shape 216"/>
            <p:cNvSpPr/>
            <p:nvPr/>
          </p:nvSpPr>
          <p:spPr>
            <a:xfrm>
              <a:off x="158875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17" name="Shape 217"/>
            <p:cNvSpPr/>
            <p:nvPr/>
          </p:nvSpPr>
          <p:spPr>
            <a:xfrm>
              <a:off x="158875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18" name="Shape 218"/>
            <p:cNvSpPr/>
            <p:nvPr/>
          </p:nvSpPr>
          <p:spPr>
            <a:xfrm>
              <a:off x="158875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19" name="Shape 219"/>
            <p:cNvSpPr/>
            <p:nvPr/>
          </p:nvSpPr>
          <p:spPr>
            <a:xfrm>
              <a:off x="1739250"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20" name="Shape 220"/>
            <p:cNvSpPr/>
            <p:nvPr/>
          </p:nvSpPr>
          <p:spPr>
            <a:xfrm>
              <a:off x="173925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21" name="Shape 221"/>
            <p:cNvSpPr/>
            <p:nvPr/>
          </p:nvSpPr>
          <p:spPr>
            <a:xfrm>
              <a:off x="173925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22" name="Shape 222"/>
            <p:cNvSpPr/>
            <p:nvPr/>
          </p:nvSpPr>
          <p:spPr>
            <a:xfrm>
              <a:off x="1739250"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23" name="Shape 223"/>
            <p:cNvSpPr/>
            <p:nvPr/>
          </p:nvSpPr>
          <p:spPr>
            <a:xfrm>
              <a:off x="173925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24" name="Shape 224"/>
            <p:cNvSpPr/>
            <p:nvPr/>
          </p:nvSpPr>
          <p:spPr>
            <a:xfrm>
              <a:off x="173925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25" name="Shape 225"/>
            <p:cNvSpPr/>
            <p:nvPr/>
          </p:nvSpPr>
          <p:spPr>
            <a:xfrm>
              <a:off x="1739250"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26" name="Shape 226"/>
            <p:cNvSpPr/>
            <p:nvPr/>
          </p:nvSpPr>
          <p:spPr>
            <a:xfrm>
              <a:off x="188975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27" name="Shape 227"/>
            <p:cNvSpPr/>
            <p:nvPr/>
          </p:nvSpPr>
          <p:spPr>
            <a:xfrm>
              <a:off x="188975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28" name="Shape 228"/>
            <p:cNvSpPr/>
            <p:nvPr/>
          </p:nvSpPr>
          <p:spPr>
            <a:xfrm>
              <a:off x="188975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29" name="Shape 229"/>
            <p:cNvSpPr/>
            <p:nvPr/>
          </p:nvSpPr>
          <p:spPr>
            <a:xfrm>
              <a:off x="188975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30" name="Shape 230"/>
            <p:cNvSpPr/>
            <p:nvPr/>
          </p:nvSpPr>
          <p:spPr>
            <a:xfrm>
              <a:off x="188975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31" name="Shape 231"/>
            <p:cNvSpPr/>
            <p:nvPr/>
          </p:nvSpPr>
          <p:spPr>
            <a:xfrm>
              <a:off x="188975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32" name="Shape 232"/>
            <p:cNvSpPr/>
            <p:nvPr/>
          </p:nvSpPr>
          <p:spPr>
            <a:xfrm>
              <a:off x="188975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33" name="Shape 233"/>
            <p:cNvSpPr/>
            <p:nvPr/>
          </p:nvSpPr>
          <p:spPr>
            <a:xfrm>
              <a:off x="188975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34" name="Shape 234"/>
            <p:cNvSpPr/>
            <p:nvPr/>
          </p:nvSpPr>
          <p:spPr>
            <a:xfrm>
              <a:off x="188975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35" name="Shape 235"/>
            <p:cNvSpPr/>
            <p:nvPr/>
          </p:nvSpPr>
          <p:spPr>
            <a:xfrm>
              <a:off x="188975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36" name="Shape 236"/>
            <p:cNvSpPr/>
            <p:nvPr/>
          </p:nvSpPr>
          <p:spPr>
            <a:xfrm>
              <a:off x="188975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37" name="Shape 237"/>
            <p:cNvSpPr/>
            <p:nvPr/>
          </p:nvSpPr>
          <p:spPr>
            <a:xfrm>
              <a:off x="188975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38" name="Shape 238"/>
            <p:cNvSpPr/>
            <p:nvPr/>
          </p:nvSpPr>
          <p:spPr>
            <a:xfrm>
              <a:off x="188975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39" name="Shape 239"/>
            <p:cNvSpPr/>
            <p:nvPr/>
          </p:nvSpPr>
          <p:spPr>
            <a:xfrm>
              <a:off x="188975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40" name="Shape 240"/>
            <p:cNvSpPr/>
            <p:nvPr/>
          </p:nvSpPr>
          <p:spPr>
            <a:xfrm>
              <a:off x="188975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41" name="Shape 241"/>
            <p:cNvSpPr/>
            <p:nvPr/>
          </p:nvSpPr>
          <p:spPr>
            <a:xfrm>
              <a:off x="188975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42" name="Shape 242"/>
            <p:cNvSpPr/>
            <p:nvPr/>
          </p:nvSpPr>
          <p:spPr>
            <a:xfrm>
              <a:off x="188975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43" name="Shape 243"/>
            <p:cNvSpPr/>
            <p:nvPr/>
          </p:nvSpPr>
          <p:spPr>
            <a:xfrm>
              <a:off x="188975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44" name="Shape 244"/>
            <p:cNvSpPr/>
            <p:nvPr/>
          </p:nvSpPr>
          <p:spPr>
            <a:xfrm>
              <a:off x="188975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45" name="Shape 245"/>
            <p:cNvSpPr/>
            <p:nvPr/>
          </p:nvSpPr>
          <p:spPr>
            <a:xfrm>
              <a:off x="2040275"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46" name="Shape 246"/>
            <p:cNvSpPr/>
            <p:nvPr/>
          </p:nvSpPr>
          <p:spPr>
            <a:xfrm>
              <a:off x="2040275"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47" name="Shape 247"/>
            <p:cNvSpPr/>
            <p:nvPr/>
          </p:nvSpPr>
          <p:spPr>
            <a:xfrm>
              <a:off x="2040275"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48" name="Shape 248"/>
            <p:cNvSpPr/>
            <p:nvPr/>
          </p:nvSpPr>
          <p:spPr>
            <a:xfrm>
              <a:off x="2040275"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49" name="Shape 249"/>
            <p:cNvSpPr/>
            <p:nvPr/>
          </p:nvSpPr>
          <p:spPr>
            <a:xfrm>
              <a:off x="2040275"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50" name="Shape 250"/>
            <p:cNvSpPr/>
            <p:nvPr/>
          </p:nvSpPr>
          <p:spPr>
            <a:xfrm>
              <a:off x="2040275"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51" name="Shape 251"/>
            <p:cNvSpPr/>
            <p:nvPr/>
          </p:nvSpPr>
          <p:spPr>
            <a:xfrm>
              <a:off x="2040275"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52" name="Shape 252"/>
            <p:cNvSpPr/>
            <p:nvPr/>
          </p:nvSpPr>
          <p:spPr>
            <a:xfrm>
              <a:off x="2040275"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53" name="Shape 253"/>
            <p:cNvSpPr/>
            <p:nvPr/>
          </p:nvSpPr>
          <p:spPr>
            <a:xfrm>
              <a:off x="2040275"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54" name="Shape 254"/>
            <p:cNvSpPr/>
            <p:nvPr/>
          </p:nvSpPr>
          <p:spPr>
            <a:xfrm>
              <a:off x="2040275"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55" name="Shape 255"/>
            <p:cNvSpPr/>
            <p:nvPr/>
          </p:nvSpPr>
          <p:spPr>
            <a:xfrm>
              <a:off x="2040275"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56" name="Shape 256"/>
            <p:cNvSpPr/>
            <p:nvPr/>
          </p:nvSpPr>
          <p:spPr>
            <a:xfrm>
              <a:off x="2040275"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57" name="Shape 257"/>
            <p:cNvSpPr/>
            <p:nvPr/>
          </p:nvSpPr>
          <p:spPr>
            <a:xfrm>
              <a:off x="2040275"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58" name="Shape 258"/>
            <p:cNvSpPr/>
            <p:nvPr/>
          </p:nvSpPr>
          <p:spPr>
            <a:xfrm>
              <a:off x="2040275"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59" name="Shape 259"/>
            <p:cNvSpPr/>
            <p:nvPr/>
          </p:nvSpPr>
          <p:spPr>
            <a:xfrm>
              <a:off x="2040275"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60" name="Shape 260"/>
            <p:cNvSpPr/>
            <p:nvPr/>
          </p:nvSpPr>
          <p:spPr>
            <a:xfrm>
              <a:off x="2040275"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61" name="Shape 261"/>
            <p:cNvSpPr/>
            <p:nvPr/>
          </p:nvSpPr>
          <p:spPr>
            <a:xfrm>
              <a:off x="2040275"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62" name="Shape 262"/>
            <p:cNvSpPr/>
            <p:nvPr/>
          </p:nvSpPr>
          <p:spPr>
            <a:xfrm>
              <a:off x="2040275"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63" name="Shape 263"/>
            <p:cNvSpPr/>
            <p:nvPr/>
          </p:nvSpPr>
          <p:spPr>
            <a:xfrm>
              <a:off x="2040275"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64" name="Shape 264"/>
            <p:cNvSpPr/>
            <p:nvPr/>
          </p:nvSpPr>
          <p:spPr>
            <a:xfrm>
              <a:off x="2190775"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65" name="Shape 265"/>
            <p:cNvSpPr/>
            <p:nvPr/>
          </p:nvSpPr>
          <p:spPr>
            <a:xfrm>
              <a:off x="2190775"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66" name="Shape 266"/>
            <p:cNvSpPr/>
            <p:nvPr/>
          </p:nvSpPr>
          <p:spPr>
            <a:xfrm>
              <a:off x="2190775"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67" name="Shape 267"/>
            <p:cNvSpPr/>
            <p:nvPr/>
          </p:nvSpPr>
          <p:spPr>
            <a:xfrm>
              <a:off x="2190775"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68" name="Shape 268"/>
            <p:cNvSpPr/>
            <p:nvPr/>
          </p:nvSpPr>
          <p:spPr>
            <a:xfrm>
              <a:off x="219077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69" name="Shape 269"/>
            <p:cNvSpPr/>
            <p:nvPr/>
          </p:nvSpPr>
          <p:spPr>
            <a:xfrm>
              <a:off x="219077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70" name="Shape 270"/>
            <p:cNvSpPr/>
            <p:nvPr/>
          </p:nvSpPr>
          <p:spPr>
            <a:xfrm>
              <a:off x="2190775"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71" name="Shape 271"/>
            <p:cNvSpPr/>
            <p:nvPr/>
          </p:nvSpPr>
          <p:spPr>
            <a:xfrm>
              <a:off x="2190775"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72" name="Shape 272"/>
            <p:cNvSpPr/>
            <p:nvPr/>
          </p:nvSpPr>
          <p:spPr>
            <a:xfrm>
              <a:off x="219077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73" name="Shape 273"/>
            <p:cNvSpPr/>
            <p:nvPr/>
          </p:nvSpPr>
          <p:spPr>
            <a:xfrm>
              <a:off x="2190775"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74" name="Shape 274"/>
            <p:cNvSpPr/>
            <p:nvPr/>
          </p:nvSpPr>
          <p:spPr>
            <a:xfrm>
              <a:off x="219077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75" name="Shape 275"/>
            <p:cNvSpPr/>
            <p:nvPr/>
          </p:nvSpPr>
          <p:spPr>
            <a:xfrm>
              <a:off x="2190775"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76" name="Shape 276"/>
            <p:cNvSpPr/>
            <p:nvPr/>
          </p:nvSpPr>
          <p:spPr>
            <a:xfrm>
              <a:off x="219077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77" name="Shape 277"/>
            <p:cNvSpPr/>
            <p:nvPr/>
          </p:nvSpPr>
          <p:spPr>
            <a:xfrm>
              <a:off x="219077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78" name="Shape 278"/>
            <p:cNvSpPr/>
            <p:nvPr/>
          </p:nvSpPr>
          <p:spPr>
            <a:xfrm>
              <a:off x="219077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79" name="Shape 279"/>
            <p:cNvSpPr/>
            <p:nvPr/>
          </p:nvSpPr>
          <p:spPr>
            <a:xfrm>
              <a:off x="2190775"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80" name="Shape 280"/>
            <p:cNvSpPr/>
            <p:nvPr/>
          </p:nvSpPr>
          <p:spPr>
            <a:xfrm>
              <a:off x="219077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81" name="Shape 281"/>
            <p:cNvSpPr/>
            <p:nvPr/>
          </p:nvSpPr>
          <p:spPr>
            <a:xfrm>
              <a:off x="219077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82" name="Shape 282"/>
            <p:cNvSpPr/>
            <p:nvPr/>
          </p:nvSpPr>
          <p:spPr>
            <a:xfrm>
              <a:off x="2190775"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83" name="Shape 283"/>
            <p:cNvSpPr/>
            <p:nvPr/>
          </p:nvSpPr>
          <p:spPr>
            <a:xfrm>
              <a:off x="219077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84" name="Shape 284"/>
            <p:cNvSpPr/>
            <p:nvPr/>
          </p:nvSpPr>
          <p:spPr>
            <a:xfrm>
              <a:off x="2190775"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85" name="Shape 285"/>
            <p:cNvSpPr/>
            <p:nvPr/>
          </p:nvSpPr>
          <p:spPr>
            <a:xfrm>
              <a:off x="2190775"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86" name="Shape 286"/>
            <p:cNvSpPr/>
            <p:nvPr/>
          </p:nvSpPr>
          <p:spPr>
            <a:xfrm>
              <a:off x="219077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87" name="Shape 287"/>
            <p:cNvSpPr/>
            <p:nvPr/>
          </p:nvSpPr>
          <p:spPr>
            <a:xfrm>
              <a:off x="219077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88" name="Shape 288"/>
            <p:cNvSpPr/>
            <p:nvPr/>
          </p:nvSpPr>
          <p:spPr>
            <a:xfrm>
              <a:off x="2190775"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89" name="Shape 289"/>
            <p:cNvSpPr/>
            <p:nvPr/>
          </p:nvSpPr>
          <p:spPr>
            <a:xfrm>
              <a:off x="234130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0" name="Shape 290"/>
            <p:cNvSpPr/>
            <p:nvPr/>
          </p:nvSpPr>
          <p:spPr>
            <a:xfrm>
              <a:off x="234130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1" name="Shape 291"/>
            <p:cNvSpPr/>
            <p:nvPr/>
          </p:nvSpPr>
          <p:spPr>
            <a:xfrm>
              <a:off x="234130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2" name="Shape 292"/>
            <p:cNvSpPr/>
            <p:nvPr/>
          </p:nvSpPr>
          <p:spPr>
            <a:xfrm>
              <a:off x="234130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3" name="Shape 293"/>
            <p:cNvSpPr/>
            <p:nvPr/>
          </p:nvSpPr>
          <p:spPr>
            <a:xfrm>
              <a:off x="234130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4" name="Shape 294"/>
            <p:cNvSpPr/>
            <p:nvPr/>
          </p:nvSpPr>
          <p:spPr>
            <a:xfrm>
              <a:off x="234130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5" name="Shape 295"/>
            <p:cNvSpPr/>
            <p:nvPr/>
          </p:nvSpPr>
          <p:spPr>
            <a:xfrm>
              <a:off x="234130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6" name="Shape 296"/>
            <p:cNvSpPr/>
            <p:nvPr/>
          </p:nvSpPr>
          <p:spPr>
            <a:xfrm>
              <a:off x="234130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7" name="Shape 297"/>
            <p:cNvSpPr/>
            <p:nvPr/>
          </p:nvSpPr>
          <p:spPr>
            <a:xfrm>
              <a:off x="234130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8" name="Shape 298"/>
            <p:cNvSpPr/>
            <p:nvPr/>
          </p:nvSpPr>
          <p:spPr>
            <a:xfrm>
              <a:off x="234130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9" name="Shape 299"/>
            <p:cNvSpPr/>
            <p:nvPr/>
          </p:nvSpPr>
          <p:spPr>
            <a:xfrm>
              <a:off x="234130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0" name="Shape 300"/>
            <p:cNvSpPr/>
            <p:nvPr/>
          </p:nvSpPr>
          <p:spPr>
            <a:xfrm>
              <a:off x="234130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1" name="Shape 301"/>
            <p:cNvSpPr/>
            <p:nvPr/>
          </p:nvSpPr>
          <p:spPr>
            <a:xfrm>
              <a:off x="234130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2" name="Shape 302"/>
            <p:cNvSpPr/>
            <p:nvPr/>
          </p:nvSpPr>
          <p:spPr>
            <a:xfrm>
              <a:off x="234130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3" name="Shape 303"/>
            <p:cNvSpPr/>
            <p:nvPr/>
          </p:nvSpPr>
          <p:spPr>
            <a:xfrm>
              <a:off x="234130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4" name="Shape 304"/>
            <p:cNvSpPr/>
            <p:nvPr/>
          </p:nvSpPr>
          <p:spPr>
            <a:xfrm>
              <a:off x="234130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5" name="Shape 305"/>
            <p:cNvSpPr/>
            <p:nvPr/>
          </p:nvSpPr>
          <p:spPr>
            <a:xfrm>
              <a:off x="234130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6" name="Shape 306"/>
            <p:cNvSpPr/>
            <p:nvPr/>
          </p:nvSpPr>
          <p:spPr>
            <a:xfrm>
              <a:off x="234130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7" name="Shape 307"/>
            <p:cNvSpPr/>
            <p:nvPr/>
          </p:nvSpPr>
          <p:spPr>
            <a:xfrm>
              <a:off x="234130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8" name="Shape 308"/>
            <p:cNvSpPr/>
            <p:nvPr/>
          </p:nvSpPr>
          <p:spPr>
            <a:xfrm>
              <a:off x="234130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9" name="Shape 309"/>
            <p:cNvSpPr/>
            <p:nvPr/>
          </p:nvSpPr>
          <p:spPr>
            <a:xfrm>
              <a:off x="234130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10" name="Shape 310"/>
            <p:cNvSpPr/>
            <p:nvPr/>
          </p:nvSpPr>
          <p:spPr>
            <a:xfrm>
              <a:off x="234130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11" name="Shape 311"/>
            <p:cNvSpPr/>
            <p:nvPr/>
          </p:nvSpPr>
          <p:spPr>
            <a:xfrm>
              <a:off x="234130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12" name="Shape 312"/>
            <p:cNvSpPr/>
            <p:nvPr/>
          </p:nvSpPr>
          <p:spPr>
            <a:xfrm>
              <a:off x="234130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13" name="Shape 313"/>
            <p:cNvSpPr/>
            <p:nvPr/>
          </p:nvSpPr>
          <p:spPr>
            <a:xfrm>
              <a:off x="234130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14" name="Shape 314"/>
            <p:cNvSpPr/>
            <p:nvPr/>
          </p:nvSpPr>
          <p:spPr>
            <a:xfrm>
              <a:off x="234130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15" name="Shape 315"/>
            <p:cNvSpPr/>
            <p:nvPr/>
          </p:nvSpPr>
          <p:spPr>
            <a:xfrm>
              <a:off x="249180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16" name="Shape 316"/>
            <p:cNvSpPr/>
            <p:nvPr/>
          </p:nvSpPr>
          <p:spPr>
            <a:xfrm>
              <a:off x="249180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17" name="Shape 317"/>
            <p:cNvSpPr/>
            <p:nvPr/>
          </p:nvSpPr>
          <p:spPr>
            <a:xfrm>
              <a:off x="249180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18" name="Shape 318"/>
            <p:cNvSpPr/>
            <p:nvPr/>
          </p:nvSpPr>
          <p:spPr>
            <a:xfrm>
              <a:off x="249180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19" name="Shape 319"/>
            <p:cNvSpPr/>
            <p:nvPr/>
          </p:nvSpPr>
          <p:spPr>
            <a:xfrm>
              <a:off x="249180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20" name="Shape 320"/>
            <p:cNvSpPr/>
            <p:nvPr/>
          </p:nvSpPr>
          <p:spPr>
            <a:xfrm>
              <a:off x="249180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21" name="Shape 321"/>
            <p:cNvSpPr/>
            <p:nvPr/>
          </p:nvSpPr>
          <p:spPr>
            <a:xfrm>
              <a:off x="249180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22" name="Shape 322"/>
            <p:cNvSpPr/>
            <p:nvPr/>
          </p:nvSpPr>
          <p:spPr>
            <a:xfrm>
              <a:off x="249180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23" name="Shape 323"/>
            <p:cNvSpPr/>
            <p:nvPr/>
          </p:nvSpPr>
          <p:spPr>
            <a:xfrm>
              <a:off x="249180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24" name="Shape 324"/>
            <p:cNvSpPr/>
            <p:nvPr/>
          </p:nvSpPr>
          <p:spPr>
            <a:xfrm>
              <a:off x="249180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25" name="Shape 325"/>
            <p:cNvSpPr/>
            <p:nvPr/>
          </p:nvSpPr>
          <p:spPr>
            <a:xfrm>
              <a:off x="249180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26" name="Shape 326"/>
            <p:cNvSpPr/>
            <p:nvPr/>
          </p:nvSpPr>
          <p:spPr>
            <a:xfrm>
              <a:off x="249180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27" name="Shape 327"/>
            <p:cNvSpPr/>
            <p:nvPr/>
          </p:nvSpPr>
          <p:spPr>
            <a:xfrm>
              <a:off x="249180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28" name="Shape 328"/>
            <p:cNvSpPr/>
            <p:nvPr/>
          </p:nvSpPr>
          <p:spPr>
            <a:xfrm>
              <a:off x="249180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29" name="Shape 329"/>
            <p:cNvSpPr/>
            <p:nvPr/>
          </p:nvSpPr>
          <p:spPr>
            <a:xfrm>
              <a:off x="249180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30" name="Shape 330"/>
            <p:cNvSpPr/>
            <p:nvPr/>
          </p:nvSpPr>
          <p:spPr>
            <a:xfrm>
              <a:off x="249180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31" name="Shape 331"/>
            <p:cNvSpPr/>
            <p:nvPr/>
          </p:nvSpPr>
          <p:spPr>
            <a:xfrm>
              <a:off x="249180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32" name="Shape 332"/>
            <p:cNvSpPr/>
            <p:nvPr/>
          </p:nvSpPr>
          <p:spPr>
            <a:xfrm>
              <a:off x="249180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33" name="Shape 333"/>
            <p:cNvSpPr/>
            <p:nvPr/>
          </p:nvSpPr>
          <p:spPr>
            <a:xfrm>
              <a:off x="249180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34" name="Shape 334"/>
            <p:cNvSpPr/>
            <p:nvPr/>
          </p:nvSpPr>
          <p:spPr>
            <a:xfrm>
              <a:off x="249180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35" name="Shape 335"/>
            <p:cNvSpPr/>
            <p:nvPr/>
          </p:nvSpPr>
          <p:spPr>
            <a:xfrm>
              <a:off x="249180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36" name="Shape 336"/>
            <p:cNvSpPr/>
            <p:nvPr/>
          </p:nvSpPr>
          <p:spPr>
            <a:xfrm>
              <a:off x="249180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37" name="Shape 337"/>
            <p:cNvSpPr/>
            <p:nvPr/>
          </p:nvSpPr>
          <p:spPr>
            <a:xfrm>
              <a:off x="249180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38" name="Shape 338"/>
            <p:cNvSpPr/>
            <p:nvPr/>
          </p:nvSpPr>
          <p:spPr>
            <a:xfrm>
              <a:off x="249180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39" name="Shape 339"/>
            <p:cNvSpPr/>
            <p:nvPr/>
          </p:nvSpPr>
          <p:spPr>
            <a:xfrm>
              <a:off x="249180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40" name="Shape 340"/>
            <p:cNvSpPr/>
            <p:nvPr/>
          </p:nvSpPr>
          <p:spPr>
            <a:xfrm>
              <a:off x="264232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41" name="Shape 341"/>
            <p:cNvSpPr/>
            <p:nvPr/>
          </p:nvSpPr>
          <p:spPr>
            <a:xfrm>
              <a:off x="264232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42" name="Shape 342"/>
            <p:cNvSpPr/>
            <p:nvPr/>
          </p:nvSpPr>
          <p:spPr>
            <a:xfrm>
              <a:off x="264232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43" name="Shape 343"/>
            <p:cNvSpPr/>
            <p:nvPr/>
          </p:nvSpPr>
          <p:spPr>
            <a:xfrm>
              <a:off x="264232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44" name="Shape 344"/>
            <p:cNvSpPr/>
            <p:nvPr/>
          </p:nvSpPr>
          <p:spPr>
            <a:xfrm>
              <a:off x="264232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45" name="Shape 345"/>
            <p:cNvSpPr/>
            <p:nvPr/>
          </p:nvSpPr>
          <p:spPr>
            <a:xfrm>
              <a:off x="264232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46" name="Shape 346"/>
            <p:cNvSpPr/>
            <p:nvPr/>
          </p:nvSpPr>
          <p:spPr>
            <a:xfrm>
              <a:off x="264232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47" name="Shape 347"/>
            <p:cNvSpPr/>
            <p:nvPr/>
          </p:nvSpPr>
          <p:spPr>
            <a:xfrm>
              <a:off x="264232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48" name="Shape 348"/>
            <p:cNvSpPr/>
            <p:nvPr/>
          </p:nvSpPr>
          <p:spPr>
            <a:xfrm>
              <a:off x="264232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49" name="Shape 349"/>
            <p:cNvSpPr/>
            <p:nvPr/>
          </p:nvSpPr>
          <p:spPr>
            <a:xfrm>
              <a:off x="264232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50" name="Shape 350"/>
            <p:cNvSpPr/>
            <p:nvPr/>
          </p:nvSpPr>
          <p:spPr>
            <a:xfrm>
              <a:off x="264232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51" name="Shape 351"/>
            <p:cNvSpPr/>
            <p:nvPr/>
          </p:nvSpPr>
          <p:spPr>
            <a:xfrm>
              <a:off x="264232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52" name="Shape 352"/>
            <p:cNvSpPr/>
            <p:nvPr/>
          </p:nvSpPr>
          <p:spPr>
            <a:xfrm>
              <a:off x="264232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53" name="Shape 353"/>
            <p:cNvSpPr/>
            <p:nvPr/>
          </p:nvSpPr>
          <p:spPr>
            <a:xfrm>
              <a:off x="264232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54" name="Shape 354"/>
            <p:cNvSpPr/>
            <p:nvPr/>
          </p:nvSpPr>
          <p:spPr>
            <a:xfrm>
              <a:off x="264232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55" name="Shape 355"/>
            <p:cNvSpPr/>
            <p:nvPr/>
          </p:nvSpPr>
          <p:spPr>
            <a:xfrm>
              <a:off x="264232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56" name="Shape 356"/>
            <p:cNvSpPr/>
            <p:nvPr/>
          </p:nvSpPr>
          <p:spPr>
            <a:xfrm>
              <a:off x="264232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57" name="Shape 357"/>
            <p:cNvSpPr/>
            <p:nvPr/>
          </p:nvSpPr>
          <p:spPr>
            <a:xfrm>
              <a:off x="264232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58" name="Shape 358"/>
            <p:cNvSpPr/>
            <p:nvPr/>
          </p:nvSpPr>
          <p:spPr>
            <a:xfrm>
              <a:off x="264232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59" name="Shape 359"/>
            <p:cNvSpPr/>
            <p:nvPr/>
          </p:nvSpPr>
          <p:spPr>
            <a:xfrm>
              <a:off x="264232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60" name="Shape 360"/>
            <p:cNvSpPr/>
            <p:nvPr/>
          </p:nvSpPr>
          <p:spPr>
            <a:xfrm>
              <a:off x="27928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61" name="Shape 361"/>
            <p:cNvSpPr/>
            <p:nvPr/>
          </p:nvSpPr>
          <p:spPr>
            <a:xfrm>
              <a:off x="27928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62" name="Shape 362"/>
            <p:cNvSpPr/>
            <p:nvPr/>
          </p:nvSpPr>
          <p:spPr>
            <a:xfrm>
              <a:off x="27928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63" name="Shape 363"/>
            <p:cNvSpPr/>
            <p:nvPr/>
          </p:nvSpPr>
          <p:spPr>
            <a:xfrm>
              <a:off x="27928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64" name="Shape 364"/>
            <p:cNvSpPr/>
            <p:nvPr/>
          </p:nvSpPr>
          <p:spPr>
            <a:xfrm>
              <a:off x="27928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65" name="Shape 365"/>
            <p:cNvSpPr/>
            <p:nvPr/>
          </p:nvSpPr>
          <p:spPr>
            <a:xfrm>
              <a:off x="27928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66" name="Shape 366"/>
            <p:cNvSpPr/>
            <p:nvPr/>
          </p:nvSpPr>
          <p:spPr>
            <a:xfrm>
              <a:off x="27928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67" name="Shape 367"/>
            <p:cNvSpPr/>
            <p:nvPr/>
          </p:nvSpPr>
          <p:spPr>
            <a:xfrm>
              <a:off x="27928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68" name="Shape 368"/>
            <p:cNvSpPr/>
            <p:nvPr/>
          </p:nvSpPr>
          <p:spPr>
            <a:xfrm>
              <a:off x="27928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69" name="Shape 369"/>
            <p:cNvSpPr/>
            <p:nvPr/>
          </p:nvSpPr>
          <p:spPr>
            <a:xfrm>
              <a:off x="27928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70" name="Shape 370"/>
            <p:cNvSpPr/>
            <p:nvPr/>
          </p:nvSpPr>
          <p:spPr>
            <a:xfrm>
              <a:off x="27928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71" name="Shape 371"/>
            <p:cNvSpPr/>
            <p:nvPr/>
          </p:nvSpPr>
          <p:spPr>
            <a:xfrm>
              <a:off x="27928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72" name="Shape 372"/>
            <p:cNvSpPr/>
            <p:nvPr/>
          </p:nvSpPr>
          <p:spPr>
            <a:xfrm>
              <a:off x="27928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73" name="Shape 373"/>
            <p:cNvSpPr/>
            <p:nvPr/>
          </p:nvSpPr>
          <p:spPr>
            <a:xfrm>
              <a:off x="27928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74" name="Shape 374"/>
            <p:cNvSpPr/>
            <p:nvPr/>
          </p:nvSpPr>
          <p:spPr>
            <a:xfrm>
              <a:off x="27928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75" name="Shape 375"/>
            <p:cNvSpPr/>
            <p:nvPr/>
          </p:nvSpPr>
          <p:spPr>
            <a:xfrm>
              <a:off x="27928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76" name="Shape 376"/>
            <p:cNvSpPr/>
            <p:nvPr/>
          </p:nvSpPr>
          <p:spPr>
            <a:xfrm>
              <a:off x="27928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77" name="Shape 377"/>
            <p:cNvSpPr/>
            <p:nvPr/>
          </p:nvSpPr>
          <p:spPr>
            <a:xfrm>
              <a:off x="27928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78" name="Shape 378"/>
            <p:cNvSpPr/>
            <p:nvPr/>
          </p:nvSpPr>
          <p:spPr>
            <a:xfrm>
              <a:off x="294332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79" name="Shape 379"/>
            <p:cNvSpPr/>
            <p:nvPr/>
          </p:nvSpPr>
          <p:spPr>
            <a:xfrm>
              <a:off x="294332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80" name="Shape 380"/>
            <p:cNvSpPr/>
            <p:nvPr/>
          </p:nvSpPr>
          <p:spPr>
            <a:xfrm>
              <a:off x="294332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81" name="Shape 381"/>
            <p:cNvSpPr/>
            <p:nvPr/>
          </p:nvSpPr>
          <p:spPr>
            <a:xfrm>
              <a:off x="294332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82" name="Shape 382"/>
            <p:cNvSpPr/>
            <p:nvPr/>
          </p:nvSpPr>
          <p:spPr>
            <a:xfrm>
              <a:off x="294332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83" name="Shape 383"/>
            <p:cNvSpPr/>
            <p:nvPr/>
          </p:nvSpPr>
          <p:spPr>
            <a:xfrm>
              <a:off x="294332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84" name="Shape 384"/>
            <p:cNvSpPr/>
            <p:nvPr/>
          </p:nvSpPr>
          <p:spPr>
            <a:xfrm>
              <a:off x="294332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85" name="Shape 385"/>
            <p:cNvSpPr/>
            <p:nvPr/>
          </p:nvSpPr>
          <p:spPr>
            <a:xfrm>
              <a:off x="294332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86" name="Shape 386"/>
            <p:cNvSpPr/>
            <p:nvPr/>
          </p:nvSpPr>
          <p:spPr>
            <a:xfrm>
              <a:off x="294332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87" name="Shape 387"/>
            <p:cNvSpPr/>
            <p:nvPr/>
          </p:nvSpPr>
          <p:spPr>
            <a:xfrm>
              <a:off x="294332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88" name="Shape 388"/>
            <p:cNvSpPr/>
            <p:nvPr/>
          </p:nvSpPr>
          <p:spPr>
            <a:xfrm>
              <a:off x="294332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89" name="Shape 389"/>
            <p:cNvSpPr/>
            <p:nvPr/>
          </p:nvSpPr>
          <p:spPr>
            <a:xfrm>
              <a:off x="294332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90" name="Shape 390"/>
            <p:cNvSpPr/>
            <p:nvPr/>
          </p:nvSpPr>
          <p:spPr>
            <a:xfrm>
              <a:off x="294332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91" name="Shape 391"/>
            <p:cNvSpPr/>
            <p:nvPr/>
          </p:nvSpPr>
          <p:spPr>
            <a:xfrm>
              <a:off x="294332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92" name="Shape 392"/>
            <p:cNvSpPr/>
            <p:nvPr/>
          </p:nvSpPr>
          <p:spPr>
            <a:xfrm>
              <a:off x="294332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93" name="Shape 393"/>
            <p:cNvSpPr/>
            <p:nvPr/>
          </p:nvSpPr>
          <p:spPr>
            <a:xfrm>
              <a:off x="294332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94" name="Shape 394"/>
            <p:cNvSpPr/>
            <p:nvPr/>
          </p:nvSpPr>
          <p:spPr>
            <a:xfrm>
              <a:off x="294332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95" name="Shape 395"/>
            <p:cNvSpPr/>
            <p:nvPr/>
          </p:nvSpPr>
          <p:spPr>
            <a:xfrm>
              <a:off x="294332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96" name="Shape 396"/>
            <p:cNvSpPr/>
            <p:nvPr/>
          </p:nvSpPr>
          <p:spPr>
            <a:xfrm>
              <a:off x="3093850"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97" name="Shape 397"/>
            <p:cNvSpPr/>
            <p:nvPr/>
          </p:nvSpPr>
          <p:spPr>
            <a:xfrm>
              <a:off x="3093850"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98" name="Shape 398"/>
            <p:cNvSpPr/>
            <p:nvPr/>
          </p:nvSpPr>
          <p:spPr>
            <a:xfrm>
              <a:off x="3093850"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99" name="Shape 399"/>
            <p:cNvSpPr/>
            <p:nvPr/>
          </p:nvSpPr>
          <p:spPr>
            <a:xfrm>
              <a:off x="3093850"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00" name="Shape 400"/>
            <p:cNvSpPr/>
            <p:nvPr/>
          </p:nvSpPr>
          <p:spPr>
            <a:xfrm>
              <a:off x="3093850"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01" name="Shape 401"/>
            <p:cNvSpPr/>
            <p:nvPr/>
          </p:nvSpPr>
          <p:spPr>
            <a:xfrm>
              <a:off x="3093850"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02" name="Shape 402"/>
            <p:cNvSpPr/>
            <p:nvPr/>
          </p:nvSpPr>
          <p:spPr>
            <a:xfrm>
              <a:off x="3093850"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03" name="Shape 403"/>
            <p:cNvSpPr/>
            <p:nvPr/>
          </p:nvSpPr>
          <p:spPr>
            <a:xfrm>
              <a:off x="309385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04" name="Shape 404"/>
            <p:cNvSpPr/>
            <p:nvPr/>
          </p:nvSpPr>
          <p:spPr>
            <a:xfrm>
              <a:off x="3093850"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05" name="Shape 405"/>
            <p:cNvSpPr/>
            <p:nvPr/>
          </p:nvSpPr>
          <p:spPr>
            <a:xfrm>
              <a:off x="324435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06" name="Shape 406"/>
            <p:cNvSpPr/>
            <p:nvPr/>
          </p:nvSpPr>
          <p:spPr>
            <a:xfrm>
              <a:off x="324435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07" name="Shape 407"/>
            <p:cNvSpPr/>
            <p:nvPr/>
          </p:nvSpPr>
          <p:spPr>
            <a:xfrm>
              <a:off x="324435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08" name="Shape 408"/>
            <p:cNvSpPr/>
            <p:nvPr/>
          </p:nvSpPr>
          <p:spPr>
            <a:xfrm>
              <a:off x="324435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09" name="Shape 409"/>
            <p:cNvSpPr/>
            <p:nvPr/>
          </p:nvSpPr>
          <p:spPr>
            <a:xfrm>
              <a:off x="324435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10" name="Shape 410"/>
            <p:cNvSpPr/>
            <p:nvPr/>
          </p:nvSpPr>
          <p:spPr>
            <a:xfrm>
              <a:off x="324435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11" name="Shape 411"/>
            <p:cNvSpPr/>
            <p:nvPr/>
          </p:nvSpPr>
          <p:spPr>
            <a:xfrm>
              <a:off x="324435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12" name="Shape 412"/>
            <p:cNvSpPr/>
            <p:nvPr/>
          </p:nvSpPr>
          <p:spPr>
            <a:xfrm>
              <a:off x="324435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13" name="Shape 413"/>
            <p:cNvSpPr/>
            <p:nvPr/>
          </p:nvSpPr>
          <p:spPr>
            <a:xfrm>
              <a:off x="339487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14" name="Shape 414"/>
            <p:cNvSpPr/>
            <p:nvPr/>
          </p:nvSpPr>
          <p:spPr>
            <a:xfrm>
              <a:off x="339487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15" name="Shape 415"/>
            <p:cNvSpPr/>
            <p:nvPr/>
          </p:nvSpPr>
          <p:spPr>
            <a:xfrm>
              <a:off x="339487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16" name="Shape 416"/>
            <p:cNvSpPr/>
            <p:nvPr/>
          </p:nvSpPr>
          <p:spPr>
            <a:xfrm>
              <a:off x="339487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17" name="Shape 417"/>
            <p:cNvSpPr/>
            <p:nvPr/>
          </p:nvSpPr>
          <p:spPr>
            <a:xfrm>
              <a:off x="339487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18" name="Shape 418"/>
            <p:cNvSpPr/>
            <p:nvPr/>
          </p:nvSpPr>
          <p:spPr>
            <a:xfrm>
              <a:off x="339487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19" name="Shape 419"/>
            <p:cNvSpPr/>
            <p:nvPr/>
          </p:nvSpPr>
          <p:spPr>
            <a:xfrm>
              <a:off x="354537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20" name="Shape 420"/>
            <p:cNvSpPr/>
            <p:nvPr/>
          </p:nvSpPr>
          <p:spPr>
            <a:xfrm>
              <a:off x="354537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21" name="Shape 421"/>
            <p:cNvSpPr/>
            <p:nvPr/>
          </p:nvSpPr>
          <p:spPr>
            <a:xfrm>
              <a:off x="354537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grpSp>
      <p:grpSp>
        <p:nvGrpSpPr>
          <p:cNvPr id="422" name="Shape 422"/>
          <p:cNvGrpSpPr/>
          <p:nvPr/>
        </p:nvGrpSpPr>
        <p:grpSpPr>
          <a:xfrm rot="10800000">
            <a:off x="6367294" y="28698"/>
            <a:ext cx="2309820" cy="5086302"/>
            <a:chOff x="1287725" y="238125"/>
            <a:chExt cx="2379050" cy="5238750"/>
          </a:xfrm>
        </p:grpSpPr>
        <p:sp>
          <p:nvSpPr>
            <p:cNvPr id="423" name="Shape 423"/>
            <p:cNvSpPr/>
            <p:nvPr/>
          </p:nvSpPr>
          <p:spPr>
            <a:xfrm>
              <a:off x="1287725"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24" name="Shape 424"/>
            <p:cNvSpPr/>
            <p:nvPr/>
          </p:nvSpPr>
          <p:spPr>
            <a:xfrm>
              <a:off x="128772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25" name="Shape 425"/>
            <p:cNvSpPr/>
            <p:nvPr/>
          </p:nvSpPr>
          <p:spPr>
            <a:xfrm>
              <a:off x="1287725"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26" name="Shape 426"/>
            <p:cNvSpPr/>
            <p:nvPr/>
          </p:nvSpPr>
          <p:spPr>
            <a:xfrm>
              <a:off x="128772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27" name="Shape 427"/>
            <p:cNvSpPr/>
            <p:nvPr/>
          </p:nvSpPr>
          <p:spPr>
            <a:xfrm>
              <a:off x="1287725"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28" name="Shape 428"/>
            <p:cNvSpPr/>
            <p:nvPr/>
          </p:nvSpPr>
          <p:spPr>
            <a:xfrm>
              <a:off x="128772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29" name="Shape 429"/>
            <p:cNvSpPr/>
            <p:nvPr/>
          </p:nvSpPr>
          <p:spPr>
            <a:xfrm>
              <a:off x="128772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30" name="Shape 430"/>
            <p:cNvSpPr/>
            <p:nvPr/>
          </p:nvSpPr>
          <p:spPr>
            <a:xfrm>
              <a:off x="128772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31" name="Shape 431"/>
            <p:cNvSpPr/>
            <p:nvPr/>
          </p:nvSpPr>
          <p:spPr>
            <a:xfrm>
              <a:off x="1287725"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32" name="Shape 432"/>
            <p:cNvSpPr/>
            <p:nvPr/>
          </p:nvSpPr>
          <p:spPr>
            <a:xfrm>
              <a:off x="128772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33" name="Shape 433"/>
            <p:cNvSpPr/>
            <p:nvPr/>
          </p:nvSpPr>
          <p:spPr>
            <a:xfrm>
              <a:off x="128772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34" name="Shape 434"/>
            <p:cNvSpPr/>
            <p:nvPr/>
          </p:nvSpPr>
          <p:spPr>
            <a:xfrm>
              <a:off x="128772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35" name="Shape 435"/>
            <p:cNvSpPr/>
            <p:nvPr/>
          </p:nvSpPr>
          <p:spPr>
            <a:xfrm>
              <a:off x="1287725"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36" name="Shape 436"/>
            <p:cNvSpPr/>
            <p:nvPr/>
          </p:nvSpPr>
          <p:spPr>
            <a:xfrm>
              <a:off x="128772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37" name="Shape 437"/>
            <p:cNvSpPr/>
            <p:nvPr/>
          </p:nvSpPr>
          <p:spPr>
            <a:xfrm>
              <a:off x="128772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38" name="Shape 438"/>
            <p:cNvSpPr/>
            <p:nvPr/>
          </p:nvSpPr>
          <p:spPr>
            <a:xfrm>
              <a:off x="1438225"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39" name="Shape 439"/>
            <p:cNvSpPr/>
            <p:nvPr/>
          </p:nvSpPr>
          <p:spPr>
            <a:xfrm>
              <a:off x="14382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40" name="Shape 440"/>
            <p:cNvSpPr/>
            <p:nvPr/>
          </p:nvSpPr>
          <p:spPr>
            <a:xfrm>
              <a:off x="14382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41" name="Shape 441"/>
            <p:cNvSpPr/>
            <p:nvPr/>
          </p:nvSpPr>
          <p:spPr>
            <a:xfrm>
              <a:off x="14382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42" name="Shape 442"/>
            <p:cNvSpPr/>
            <p:nvPr/>
          </p:nvSpPr>
          <p:spPr>
            <a:xfrm>
              <a:off x="158875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43" name="Shape 443"/>
            <p:cNvSpPr/>
            <p:nvPr/>
          </p:nvSpPr>
          <p:spPr>
            <a:xfrm>
              <a:off x="158875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44" name="Shape 444"/>
            <p:cNvSpPr/>
            <p:nvPr/>
          </p:nvSpPr>
          <p:spPr>
            <a:xfrm>
              <a:off x="158875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45" name="Shape 445"/>
            <p:cNvSpPr/>
            <p:nvPr/>
          </p:nvSpPr>
          <p:spPr>
            <a:xfrm>
              <a:off x="158875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46" name="Shape 446"/>
            <p:cNvSpPr/>
            <p:nvPr/>
          </p:nvSpPr>
          <p:spPr>
            <a:xfrm>
              <a:off x="158875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47" name="Shape 447"/>
            <p:cNvSpPr/>
            <p:nvPr/>
          </p:nvSpPr>
          <p:spPr>
            <a:xfrm>
              <a:off x="158875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48" name="Shape 448"/>
            <p:cNvSpPr/>
            <p:nvPr/>
          </p:nvSpPr>
          <p:spPr>
            <a:xfrm>
              <a:off x="158875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49" name="Shape 449"/>
            <p:cNvSpPr/>
            <p:nvPr/>
          </p:nvSpPr>
          <p:spPr>
            <a:xfrm>
              <a:off x="158875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50" name="Shape 450"/>
            <p:cNvSpPr/>
            <p:nvPr/>
          </p:nvSpPr>
          <p:spPr>
            <a:xfrm>
              <a:off x="158875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51" name="Shape 451"/>
            <p:cNvSpPr/>
            <p:nvPr/>
          </p:nvSpPr>
          <p:spPr>
            <a:xfrm>
              <a:off x="158875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52" name="Shape 452"/>
            <p:cNvSpPr/>
            <p:nvPr/>
          </p:nvSpPr>
          <p:spPr>
            <a:xfrm>
              <a:off x="173925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53" name="Shape 453"/>
            <p:cNvSpPr/>
            <p:nvPr/>
          </p:nvSpPr>
          <p:spPr>
            <a:xfrm>
              <a:off x="173925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54" name="Shape 454"/>
            <p:cNvSpPr/>
            <p:nvPr/>
          </p:nvSpPr>
          <p:spPr>
            <a:xfrm>
              <a:off x="173925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55" name="Shape 455"/>
            <p:cNvSpPr/>
            <p:nvPr/>
          </p:nvSpPr>
          <p:spPr>
            <a:xfrm>
              <a:off x="173925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56" name="Shape 456"/>
            <p:cNvSpPr/>
            <p:nvPr/>
          </p:nvSpPr>
          <p:spPr>
            <a:xfrm>
              <a:off x="173925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57" name="Shape 457"/>
            <p:cNvSpPr/>
            <p:nvPr/>
          </p:nvSpPr>
          <p:spPr>
            <a:xfrm>
              <a:off x="173925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58" name="Shape 458"/>
            <p:cNvSpPr/>
            <p:nvPr/>
          </p:nvSpPr>
          <p:spPr>
            <a:xfrm>
              <a:off x="173925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59" name="Shape 459"/>
            <p:cNvSpPr/>
            <p:nvPr/>
          </p:nvSpPr>
          <p:spPr>
            <a:xfrm>
              <a:off x="173925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60" name="Shape 460"/>
            <p:cNvSpPr/>
            <p:nvPr/>
          </p:nvSpPr>
          <p:spPr>
            <a:xfrm>
              <a:off x="173925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61" name="Shape 461"/>
            <p:cNvSpPr/>
            <p:nvPr/>
          </p:nvSpPr>
          <p:spPr>
            <a:xfrm>
              <a:off x="173925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62" name="Shape 462"/>
            <p:cNvSpPr/>
            <p:nvPr/>
          </p:nvSpPr>
          <p:spPr>
            <a:xfrm>
              <a:off x="173925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63" name="Shape 463"/>
            <p:cNvSpPr/>
            <p:nvPr/>
          </p:nvSpPr>
          <p:spPr>
            <a:xfrm>
              <a:off x="173925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64" name="Shape 464"/>
            <p:cNvSpPr/>
            <p:nvPr/>
          </p:nvSpPr>
          <p:spPr>
            <a:xfrm>
              <a:off x="173925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65" name="Shape 465"/>
            <p:cNvSpPr/>
            <p:nvPr/>
          </p:nvSpPr>
          <p:spPr>
            <a:xfrm>
              <a:off x="1739250"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66" name="Shape 466"/>
            <p:cNvSpPr/>
            <p:nvPr/>
          </p:nvSpPr>
          <p:spPr>
            <a:xfrm>
              <a:off x="173925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67" name="Shape 467"/>
            <p:cNvSpPr/>
            <p:nvPr/>
          </p:nvSpPr>
          <p:spPr>
            <a:xfrm>
              <a:off x="173925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68" name="Shape 468"/>
            <p:cNvSpPr/>
            <p:nvPr/>
          </p:nvSpPr>
          <p:spPr>
            <a:xfrm>
              <a:off x="173925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69" name="Shape 469"/>
            <p:cNvSpPr/>
            <p:nvPr/>
          </p:nvSpPr>
          <p:spPr>
            <a:xfrm>
              <a:off x="188975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70" name="Shape 470"/>
            <p:cNvSpPr/>
            <p:nvPr/>
          </p:nvSpPr>
          <p:spPr>
            <a:xfrm>
              <a:off x="188975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71" name="Shape 471"/>
            <p:cNvSpPr/>
            <p:nvPr/>
          </p:nvSpPr>
          <p:spPr>
            <a:xfrm>
              <a:off x="188975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72" name="Shape 472"/>
            <p:cNvSpPr/>
            <p:nvPr/>
          </p:nvSpPr>
          <p:spPr>
            <a:xfrm>
              <a:off x="188975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73" name="Shape 473"/>
            <p:cNvSpPr/>
            <p:nvPr/>
          </p:nvSpPr>
          <p:spPr>
            <a:xfrm>
              <a:off x="188975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74" name="Shape 474"/>
            <p:cNvSpPr/>
            <p:nvPr/>
          </p:nvSpPr>
          <p:spPr>
            <a:xfrm>
              <a:off x="188975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75" name="Shape 475"/>
            <p:cNvSpPr/>
            <p:nvPr/>
          </p:nvSpPr>
          <p:spPr>
            <a:xfrm>
              <a:off x="188975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76" name="Shape 476"/>
            <p:cNvSpPr/>
            <p:nvPr/>
          </p:nvSpPr>
          <p:spPr>
            <a:xfrm>
              <a:off x="188975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77" name="Shape 477"/>
            <p:cNvSpPr/>
            <p:nvPr/>
          </p:nvSpPr>
          <p:spPr>
            <a:xfrm>
              <a:off x="188975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78" name="Shape 478"/>
            <p:cNvSpPr/>
            <p:nvPr/>
          </p:nvSpPr>
          <p:spPr>
            <a:xfrm>
              <a:off x="188975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79" name="Shape 479"/>
            <p:cNvSpPr/>
            <p:nvPr/>
          </p:nvSpPr>
          <p:spPr>
            <a:xfrm>
              <a:off x="188975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80" name="Shape 480"/>
            <p:cNvSpPr/>
            <p:nvPr/>
          </p:nvSpPr>
          <p:spPr>
            <a:xfrm>
              <a:off x="2040275"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81" name="Shape 481"/>
            <p:cNvSpPr/>
            <p:nvPr/>
          </p:nvSpPr>
          <p:spPr>
            <a:xfrm>
              <a:off x="2040275"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82" name="Shape 482"/>
            <p:cNvSpPr/>
            <p:nvPr/>
          </p:nvSpPr>
          <p:spPr>
            <a:xfrm>
              <a:off x="2040275"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83" name="Shape 483"/>
            <p:cNvSpPr/>
            <p:nvPr/>
          </p:nvSpPr>
          <p:spPr>
            <a:xfrm>
              <a:off x="2040275"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84" name="Shape 484"/>
            <p:cNvSpPr/>
            <p:nvPr/>
          </p:nvSpPr>
          <p:spPr>
            <a:xfrm>
              <a:off x="2040275"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85" name="Shape 485"/>
            <p:cNvSpPr/>
            <p:nvPr/>
          </p:nvSpPr>
          <p:spPr>
            <a:xfrm>
              <a:off x="2040275"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86" name="Shape 486"/>
            <p:cNvSpPr/>
            <p:nvPr/>
          </p:nvSpPr>
          <p:spPr>
            <a:xfrm>
              <a:off x="2040275"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87" name="Shape 487"/>
            <p:cNvSpPr/>
            <p:nvPr/>
          </p:nvSpPr>
          <p:spPr>
            <a:xfrm>
              <a:off x="2040275"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88" name="Shape 488"/>
            <p:cNvSpPr/>
            <p:nvPr/>
          </p:nvSpPr>
          <p:spPr>
            <a:xfrm>
              <a:off x="2040275"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89" name="Shape 489"/>
            <p:cNvSpPr/>
            <p:nvPr/>
          </p:nvSpPr>
          <p:spPr>
            <a:xfrm>
              <a:off x="2040275"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90" name="Shape 490"/>
            <p:cNvSpPr/>
            <p:nvPr/>
          </p:nvSpPr>
          <p:spPr>
            <a:xfrm>
              <a:off x="2040275"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91" name="Shape 491"/>
            <p:cNvSpPr/>
            <p:nvPr/>
          </p:nvSpPr>
          <p:spPr>
            <a:xfrm>
              <a:off x="2040275"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92" name="Shape 492"/>
            <p:cNvSpPr/>
            <p:nvPr/>
          </p:nvSpPr>
          <p:spPr>
            <a:xfrm>
              <a:off x="2040275"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93" name="Shape 493"/>
            <p:cNvSpPr/>
            <p:nvPr/>
          </p:nvSpPr>
          <p:spPr>
            <a:xfrm>
              <a:off x="219077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94" name="Shape 494"/>
            <p:cNvSpPr/>
            <p:nvPr/>
          </p:nvSpPr>
          <p:spPr>
            <a:xfrm>
              <a:off x="219077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95" name="Shape 495"/>
            <p:cNvSpPr/>
            <p:nvPr/>
          </p:nvSpPr>
          <p:spPr>
            <a:xfrm>
              <a:off x="219077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96" name="Shape 496"/>
            <p:cNvSpPr/>
            <p:nvPr/>
          </p:nvSpPr>
          <p:spPr>
            <a:xfrm>
              <a:off x="219077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97" name="Shape 497"/>
            <p:cNvSpPr/>
            <p:nvPr/>
          </p:nvSpPr>
          <p:spPr>
            <a:xfrm>
              <a:off x="219077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98" name="Shape 498"/>
            <p:cNvSpPr/>
            <p:nvPr/>
          </p:nvSpPr>
          <p:spPr>
            <a:xfrm>
              <a:off x="2190775"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99" name="Shape 499"/>
            <p:cNvSpPr/>
            <p:nvPr/>
          </p:nvSpPr>
          <p:spPr>
            <a:xfrm>
              <a:off x="219077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00" name="Shape 500"/>
            <p:cNvSpPr/>
            <p:nvPr/>
          </p:nvSpPr>
          <p:spPr>
            <a:xfrm>
              <a:off x="219077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01" name="Shape 501"/>
            <p:cNvSpPr/>
            <p:nvPr/>
          </p:nvSpPr>
          <p:spPr>
            <a:xfrm>
              <a:off x="2190775"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02" name="Shape 502"/>
            <p:cNvSpPr/>
            <p:nvPr/>
          </p:nvSpPr>
          <p:spPr>
            <a:xfrm>
              <a:off x="234130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03" name="Shape 503"/>
            <p:cNvSpPr/>
            <p:nvPr/>
          </p:nvSpPr>
          <p:spPr>
            <a:xfrm>
              <a:off x="234130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04" name="Shape 504"/>
            <p:cNvSpPr/>
            <p:nvPr/>
          </p:nvSpPr>
          <p:spPr>
            <a:xfrm>
              <a:off x="234130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05" name="Shape 505"/>
            <p:cNvSpPr/>
            <p:nvPr/>
          </p:nvSpPr>
          <p:spPr>
            <a:xfrm>
              <a:off x="234130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06" name="Shape 506"/>
            <p:cNvSpPr/>
            <p:nvPr/>
          </p:nvSpPr>
          <p:spPr>
            <a:xfrm>
              <a:off x="234130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07" name="Shape 507"/>
            <p:cNvSpPr/>
            <p:nvPr/>
          </p:nvSpPr>
          <p:spPr>
            <a:xfrm>
              <a:off x="234130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08" name="Shape 508"/>
            <p:cNvSpPr/>
            <p:nvPr/>
          </p:nvSpPr>
          <p:spPr>
            <a:xfrm>
              <a:off x="234130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09" name="Shape 509"/>
            <p:cNvSpPr/>
            <p:nvPr/>
          </p:nvSpPr>
          <p:spPr>
            <a:xfrm>
              <a:off x="234130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10" name="Shape 510"/>
            <p:cNvSpPr/>
            <p:nvPr/>
          </p:nvSpPr>
          <p:spPr>
            <a:xfrm>
              <a:off x="249180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11" name="Shape 511"/>
            <p:cNvSpPr/>
            <p:nvPr/>
          </p:nvSpPr>
          <p:spPr>
            <a:xfrm>
              <a:off x="249180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12" name="Shape 512"/>
            <p:cNvSpPr/>
            <p:nvPr/>
          </p:nvSpPr>
          <p:spPr>
            <a:xfrm>
              <a:off x="249180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13" name="Shape 513"/>
            <p:cNvSpPr/>
            <p:nvPr/>
          </p:nvSpPr>
          <p:spPr>
            <a:xfrm>
              <a:off x="249180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14" name="Shape 514"/>
            <p:cNvSpPr/>
            <p:nvPr/>
          </p:nvSpPr>
          <p:spPr>
            <a:xfrm>
              <a:off x="249180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15" name="Shape 515"/>
            <p:cNvSpPr/>
            <p:nvPr/>
          </p:nvSpPr>
          <p:spPr>
            <a:xfrm>
              <a:off x="264232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16" name="Shape 516"/>
            <p:cNvSpPr/>
            <p:nvPr/>
          </p:nvSpPr>
          <p:spPr>
            <a:xfrm>
              <a:off x="264232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17" name="Shape 517"/>
            <p:cNvSpPr/>
            <p:nvPr/>
          </p:nvSpPr>
          <p:spPr>
            <a:xfrm>
              <a:off x="264232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18" name="Shape 518"/>
            <p:cNvSpPr/>
            <p:nvPr/>
          </p:nvSpPr>
          <p:spPr>
            <a:xfrm>
              <a:off x="264232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19" name="Shape 519"/>
            <p:cNvSpPr/>
            <p:nvPr/>
          </p:nvSpPr>
          <p:spPr>
            <a:xfrm>
              <a:off x="264232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20" name="Shape 520"/>
            <p:cNvSpPr/>
            <p:nvPr/>
          </p:nvSpPr>
          <p:spPr>
            <a:xfrm>
              <a:off x="27928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21" name="Shape 521"/>
            <p:cNvSpPr/>
            <p:nvPr/>
          </p:nvSpPr>
          <p:spPr>
            <a:xfrm>
              <a:off x="294332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22" name="Shape 522"/>
            <p:cNvSpPr/>
            <p:nvPr/>
          </p:nvSpPr>
          <p:spPr>
            <a:xfrm>
              <a:off x="294332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23" name="Shape 523"/>
            <p:cNvSpPr/>
            <p:nvPr/>
          </p:nvSpPr>
          <p:spPr>
            <a:xfrm>
              <a:off x="3093850"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24" name="Shape 524"/>
            <p:cNvSpPr/>
            <p:nvPr/>
          </p:nvSpPr>
          <p:spPr>
            <a:xfrm>
              <a:off x="339487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25" name="Shape 525"/>
            <p:cNvSpPr/>
            <p:nvPr/>
          </p:nvSpPr>
          <p:spPr>
            <a:xfrm>
              <a:off x="354537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lank half">
    <p:bg>
      <p:bgPr>
        <a:blipFill>
          <a:blip r:embed="rId2">
            <a:alphaModFix/>
          </a:blip>
          <a:stretch>
            <a:fillRect/>
          </a:stretch>
        </a:blipFill>
        <a:effectLst/>
      </p:bgPr>
    </p:bg>
    <p:spTree>
      <p:nvGrpSpPr>
        <p:cNvPr id="1" name="Shape 53"/>
        <p:cNvGrpSpPr/>
        <p:nvPr/>
      </p:nvGrpSpPr>
      <p:grpSpPr>
        <a:xfrm>
          <a:off x="0" y="0"/>
          <a:ext cx="0" cy="0"/>
          <a:chOff x="0" y="0"/>
          <a:chExt cx="0" cy="0"/>
        </a:xfrm>
      </p:grpSpPr>
      <p:sp>
        <p:nvSpPr>
          <p:cNvPr id="54" name="Shape 54"/>
          <p:cNvSpPr txBox="1">
            <a:spLocks noGrp="1"/>
          </p:cNvSpPr>
          <p:nvPr>
            <p:ph type="sldNum" idx="12"/>
          </p:nvPr>
        </p:nvSpPr>
        <p:spPr>
          <a:xfrm>
            <a:off x="8480584" y="4673651"/>
            <a:ext cx="548700" cy="393600"/>
          </a:xfrm>
          <a:prstGeom prst="rect">
            <a:avLst/>
          </a:prstGeom>
        </p:spPr>
        <p:txBody>
          <a:bodyPr wrap="square" lIns="91425" tIns="91425" rIns="91425" bIns="91425" anchor="ctr" anchorCtr="0">
            <a:noAutofit/>
          </a:bodyPr>
          <a:lstStyle/>
          <a:p>
            <a:fld id="{00000000-1234-1234-1234-123412341234}" type="slidenum">
              <a:rPr lang="en"/>
              <a:pPr/>
              <a:t>‹#›</a:t>
            </a:fld>
            <a:endParaRPr lang="en"/>
          </a:p>
        </p:txBody>
      </p:sp>
      <p:pic>
        <p:nvPicPr>
          <p:cNvPr id="55" name="Shape 55" descr="paint_transparent1.png"/>
          <p:cNvPicPr preferRelativeResize="0"/>
          <p:nvPr/>
        </p:nvPicPr>
        <p:blipFill rotWithShape="1">
          <a:blip r:embed="rId3" cstate="print">
            <a:alphaModFix/>
            <a:extLst>
              <a:ext uri="{28A0092B-C50C-407E-A947-70E740481C1C}">
                <a14:useLocalDpi xmlns:a14="http://schemas.microsoft.com/office/drawing/2010/main"/>
              </a:ext>
            </a:extLst>
          </a:blip>
          <a:srcRect/>
          <a:stretch/>
        </p:blipFill>
        <p:spPr>
          <a:xfrm>
            <a:off x="0" y="0"/>
            <a:ext cx="6660552" cy="5143500"/>
          </a:xfrm>
          <a:prstGeom prst="rect">
            <a:avLst/>
          </a:prstGeom>
          <a:noFill/>
          <a:ln>
            <a:noFill/>
          </a:ln>
        </p:spPr>
      </p:pic>
    </p:spTree>
    <p:extLst>
      <p:ext uri="{BB962C8B-B14F-4D97-AF65-F5344CB8AC3E}">
        <p14:creationId xmlns:p14="http://schemas.microsoft.com/office/powerpoint/2010/main" val="816418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526"/>
        <p:cNvGrpSpPr/>
        <p:nvPr/>
      </p:nvGrpSpPr>
      <p:grpSpPr>
        <a:xfrm>
          <a:off x="0" y="0"/>
          <a:ext cx="0" cy="0"/>
          <a:chOff x="0" y="0"/>
          <a:chExt cx="0" cy="0"/>
        </a:xfrm>
      </p:grpSpPr>
      <p:sp>
        <p:nvSpPr>
          <p:cNvPr id="527" name="Shape 527"/>
          <p:cNvSpPr txBox="1">
            <a:spLocks noGrp="1"/>
          </p:cNvSpPr>
          <p:nvPr>
            <p:ph type="ctrTitle"/>
          </p:nvPr>
        </p:nvSpPr>
        <p:spPr>
          <a:xfrm>
            <a:off x="685800" y="2878750"/>
            <a:ext cx="5268900" cy="1159800"/>
          </a:xfrm>
          <a:prstGeom prst="rect">
            <a:avLst/>
          </a:prstGeom>
        </p:spPr>
        <p:txBody>
          <a:bodyPr wrap="square" lIns="91425" tIns="91425" rIns="91425" bIns="91425" anchor="b" anchorCtr="0"/>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528" name="Shape 528"/>
          <p:cNvSpPr txBox="1">
            <a:spLocks noGrp="1"/>
          </p:cNvSpPr>
          <p:nvPr>
            <p:ph type="subTitle" idx="1"/>
          </p:nvPr>
        </p:nvSpPr>
        <p:spPr>
          <a:xfrm>
            <a:off x="685800" y="3983055"/>
            <a:ext cx="5268900" cy="784800"/>
          </a:xfrm>
          <a:prstGeom prst="rect">
            <a:avLst/>
          </a:prstGeom>
        </p:spPr>
        <p:txBody>
          <a:bodyPr wrap="square" lIns="91425" tIns="91425" rIns="91425" bIns="91425" anchor="t" anchorCtr="0"/>
          <a:lstStyle>
            <a:lvl1pPr lvl="0" rtl="0">
              <a:spcBef>
                <a:spcPts val="0"/>
              </a:spcBef>
              <a:buClr>
                <a:srgbClr val="80BFB7"/>
              </a:buClr>
              <a:buNone/>
              <a:defRPr>
                <a:solidFill>
                  <a:srgbClr val="80BFB7"/>
                </a:solidFill>
              </a:defRPr>
            </a:lvl1pPr>
            <a:lvl2pPr lvl="1" rtl="0">
              <a:spcBef>
                <a:spcPts val="0"/>
              </a:spcBef>
              <a:buClr>
                <a:srgbClr val="80BFB7"/>
              </a:buClr>
              <a:buSzPct val="100000"/>
              <a:buNone/>
              <a:defRPr sz="3000">
                <a:solidFill>
                  <a:srgbClr val="80BFB7"/>
                </a:solidFill>
              </a:defRPr>
            </a:lvl2pPr>
            <a:lvl3pPr lvl="2" rtl="0">
              <a:spcBef>
                <a:spcPts val="0"/>
              </a:spcBef>
              <a:buClr>
                <a:srgbClr val="80BFB7"/>
              </a:buClr>
              <a:buSzPct val="100000"/>
              <a:buNone/>
              <a:defRPr sz="3000">
                <a:solidFill>
                  <a:srgbClr val="80BFB7"/>
                </a:solidFill>
              </a:defRPr>
            </a:lvl3pPr>
            <a:lvl4pPr lvl="3" rtl="0">
              <a:spcBef>
                <a:spcPts val="0"/>
              </a:spcBef>
              <a:buClr>
                <a:srgbClr val="80BFB7"/>
              </a:buClr>
              <a:buSzPct val="100000"/>
              <a:buNone/>
              <a:defRPr sz="3000">
                <a:solidFill>
                  <a:srgbClr val="80BFB7"/>
                </a:solidFill>
              </a:defRPr>
            </a:lvl4pPr>
            <a:lvl5pPr lvl="4" rtl="0">
              <a:spcBef>
                <a:spcPts val="0"/>
              </a:spcBef>
              <a:buClr>
                <a:srgbClr val="80BFB7"/>
              </a:buClr>
              <a:buSzPct val="100000"/>
              <a:buNone/>
              <a:defRPr sz="3000">
                <a:solidFill>
                  <a:srgbClr val="80BFB7"/>
                </a:solidFill>
              </a:defRPr>
            </a:lvl5pPr>
            <a:lvl6pPr lvl="5" rtl="0">
              <a:spcBef>
                <a:spcPts val="0"/>
              </a:spcBef>
              <a:buClr>
                <a:srgbClr val="80BFB7"/>
              </a:buClr>
              <a:buSzPct val="100000"/>
              <a:buNone/>
              <a:defRPr sz="3000">
                <a:solidFill>
                  <a:srgbClr val="80BFB7"/>
                </a:solidFill>
              </a:defRPr>
            </a:lvl6pPr>
            <a:lvl7pPr lvl="6" rtl="0">
              <a:spcBef>
                <a:spcPts val="0"/>
              </a:spcBef>
              <a:buClr>
                <a:srgbClr val="80BFB7"/>
              </a:buClr>
              <a:buSzPct val="100000"/>
              <a:buNone/>
              <a:defRPr sz="3000">
                <a:solidFill>
                  <a:srgbClr val="80BFB7"/>
                </a:solidFill>
              </a:defRPr>
            </a:lvl7pPr>
            <a:lvl8pPr lvl="7" rtl="0">
              <a:spcBef>
                <a:spcPts val="0"/>
              </a:spcBef>
              <a:buClr>
                <a:srgbClr val="80BFB7"/>
              </a:buClr>
              <a:buSzPct val="100000"/>
              <a:buNone/>
              <a:defRPr sz="3000">
                <a:solidFill>
                  <a:srgbClr val="80BFB7"/>
                </a:solidFill>
              </a:defRPr>
            </a:lvl8pPr>
            <a:lvl9pPr lvl="8" rtl="0">
              <a:spcBef>
                <a:spcPts val="0"/>
              </a:spcBef>
              <a:buClr>
                <a:srgbClr val="80BFB7"/>
              </a:buClr>
              <a:buSzPct val="100000"/>
              <a:buNone/>
              <a:defRPr sz="3000">
                <a:solidFill>
                  <a:srgbClr val="80BFB7"/>
                </a:solidFill>
              </a:defRPr>
            </a:lvl9pPr>
          </a:lstStyle>
          <a:p>
            <a:endParaRPr/>
          </a:p>
        </p:txBody>
      </p:sp>
      <p:grpSp>
        <p:nvGrpSpPr>
          <p:cNvPr id="529" name="Shape 529"/>
          <p:cNvGrpSpPr/>
          <p:nvPr/>
        </p:nvGrpSpPr>
        <p:grpSpPr>
          <a:xfrm rot="10800000">
            <a:off x="8705367" y="28698"/>
            <a:ext cx="410132" cy="5086302"/>
            <a:chOff x="836200" y="238125"/>
            <a:chExt cx="422425" cy="5238750"/>
          </a:xfrm>
        </p:grpSpPr>
        <p:sp>
          <p:nvSpPr>
            <p:cNvPr id="530" name="Shape 530"/>
            <p:cNvSpPr/>
            <p:nvPr/>
          </p:nvSpPr>
          <p:spPr>
            <a:xfrm>
              <a:off x="83620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31" name="Shape 531"/>
            <p:cNvSpPr/>
            <p:nvPr/>
          </p:nvSpPr>
          <p:spPr>
            <a:xfrm>
              <a:off x="83620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32" name="Shape 532"/>
            <p:cNvSpPr/>
            <p:nvPr/>
          </p:nvSpPr>
          <p:spPr>
            <a:xfrm>
              <a:off x="83620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33" name="Shape 533"/>
            <p:cNvSpPr/>
            <p:nvPr/>
          </p:nvSpPr>
          <p:spPr>
            <a:xfrm>
              <a:off x="83620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34" name="Shape 534"/>
            <p:cNvSpPr/>
            <p:nvPr/>
          </p:nvSpPr>
          <p:spPr>
            <a:xfrm>
              <a:off x="83620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35" name="Shape 535"/>
            <p:cNvSpPr/>
            <p:nvPr/>
          </p:nvSpPr>
          <p:spPr>
            <a:xfrm>
              <a:off x="83620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36" name="Shape 536"/>
            <p:cNvSpPr/>
            <p:nvPr/>
          </p:nvSpPr>
          <p:spPr>
            <a:xfrm>
              <a:off x="83620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37" name="Shape 537"/>
            <p:cNvSpPr/>
            <p:nvPr/>
          </p:nvSpPr>
          <p:spPr>
            <a:xfrm>
              <a:off x="83620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38" name="Shape 538"/>
            <p:cNvSpPr/>
            <p:nvPr/>
          </p:nvSpPr>
          <p:spPr>
            <a:xfrm>
              <a:off x="83620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39" name="Shape 539"/>
            <p:cNvSpPr/>
            <p:nvPr/>
          </p:nvSpPr>
          <p:spPr>
            <a:xfrm>
              <a:off x="83620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40" name="Shape 540"/>
            <p:cNvSpPr/>
            <p:nvPr/>
          </p:nvSpPr>
          <p:spPr>
            <a:xfrm>
              <a:off x="83620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41" name="Shape 541"/>
            <p:cNvSpPr/>
            <p:nvPr/>
          </p:nvSpPr>
          <p:spPr>
            <a:xfrm>
              <a:off x="83620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42" name="Shape 542"/>
            <p:cNvSpPr/>
            <p:nvPr/>
          </p:nvSpPr>
          <p:spPr>
            <a:xfrm>
              <a:off x="83620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43" name="Shape 543"/>
            <p:cNvSpPr/>
            <p:nvPr/>
          </p:nvSpPr>
          <p:spPr>
            <a:xfrm>
              <a:off x="83620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44" name="Shape 544"/>
            <p:cNvSpPr/>
            <p:nvPr/>
          </p:nvSpPr>
          <p:spPr>
            <a:xfrm>
              <a:off x="83620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45" name="Shape 545"/>
            <p:cNvSpPr/>
            <p:nvPr/>
          </p:nvSpPr>
          <p:spPr>
            <a:xfrm>
              <a:off x="83620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46" name="Shape 546"/>
            <p:cNvSpPr/>
            <p:nvPr/>
          </p:nvSpPr>
          <p:spPr>
            <a:xfrm>
              <a:off x="83620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47" name="Shape 547"/>
            <p:cNvSpPr/>
            <p:nvPr/>
          </p:nvSpPr>
          <p:spPr>
            <a:xfrm>
              <a:off x="83620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48" name="Shape 548"/>
            <p:cNvSpPr/>
            <p:nvPr/>
          </p:nvSpPr>
          <p:spPr>
            <a:xfrm>
              <a:off x="83620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49" name="Shape 549"/>
            <p:cNvSpPr/>
            <p:nvPr/>
          </p:nvSpPr>
          <p:spPr>
            <a:xfrm>
              <a:off x="83620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50" name="Shape 550"/>
            <p:cNvSpPr/>
            <p:nvPr/>
          </p:nvSpPr>
          <p:spPr>
            <a:xfrm>
              <a:off x="83620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51" name="Shape 551"/>
            <p:cNvSpPr/>
            <p:nvPr/>
          </p:nvSpPr>
          <p:spPr>
            <a:xfrm>
              <a:off x="83620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52" name="Shape 552"/>
            <p:cNvSpPr/>
            <p:nvPr/>
          </p:nvSpPr>
          <p:spPr>
            <a:xfrm>
              <a:off x="83620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53" name="Shape 553"/>
            <p:cNvSpPr/>
            <p:nvPr/>
          </p:nvSpPr>
          <p:spPr>
            <a:xfrm>
              <a:off x="83620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54" name="Shape 554"/>
            <p:cNvSpPr/>
            <p:nvPr/>
          </p:nvSpPr>
          <p:spPr>
            <a:xfrm>
              <a:off x="83620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55" name="Shape 555"/>
            <p:cNvSpPr/>
            <p:nvPr/>
          </p:nvSpPr>
          <p:spPr>
            <a:xfrm>
              <a:off x="83620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56" name="Shape 556"/>
            <p:cNvSpPr/>
            <p:nvPr/>
          </p:nvSpPr>
          <p:spPr>
            <a:xfrm>
              <a:off x="83620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57" name="Shape 557"/>
            <p:cNvSpPr/>
            <p:nvPr/>
          </p:nvSpPr>
          <p:spPr>
            <a:xfrm>
              <a:off x="83620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58" name="Shape 558"/>
            <p:cNvSpPr/>
            <p:nvPr/>
          </p:nvSpPr>
          <p:spPr>
            <a:xfrm>
              <a:off x="83620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59" name="Shape 559"/>
            <p:cNvSpPr/>
            <p:nvPr/>
          </p:nvSpPr>
          <p:spPr>
            <a:xfrm>
              <a:off x="83620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60" name="Shape 560"/>
            <p:cNvSpPr/>
            <p:nvPr/>
          </p:nvSpPr>
          <p:spPr>
            <a:xfrm>
              <a:off x="83620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61" name="Shape 561"/>
            <p:cNvSpPr/>
            <p:nvPr/>
          </p:nvSpPr>
          <p:spPr>
            <a:xfrm>
              <a:off x="83620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62" name="Shape 562"/>
            <p:cNvSpPr/>
            <p:nvPr/>
          </p:nvSpPr>
          <p:spPr>
            <a:xfrm>
              <a:off x="83620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63" name="Shape 563"/>
            <p:cNvSpPr/>
            <p:nvPr/>
          </p:nvSpPr>
          <p:spPr>
            <a:xfrm>
              <a:off x="83620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64" name="Shape 564"/>
            <p:cNvSpPr/>
            <p:nvPr/>
          </p:nvSpPr>
          <p:spPr>
            <a:xfrm>
              <a:off x="83620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65" name="Shape 565"/>
            <p:cNvSpPr/>
            <p:nvPr/>
          </p:nvSpPr>
          <p:spPr>
            <a:xfrm>
              <a:off x="986700"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66" name="Shape 566"/>
            <p:cNvSpPr/>
            <p:nvPr/>
          </p:nvSpPr>
          <p:spPr>
            <a:xfrm>
              <a:off x="986700"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67" name="Shape 567"/>
            <p:cNvSpPr/>
            <p:nvPr/>
          </p:nvSpPr>
          <p:spPr>
            <a:xfrm>
              <a:off x="986700"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68" name="Shape 568"/>
            <p:cNvSpPr/>
            <p:nvPr/>
          </p:nvSpPr>
          <p:spPr>
            <a:xfrm>
              <a:off x="986700"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69" name="Shape 569"/>
            <p:cNvSpPr/>
            <p:nvPr/>
          </p:nvSpPr>
          <p:spPr>
            <a:xfrm>
              <a:off x="986700"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70" name="Shape 570"/>
            <p:cNvSpPr/>
            <p:nvPr/>
          </p:nvSpPr>
          <p:spPr>
            <a:xfrm>
              <a:off x="986700"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71" name="Shape 571"/>
            <p:cNvSpPr/>
            <p:nvPr/>
          </p:nvSpPr>
          <p:spPr>
            <a:xfrm>
              <a:off x="986700"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72" name="Shape 572"/>
            <p:cNvSpPr/>
            <p:nvPr/>
          </p:nvSpPr>
          <p:spPr>
            <a:xfrm>
              <a:off x="986700"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73" name="Shape 573"/>
            <p:cNvSpPr/>
            <p:nvPr/>
          </p:nvSpPr>
          <p:spPr>
            <a:xfrm>
              <a:off x="986700"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74" name="Shape 574"/>
            <p:cNvSpPr/>
            <p:nvPr/>
          </p:nvSpPr>
          <p:spPr>
            <a:xfrm>
              <a:off x="986700"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75" name="Shape 575"/>
            <p:cNvSpPr/>
            <p:nvPr/>
          </p:nvSpPr>
          <p:spPr>
            <a:xfrm>
              <a:off x="986700"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76" name="Shape 576"/>
            <p:cNvSpPr/>
            <p:nvPr/>
          </p:nvSpPr>
          <p:spPr>
            <a:xfrm>
              <a:off x="986700"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77" name="Shape 577"/>
            <p:cNvSpPr/>
            <p:nvPr/>
          </p:nvSpPr>
          <p:spPr>
            <a:xfrm>
              <a:off x="986700"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78" name="Shape 578"/>
            <p:cNvSpPr/>
            <p:nvPr/>
          </p:nvSpPr>
          <p:spPr>
            <a:xfrm>
              <a:off x="986700"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79" name="Shape 579"/>
            <p:cNvSpPr/>
            <p:nvPr/>
          </p:nvSpPr>
          <p:spPr>
            <a:xfrm>
              <a:off x="986700"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80" name="Shape 580"/>
            <p:cNvSpPr/>
            <p:nvPr/>
          </p:nvSpPr>
          <p:spPr>
            <a:xfrm>
              <a:off x="986700"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81" name="Shape 581"/>
            <p:cNvSpPr/>
            <p:nvPr/>
          </p:nvSpPr>
          <p:spPr>
            <a:xfrm>
              <a:off x="986700"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82" name="Shape 582"/>
            <p:cNvSpPr/>
            <p:nvPr/>
          </p:nvSpPr>
          <p:spPr>
            <a:xfrm>
              <a:off x="986700"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83" name="Shape 583"/>
            <p:cNvSpPr/>
            <p:nvPr/>
          </p:nvSpPr>
          <p:spPr>
            <a:xfrm>
              <a:off x="98670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84" name="Shape 584"/>
            <p:cNvSpPr/>
            <p:nvPr/>
          </p:nvSpPr>
          <p:spPr>
            <a:xfrm>
              <a:off x="986700"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85" name="Shape 585"/>
            <p:cNvSpPr/>
            <p:nvPr/>
          </p:nvSpPr>
          <p:spPr>
            <a:xfrm>
              <a:off x="986700"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86" name="Shape 586"/>
            <p:cNvSpPr/>
            <p:nvPr/>
          </p:nvSpPr>
          <p:spPr>
            <a:xfrm>
              <a:off x="986700"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87" name="Shape 587"/>
            <p:cNvSpPr/>
            <p:nvPr/>
          </p:nvSpPr>
          <p:spPr>
            <a:xfrm>
              <a:off x="986700"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88" name="Shape 588"/>
            <p:cNvSpPr/>
            <p:nvPr/>
          </p:nvSpPr>
          <p:spPr>
            <a:xfrm>
              <a:off x="113720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89" name="Shape 589"/>
            <p:cNvSpPr/>
            <p:nvPr/>
          </p:nvSpPr>
          <p:spPr>
            <a:xfrm>
              <a:off x="113720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90" name="Shape 590"/>
            <p:cNvSpPr/>
            <p:nvPr/>
          </p:nvSpPr>
          <p:spPr>
            <a:xfrm>
              <a:off x="113720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91" name="Shape 591"/>
            <p:cNvSpPr/>
            <p:nvPr/>
          </p:nvSpPr>
          <p:spPr>
            <a:xfrm>
              <a:off x="113720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92" name="Shape 592"/>
            <p:cNvSpPr/>
            <p:nvPr/>
          </p:nvSpPr>
          <p:spPr>
            <a:xfrm>
              <a:off x="113720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93" name="Shape 593"/>
            <p:cNvSpPr/>
            <p:nvPr/>
          </p:nvSpPr>
          <p:spPr>
            <a:xfrm>
              <a:off x="113720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94" name="Shape 594"/>
            <p:cNvSpPr/>
            <p:nvPr/>
          </p:nvSpPr>
          <p:spPr>
            <a:xfrm>
              <a:off x="113720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95" name="Shape 595"/>
            <p:cNvSpPr/>
            <p:nvPr/>
          </p:nvSpPr>
          <p:spPr>
            <a:xfrm>
              <a:off x="113720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96" name="Shape 596"/>
            <p:cNvSpPr/>
            <p:nvPr/>
          </p:nvSpPr>
          <p:spPr>
            <a:xfrm>
              <a:off x="113720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97" name="Shape 597"/>
            <p:cNvSpPr/>
            <p:nvPr/>
          </p:nvSpPr>
          <p:spPr>
            <a:xfrm>
              <a:off x="113720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98" name="Shape 598"/>
            <p:cNvSpPr/>
            <p:nvPr/>
          </p:nvSpPr>
          <p:spPr>
            <a:xfrm>
              <a:off x="113720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99" name="Shape 599"/>
            <p:cNvSpPr/>
            <p:nvPr/>
          </p:nvSpPr>
          <p:spPr>
            <a:xfrm>
              <a:off x="113720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600" name="Shape 600"/>
            <p:cNvSpPr/>
            <p:nvPr/>
          </p:nvSpPr>
          <p:spPr>
            <a:xfrm>
              <a:off x="113720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601" name="Shape 601"/>
            <p:cNvSpPr/>
            <p:nvPr/>
          </p:nvSpPr>
          <p:spPr>
            <a:xfrm>
              <a:off x="113720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602" name="Shape 602"/>
            <p:cNvSpPr/>
            <p:nvPr/>
          </p:nvSpPr>
          <p:spPr>
            <a:xfrm>
              <a:off x="113720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603" name="Shape 603"/>
            <p:cNvSpPr/>
            <p:nvPr/>
          </p:nvSpPr>
          <p:spPr>
            <a:xfrm>
              <a:off x="113720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604" name="Shape 604"/>
            <p:cNvSpPr/>
            <p:nvPr/>
          </p:nvSpPr>
          <p:spPr>
            <a:xfrm>
              <a:off x="113720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605" name="Shape 605"/>
            <p:cNvSpPr/>
            <p:nvPr/>
          </p:nvSpPr>
          <p:spPr>
            <a:xfrm>
              <a:off x="113720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606" name="Shape 606"/>
            <p:cNvSpPr/>
            <p:nvPr/>
          </p:nvSpPr>
          <p:spPr>
            <a:xfrm>
              <a:off x="113720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607" name="Shape 607"/>
            <p:cNvSpPr/>
            <p:nvPr/>
          </p:nvSpPr>
          <p:spPr>
            <a:xfrm>
              <a:off x="113720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608" name="Shape 608"/>
            <p:cNvSpPr/>
            <p:nvPr/>
          </p:nvSpPr>
          <p:spPr>
            <a:xfrm>
              <a:off x="113720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609" name="Shape 609"/>
            <p:cNvSpPr/>
            <p:nvPr/>
          </p:nvSpPr>
          <p:spPr>
            <a:xfrm>
              <a:off x="113720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grpSp>
      <p:grpSp>
        <p:nvGrpSpPr>
          <p:cNvPr id="610" name="Shape 610"/>
          <p:cNvGrpSpPr/>
          <p:nvPr/>
        </p:nvGrpSpPr>
        <p:grpSpPr>
          <a:xfrm rot="10800000">
            <a:off x="6659535" y="28698"/>
            <a:ext cx="2309844" cy="5086302"/>
            <a:chOff x="986700" y="238125"/>
            <a:chExt cx="2379075" cy="5238750"/>
          </a:xfrm>
        </p:grpSpPr>
        <p:sp>
          <p:nvSpPr>
            <p:cNvPr id="611" name="Shape 611"/>
            <p:cNvSpPr/>
            <p:nvPr/>
          </p:nvSpPr>
          <p:spPr>
            <a:xfrm>
              <a:off x="986700"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12" name="Shape 612"/>
            <p:cNvSpPr/>
            <p:nvPr/>
          </p:nvSpPr>
          <p:spPr>
            <a:xfrm>
              <a:off x="986700"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13" name="Shape 613"/>
            <p:cNvSpPr/>
            <p:nvPr/>
          </p:nvSpPr>
          <p:spPr>
            <a:xfrm>
              <a:off x="986700"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14" name="Shape 614"/>
            <p:cNvSpPr/>
            <p:nvPr/>
          </p:nvSpPr>
          <p:spPr>
            <a:xfrm>
              <a:off x="986700"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15" name="Shape 615"/>
            <p:cNvSpPr/>
            <p:nvPr/>
          </p:nvSpPr>
          <p:spPr>
            <a:xfrm>
              <a:off x="986700"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16" name="Shape 616"/>
            <p:cNvSpPr/>
            <p:nvPr/>
          </p:nvSpPr>
          <p:spPr>
            <a:xfrm>
              <a:off x="986700"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17" name="Shape 617"/>
            <p:cNvSpPr/>
            <p:nvPr/>
          </p:nvSpPr>
          <p:spPr>
            <a:xfrm>
              <a:off x="986700"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18" name="Shape 618"/>
            <p:cNvSpPr/>
            <p:nvPr/>
          </p:nvSpPr>
          <p:spPr>
            <a:xfrm>
              <a:off x="986700"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19" name="Shape 619"/>
            <p:cNvSpPr/>
            <p:nvPr/>
          </p:nvSpPr>
          <p:spPr>
            <a:xfrm>
              <a:off x="986700"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20" name="Shape 620"/>
            <p:cNvSpPr/>
            <p:nvPr/>
          </p:nvSpPr>
          <p:spPr>
            <a:xfrm>
              <a:off x="986700"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21" name="Shape 621"/>
            <p:cNvSpPr/>
            <p:nvPr/>
          </p:nvSpPr>
          <p:spPr>
            <a:xfrm>
              <a:off x="986700"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22" name="Shape 622"/>
            <p:cNvSpPr/>
            <p:nvPr/>
          </p:nvSpPr>
          <p:spPr>
            <a:xfrm>
              <a:off x="986700"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23" name="Shape 623"/>
            <p:cNvSpPr/>
            <p:nvPr/>
          </p:nvSpPr>
          <p:spPr>
            <a:xfrm>
              <a:off x="113720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24" name="Shape 624"/>
            <p:cNvSpPr/>
            <p:nvPr/>
          </p:nvSpPr>
          <p:spPr>
            <a:xfrm>
              <a:off x="113720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25" name="Shape 625"/>
            <p:cNvSpPr/>
            <p:nvPr/>
          </p:nvSpPr>
          <p:spPr>
            <a:xfrm>
              <a:off x="113720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26" name="Shape 626"/>
            <p:cNvSpPr/>
            <p:nvPr/>
          </p:nvSpPr>
          <p:spPr>
            <a:xfrm>
              <a:off x="113720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27" name="Shape 627"/>
            <p:cNvSpPr/>
            <p:nvPr/>
          </p:nvSpPr>
          <p:spPr>
            <a:xfrm>
              <a:off x="113720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28" name="Shape 628"/>
            <p:cNvSpPr/>
            <p:nvPr/>
          </p:nvSpPr>
          <p:spPr>
            <a:xfrm>
              <a:off x="113720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29" name="Shape 629"/>
            <p:cNvSpPr/>
            <p:nvPr/>
          </p:nvSpPr>
          <p:spPr>
            <a:xfrm>
              <a:off x="113720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30" name="Shape 630"/>
            <p:cNvSpPr/>
            <p:nvPr/>
          </p:nvSpPr>
          <p:spPr>
            <a:xfrm>
              <a:off x="113720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31" name="Shape 631"/>
            <p:cNvSpPr/>
            <p:nvPr/>
          </p:nvSpPr>
          <p:spPr>
            <a:xfrm>
              <a:off x="113720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32" name="Shape 632"/>
            <p:cNvSpPr/>
            <p:nvPr/>
          </p:nvSpPr>
          <p:spPr>
            <a:xfrm>
              <a:off x="113720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33" name="Shape 633"/>
            <p:cNvSpPr/>
            <p:nvPr/>
          </p:nvSpPr>
          <p:spPr>
            <a:xfrm>
              <a:off x="113720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34" name="Shape 634"/>
            <p:cNvSpPr/>
            <p:nvPr/>
          </p:nvSpPr>
          <p:spPr>
            <a:xfrm>
              <a:off x="113720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35" name="Shape 635"/>
            <p:cNvSpPr/>
            <p:nvPr/>
          </p:nvSpPr>
          <p:spPr>
            <a:xfrm>
              <a:off x="113720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36" name="Shape 636"/>
            <p:cNvSpPr/>
            <p:nvPr/>
          </p:nvSpPr>
          <p:spPr>
            <a:xfrm>
              <a:off x="128772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37" name="Shape 637"/>
            <p:cNvSpPr/>
            <p:nvPr/>
          </p:nvSpPr>
          <p:spPr>
            <a:xfrm>
              <a:off x="128772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38" name="Shape 638"/>
            <p:cNvSpPr/>
            <p:nvPr/>
          </p:nvSpPr>
          <p:spPr>
            <a:xfrm>
              <a:off x="128772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39" name="Shape 639"/>
            <p:cNvSpPr/>
            <p:nvPr/>
          </p:nvSpPr>
          <p:spPr>
            <a:xfrm>
              <a:off x="128772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40" name="Shape 640"/>
            <p:cNvSpPr/>
            <p:nvPr/>
          </p:nvSpPr>
          <p:spPr>
            <a:xfrm>
              <a:off x="1287725"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41" name="Shape 641"/>
            <p:cNvSpPr/>
            <p:nvPr/>
          </p:nvSpPr>
          <p:spPr>
            <a:xfrm>
              <a:off x="128772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42" name="Shape 642"/>
            <p:cNvSpPr/>
            <p:nvPr/>
          </p:nvSpPr>
          <p:spPr>
            <a:xfrm>
              <a:off x="128772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43" name="Shape 643"/>
            <p:cNvSpPr/>
            <p:nvPr/>
          </p:nvSpPr>
          <p:spPr>
            <a:xfrm>
              <a:off x="128772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44" name="Shape 644"/>
            <p:cNvSpPr/>
            <p:nvPr/>
          </p:nvSpPr>
          <p:spPr>
            <a:xfrm>
              <a:off x="128772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45" name="Shape 645"/>
            <p:cNvSpPr/>
            <p:nvPr/>
          </p:nvSpPr>
          <p:spPr>
            <a:xfrm>
              <a:off x="128772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46" name="Shape 646"/>
            <p:cNvSpPr/>
            <p:nvPr/>
          </p:nvSpPr>
          <p:spPr>
            <a:xfrm>
              <a:off x="128772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47" name="Shape 647"/>
            <p:cNvSpPr/>
            <p:nvPr/>
          </p:nvSpPr>
          <p:spPr>
            <a:xfrm>
              <a:off x="128772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48" name="Shape 648"/>
            <p:cNvSpPr/>
            <p:nvPr/>
          </p:nvSpPr>
          <p:spPr>
            <a:xfrm>
              <a:off x="128772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49" name="Shape 649"/>
            <p:cNvSpPr/>
            <p:nvPr/>
          </p:nvSpPr>
          <p:spPr>
            <a:xfrm>
              <a:off x="128772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50" name="Shape 650"/>
            <p:cNvSpPr/>
            <p:nvPr/>
          </p:nvSpPr>
          <p:spPr>
            <a:xfrm>
              <a:off x="128772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51" name="Shape 651"/>
            <p:cNvSpPr/>
            <p:nvPr/>
          </p:nvSpPr>
          <p:spPr>
            <a:xfrm>
              <a:off x="128772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52" name="Shape 652"/>
            <p:cNvSpPr/>
            <p:nvPr/>
          </p:nvSpPr>
          <p:spPr>
            <a:xfrm>
              <a:off x="128772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53" name="Shape 653"/>
            <p:cNvSpPr/>
            <p:nvPr/>
          </p:nvSpPr>
          <p:spPr>
            <a:xfrm>
              <a:off x="128772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54" name="Shape 654"/>
            <p:cNvSpPr/>
            <p:nvPr/>
          </p:nvSpPr>
          <p:spPr>
            <a:xfrm>
              <a:off x="128772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55" name="Shape 655"/>
            <p:cNvSpPr/>
            <p:nvPr/>
          </p:nvSpPr>
          <p:spPr>
            <a:xfrm>
              <a:off x="1287725"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56" name="Shape 656"/>
            <p:cNvSpPr/>
            <p:nvPr/>
          </p:nvSpPr>
          <p:spPr>
            <a:xfrm>
              <a:off x="14382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57" name="Shape 657"/>
            <p:cNvSpPr/>
            <p:nvPr/>
          </p:nvSpPr>
          <p:spPr>
            <a:xfrm>
              <a:off x="143822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58" name="Shape 658"/>
            <p:cNvSpPr/>
            <p:nvPr/>
          </p:nvSpPr>
          <p:spPr>
            <a:xfrm>
              <a:off x="14382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59" name="Shape 659"/>
            <p:cNvSpPr/>
            <p:nvPr/>
          </p:nvSpPr>
          <p:spPr>
            <a:xfrm>
              <a:off x="1438225"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60" name="Shape 660"/>
            <p:cNvSpPr/>
            <p:nvPr/>
          </p:nvSpPr>
          <p:spPr>
            <a:xfrm>
              <a:off x="14382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61" name="Shape 661"/>
            <p:cNvSpPr/>
            <p:nvPr/>
          </p:nvSpPr>
          <p:spPr>
            <a:xfrm>
              <a:off x="143822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62" name="Shape 662"/>
            <p:cNvSpPr/>
            <p:nvPr/>
          </p:nvSpPr>
          <p:spPr>
            <a:xfrm>
              <a:off x="143822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63" name="Shape 663"/>
            <p:cNvSpPr/>
            <p:nvPr/>
          </p:nvSpPr>
          <p:spPr>
            <a:xfrm>
              <a:off x="14382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64" name="Shape 664"/>
            <p:cNvSpPr/>
            <p:nvPr/>
          </p:nvSpPr>
          <p:spPr>
            <a:xfrm>
              <a:off x="14382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65" name="Shape 665"/>
            <p:cNvSpPr/>
            <p:nvPr/>
          </p:nvSpPr>
          <p:spPr>
            <a:xfrm>
              <a:off x="1438225"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66" name="Shape 666"/>
            <p:cNvSpPr/>
            <p:nvPr/>
          </p:nvSpPr>
          <p:spPr>
            <a:xfrm>
              <a:off x="143822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67" name="Shape 667"/>
            <p:cNvSpPr/>
            <p:nvPr/>
          </p:nvSpPr>
          <p:spPr>
            <a:xfrm>
              <a:off x="143822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68" name="Shape 668"/>
            <p:cNvSpPr/>
            <p:nvPr/>
          </p:nvSpPr>
          <p:spPr>
            <a:xfrm>
              <a:off x="14382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69" name="Shape 669"/>
            <p:cNvSpPr/>
            <p:nvPr/>
          </p:nvSpPr>
          <p:spPr>
            <a:xfrm>
              <a:off x="143822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70" name="Shape 670"/>
            <p:cNvSpPr/>
            <p:nvPr/>
          </p:nvSpPr>
          <p:spPr>
            <a:xfrm>
              <a:off x="14382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71" name="Shape 671"/>
            <p:cNvSpPr/>
            <p:nvPr/>
          </p:nvSpPr>
          <p:spPr>
            <a:xfrm>
              <a:off x="14382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72" name="Shape 672"/>
            <p:cNvSpPr/>
            <p:nvPr/>
          </p:nvSpPr>
          <p:spPr>
            <a:xfrm>
              <a:off x="14382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73" name="Shape 673"/>
            <p:cNvSpPr/>
            <p:nvPr/>
          </p:nvSpPr>
          <p:spPr>
            <a:xfrm>
              <a:off x="143822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74" name="Shape 674"/>
            <p:cNvSpPr/>
            <p:nvPr/>
          </p:nvSpPr>
          <p:spPr>
            <a:xfrm>
              <a:off x="143822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75" name="Shape 675"/>
            <p:cNvSpPr/>
            <p:nvPr/>
          </p:nvSpPr>
          <p:spPr>
            <a:xfrm>
              <a:off x="14382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76" name="Shape 676"/>
            <p:cNvSpPr/>
            <p:nvPr/>
          </p:nvSpPr>
          <p:spPr>
            <a:xfrm>
              <a:off x="14382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77" name="Shape 677"/>
            <p:cNvSpPr/>
            <p:nvPr/>
          </p:nvSpPr>
          <p:spPr>
            <a:xfrm>
              <a:off x="14382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78" name="Shape 678"/>
            <p:cNvSpPr/>
            <p:nvPr/>
          </p:nvSpPr>
          <p:spPr>
            <a:xfrm>
              <a:off x="143822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79" name="Shape 679"/>
            <p:cNvSpPr/>
            <p:nvPr/>
          </p:nvSpPr>
          <p:spPr>
            <a:xfrm>
              <a:off x="14382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80" name="Shape 680"/>
            <p:cNvSpPr/>
            <p:nvPr/>
          </p:nvSpPr>
          <p:spPr>
            <a:xfrm>
              <a:off x="143822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81" name="Shape 681"/>
            <p:cNvSpPr/>
            <p:nvPr/>
          </p:nvSpPr>
          <p:spPr>
            <a:xfrm>
              <a:off x="143822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82" name="Shape 682"/>
            <p:cNvSpPr/>
            <p:nvPr/>
          </p:nvSpPr>
          <p:spPr>
            <a:xfrm>
              <a:off x="1438225"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83" name="Shape 683"/>
            <p:cNvSpPr/>
            <p:nvPr/>
          </p:nvSpPr>
          <p:spPr>
            <a:xfrm>
              <a:off x="14382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84" name="Shape 684"/>
            <p:cNvSpPr/>
            <p:nvPr/>
          </p:nvSpPr>
          <p:spPr>
            <a:xfrm>
              <a:off x="143822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85" name="Shape 685"/>
            <p:cNvSpPr/>
            <p:nvPr/>
          </p:nvSpPr>
          <p:spPr>
            <a:xfrm>
              <a:off x="14382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86" name="Shape 686"/>
            <p:cNvSpPr/>
            <p:nvPr/>
          </p:nvSpPr>
          <p:spPr>
            <a:xfrm>
              <a:off x="14382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87" name="Shape 687"/>
            <p:cNvSpPr/>
            <p:nvPr/>
          </p:nvSpPr>
          <p:spPr>
            <a:xfrm>
              <a:off x="158875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88" name="Shape 688"/>
            <p:cNvSpPr/>
            <p:nvPr/>
          </p:nvSpPr>
          <p:spPr>
            <a:xfrm>
              <a:off x="158875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89" name="Shape 689"/>
            <p:cNvSpPr/>
            <p:nvPr/>
          </p:nvSpPr>
          <p:spPr>
            <a:xfrm>
              <a:off x="158875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90" name="Shape 690"/>
            <p:cNvSpPr/>
            <p:nvPr/>
          </p:nvSpPr>
          <p:spPr>
            <a:xfrm>
              <a:off x="158875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91" name="Shape 691"/>
            <p:cNvSpPr/>
            <p:nvPr/>
          </p:nvSpPr>
          <p:spPr>
            <a:xfrm>
              <a:off x="158875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92" name="Shape 692"/>
            <p:cNvSpPr/>
            <p:nvPr/>
          </p:nvSpPr>
          <p:spPr>
            <a:xfrm>
              <a:off x="158875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93" name="Shape 693"/>
            <p:cNvSpPr/>
            <p:nvPr/>
          </p:nvSpPr>
          <p:spPr>
            <a:xfrm>
              <a:off x="158875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94" name="Shape 694"/>
            <p:cNvSpPr/>
            <p:nvPr/>
          </p:nvSpPr>
          <p:spPr>
            <a:xfrm>
              <a:off x="158875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95" name="Shape 695"/>
            <p:cNvSpPr/>
            <p:nvPr/>
          </p:nvSpPr>
          <p:spPr>
            <a:xfrm>
              <a:off x="158875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96" name="Shape 696"/>
            <p:cNvSpPr/>
            <p:nvPr/>
          </p:nvSpPr>
          <p:spPr>
            <a:xfrm>
              <a:off x="158875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97" name="Shape 697"/>
            <p:cNvSpPr/>
            <p:nvPr/>
          </p:nvSpPr>
          <p:spPr>
            <a:xfrm>
              <a:off x="158875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98" name="Shape 698"/>
            <p:cNvSpPr/>
            <p:nvPr/>
          </p:nvSpPr>
          <p:spPr>
            <a:xfrm>
              <a:off x="158875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99" name="Shape 699"/>
            <p:cNvSpPr/>
            <p:nvPr/>
          </p:nvSpPr>
          <p:spPr>
            <a:xfrm>
              <a:off x="158875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00" name="Shape 700"/>
            <p:cNvSpPr/>
            <p:nvPr/>
          </p:nvSpPr>
          <p:spPr>
            <a:xfrm>
              <a:off x="158875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01" name="Shape 701"/>
            <p:cNvSpPr/>
            <p:nvPr/>
          </p:nvSpPr>
          <p:spPr>
            <a:xfrm>
              <a:off x="158875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02" name="Shape 702"/>
            <p:cNvSpPr/>
            <p:nvPr/>
          </p:nvSpPr>
          <p:spPr>
            <a:xfrm>
              <a:off x="158875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03" name="Shape 703"/>
            <p:cNvSpPr/>
            <p:nvPr/>
          </p:nvSpPr>
          <p:spPr>
            <a:xfrm>
              <a:off x="158875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04" name="Shape 704"/>
            <p:cNvSpPr/>
            <p:nvPr/>
          </p:nvSpPr>
          <p:spPr>
            <a:xfrm>
              <a:off x="158875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05" name="Shape 705"/>
            <p:cNvSpPr/>
            <p:nvPr/>
          </p:nvSpPr>
          <p:spPr>
            <a:xfrm>
              <a:off x="158875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06" name="Shape 706"/>
            <p:cNvSpPr/>
            <p:nvPr/>
          </p:nvSpPr>
          <p:spPr>
            <a:xfrm>
              <a:off x="173925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07" name="Shape 707"/>
            <p:cNvSpPr/>
            <p:nvPr/>
          </p:nvSpPr>
          <p:spPr>
            <a:xfrm>
              <a:off x="173925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08" name="Shape 708"/>
            <p:cNvSpPr/>
            <p:nvPr/>
          </p:nvSpPr>
          <p:spPr>
            <a:xfrm>
              <a:off x="173925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09" name="Shape 709"/>
            <p:cNvSpPr/>
            <p:nvPr/>
          </p:nvSpPr>
          <p:spPr>
            <a:xfrm>
              <a:off x="173925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10" name="Shape 710"/>
            <p:cNvSpPr/>
            <p:nvPr/>
          </p:nvSpPr>
          <p:spPr>
            <a:xfrm>
              <a:off x="173925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11" name="Shape 711"/>
            <p:cNvSpPr/>
            <p:nvPr/>
          </p:nvSpPr>
          <p:spPr>
            <a:xfrm>
              <a:off x="173925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12" name="Shape 712"/>
            <p:cNvSpPr/>
            <p:nvPr/>
          </p:nvSpPr>
          <p:spPr>
            <a:xfrm>
              <a:off x="173925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13" name="Shape 713"/>
            <p:cNvSpPr/>
            <p:nvPr/>
          </p:nvSpPr>
          <p:spPr>
            <a:xfrm>
              <a:off x="173925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14" name="Shape 714"/>
            <p:cNvSpPr/>
            <p:nvPr/>
          </p:nvSpPr>
          <p:spPr>
            <a:xfrm>
              <a:off x="173925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15" name="Shape 715"/>
            <p:cNvSpPr/>
            <p:nvPr/>
          </p:nvSpPr>
          <p:spPr>
            <a:xfrm>
              <a:off x="173925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16" name="Shape 716"/>
            <p:cNvSpPr/>
            <p:nvPr/>
          </p:nvSpPr>
          <p:spPr>
            <a:xfrm>
              <a:off x="173925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17" name="Shape 717"/>
            <p:cNvSpPr/>
            <p:nvPr/>
          </p:nvSpPr>
          <p:spPr>
            <a:xfrm>
              <a:off x="188975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18" name="Shape 718"/>
            <p:cNvSpPr/>
            <p:nvPr/>
          </p:nvSpPr>
          <p:spPr>
            <a:xfrm>
              <a:off x="188975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19" name="Shape 719"/>
            <p:cNvSpPr/>
            <p:nvPr/>
          </p:nvSpPr>
          <p:spPr>
            <a:xfrm>
              <a:off x="188975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20" name="Shape 720"/>
            <p:cNvSpPr/>
            <p:nvPr/>
          </p:nvSpPr>
          <p:spPr>
            <a:xfrm>
              <a:off x="188975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21" name="Shape 721"/>
            <p:cNvSpPr/>
            <p:nvPr/>
          </p:nvSpPr>
          <p:spPr>
            <a:xfrm>
              <a:off x="188975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22" name="Shape 722"/>
            <p:cNvSpPr/>
            <p:nvPr/>
          </p:nvSpPr>
          <p:spPr>
            <a:xfrm>
              <a:off x="2040275"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23" name="Shape 723"/>
            <p:cNvSpPr/>
            <p:nvPr/>
          </p:nvSpPr>
          <p:spPr>
            <a:xfrm>
              <a:off x="2040275"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24" name="Shape 724"/>
            <p:cNvSpPr/>
            <p:nvPr/>
          </p:nvSpPr>
          <p:spPr>
            <a:xfrm>
              <a:off x="2040275"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25" name="Shape 725"/>
            <p:cNvSpPr/>
            <p:nvPr/>
          </p:nvSpPr>
          <p:spPr>
            <a:xfrm>
              <a:off x="219077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26" name="Shape 726"/>
            <p:cNvSpPr/>
            <p:nvPr/>
          </p:nvSpPr>
          <p:spPr>
            <a:xfrm>
              <a:off x="234130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27" name="Shape 727"/>
            <p:cNvSpPr/>
            <p:nvPr/>
          </p:nvSpPr>
          <p:spPr>
            <a:xfrm>
              <a:off x="264232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28" name="Shape 728"/>
            <p:cNvSpPr/>
            <p:nvPr/>
          </p:nvSpPr>
          <p:spPr>
            <a:xfrm>
              <a:off x="264232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29" name="Shape 729"/>
            <p:cNvSpPr/>
            <p:nvPr/>
          </p:nvSpPr>
          <p:spPr>
            <a:xfrm>
              <a:off x="324435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grpSp>
      <p:grpSp>
        <p:nvGrpSpPr>
          <p:cNvPr id="730" name="Shape 730"/>
          <p:cNvGrpSpPr/>
          <p:nvPr/>
        </p:nvGrpSpPr>
        <p:grpSpPr>
          <a:xfrm rot="10800000">
            <a:off x="6367294" y="28698"/>
            <a:ext cx="2017554" cy="5086302"/>
            <a:chOff x="1588750" y="238125"/>
            <a:chExt cx="2078025" cy="5238750"/>
          </a:xfrm>
        </p:grpSpPr>
        <p:sp>
          <p:nvSpPr>
            <p:cNvPr id="731" name="Shape 731"/>
            <p:cNvSpPr/>
            <p:nvPr/>
          </p:nvSpPr>
          <p:spPr>
            <a:xfrm>
              <a:off x="158875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32" name="Shape 732"/>
            <p:cNvSpPr/>
            <p:nvPr/>
          </p:nvSpPr>
          <p:spPr>
            <a:xfrm>
              <a:off x="158875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33" name="Shape 733"/>
            <p:cNvSpPr/>
            <p:nvPr/>
          </p:nvSpPr>
          <p:spPr>
            <a:xfrm>
              <a:off x="158875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34" name="Shape 734"/>
            <p:cNvSpPr/>
            <p:nvPr/>
          </p:nvSpPr>
          <p:spPr>
            <a:xfrm>
              <a:off x="158875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35" name="Shape 735"/>
            <p:cNvSpPr/>
            <p:nvPr/>
          </p:nvSpPr>
          <p:spPr>
            <a:xfrm>
              <a:off x="158875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36" name="Shape 736"/>
            <p:cNvSpPr/>
            <p:nvPr/>
          </p:nvSpPr>
          <p:spPr>
            <a:xfrm>
              <a:off x="158875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37" name="Shape 737"/>
            <p:cNvSpPr/>
            <p:nvPr/>
          </p:nvSpPr>
          <p:spPr>
            <a:xfrm>
              <a:off x="1739250"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38" name="Shape 738"/>
            <p:cNvSpPr/>
            <p:nvPr/>
          </p:nvSpPr>
          <p:spPr>
            <a:xfrm>
              <a:off x="173925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39" name="Shape 739"/>
            <p:cNvSpPr/>
            <p:nvPr/>
          </p:nvSpPr>
          <p:spPr>
            <a:xfrm>
              <a:off x="173925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40" name="Shape 740"/>
            <p:cNvSpPr/>
            <p:nvPr/>
          </p:nvSpPr>
          <p:spPr>
            <a:xfrm>
              <a:off x="1739250"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41" name="Shape 741"/>
            <p:cNvSpPr/>
            <p:nvPr/>
          </p:nvSpPr>
          <p:spPr>
            <a:xfrm>
              <a:off x="173925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42" name="Shape 742"/>
            <p:cNvSpPr/>
            <p:nvPr/>
          </p:nvSpPr>
          <p:spPr>
            <a:xfrm>
              <a:off x="173925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43" name="Shape 743"/>
            <p:cNvSpPr/>
            <p:nvPr/>
          </p:nvSpPr>
          <p:spPr>
            <a:xfrm>
              <a:off x="1739250"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44" name="Shape 744"/>
            <p:cNvSpPr/>
            <p:nvPr/>
          </p:nvSpPr>
          <p:spPr>
            <a:xfrm>
              <a:off x="188975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45" name="Shape 745"/>
            <p:cNvSpPr/>
            <p:nvPr/>
          </p:nvSpPr>
          <p:spPr>
            <a:xfrm>
              <a:off x="188975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46" name="Shape 746"/>
            <p:cNvSpPr/>
            <p:nvPr/>
          </p:nvSpPr>
          <p:spPr>
            <a:xfrm>
              <a:off x="188975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47" name="Shape 747"/>
            <p:cNvSpPr/>
            <p:nvPr/>
          </p:nvSpPr>
          <p:spPr>
            <a:xfrm>
              <a:off x="188975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48" name="Shape 748"/>
            <p:cNvSpPr/>
            <p:nvPr/>
          </p:nvSpPr>
          <p:spPr>
            <a:xfrm>
              <a:off x="188975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49" name="Shape 749"/>
            <p:cNvSpPr/>
            <p:nvPr/>
          </p:nvSpPr>
          <p:spPr>
            <a:xfrm>
              <a:off x="188975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50" name="Shape 750"/>
            <p:cNvSpPr/>
            <p:nvPr/>
          </p:nvSpPr>
          <p:spPr>
            <a:xfrm>
              <a:off x="188975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51" name="Shape 751"/>
            <p:cNvSpPr/>
            <p:nvPr/>
          </p:nvSpPr>
          <p:spPr>
            <a:xfrm>
              <a:off x="188975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52" name="Shape 752"/>
            <p:cNvSpPr/>
            <p:nvPr/>
          </p:nvSpPr>
          <p:spPr>
            <a:xfrm>
              <a:off x="188975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53" name="Shape 753"/>
            <p:cNvSpPr/>
            <p:nvPr/>
          </p:nvSpPr>
          <p:spPr>
            <a:xfrm>
              <a:off x="188975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54" name="Shape 754"/>
            <p:cNvSpPr/>
            <p:nvPr/>
          </p:nvSpPr>
          <p:spPr>
            <a:xfrm>
              <a:off x="188975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55" name="Shape 755"/>
            <p:cNvSpPr/>
            <p:nvPr/>
          </p:nvSpPr>
          <p:spPr>
            <a:xfrm>
              <a:off x="188975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56" name="Shape 756"/>
            <p:cNvSpPr/>
            <p:nvPr/>
          </p:nvSpPr>
          <p:spPr>
            <a:xfrm>
              <a:off x="188975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57" name="Shape 757"/>
            <p:cNvSpPr/>
            <p:nvPr/>
          </p:nvSpPr>
          <p:spPr>
            <a:xfrm>
              <a:off x="188975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58" name="Shape 758"/>
            <p:cNvSpPr/>
            <p:nvPr/>
          </p:nvSpPr>
          <p:spPr>
            <a:xfrm>
              <a:off x="188975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59" name="Shape 759"/>
            <p:cNvSpPr/>
            <p:nvPr/>
          </p:nvSpPr>
          <p:spPr>
            <a:xfrm>
              <a:off x="188975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60" name="Shape 760"/>
            <p:cNvSpPr/>
            <p:nvPr/>
          </p:nvSpPr>
          <p:spPr>
            <a:xfrm>
              <a:off x="188975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61" name="Shape 761"/>
            <p:cNvSpPr/>
            <p:nvPr/>
          </p:nvSpPr>
          <p:spPr>
            <a:xfrm>
              <a:off x="188975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62" name="Shape 762"/>
            <p:cNvSpPr/>
            <p:nvPr/>
          </p:nvSpPr>
          <p:spPr>
            <a:xfrm>
              <a:off x="188975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63" name="Shape 763"/>
            <p:cNvSpPr/>
            <p:nvPr/>
          </p:nvSpPr>
          <p:spPr>
            <a:xfrm>
              <a:off x="2040275"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64" name="Shape 764"/>
            <p:cNvSpPr/>
            <p:nvPr/>
          </p:nvSpPr>
          <p:spPr>
            <a:xfrm>
              <a:off x="2040275"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65" name="Shape 765"/>
            <p:cNvSpPr/>
            <p:nvPr/>
          </p:nvSpPr>
          <p:spPr>
            <a:xfrm>
              <a:off x="2040275"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66" name="Shape 766"/>
            <p:cNvSpPr/>
            <p:nvPr/>
          </p:nvSpPr>
          <p:spPr>
            <a:xfrm>
              <a:off x="2040275"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67" name="Shape 767"/>
            <p:cNvSpPr/>
            <p:nvPr/>
          </p:nvSpPr>
          <p:spPr>
            <a:xfrm>
              <a:off x="2040275"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68" name="Shape 768"/>
            <p:cNvSpPr/>
            <p:nvPr/>
          </p:nvSpPr>
          <p:spPr>
            <a:xfrm>
              <a:off x="2040275"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69" name="Shape 769"/>
            <p:cNvSpPr/>
            <p:nvPr/>
          </p:nvSpPr>
          <p:spPr>
            <a:xfrm>
              <a:off x="2040275"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70" name="Shape 770"/>
            <p:cNvSpPr/>
            <p:nvPr/>
          </p:nvSpPr>
          <p:spPr>
            <a:xfrm>
              <a:off x="2040275"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71" name="Shape 771"/>
            <p:cNvSpPr/>
            <p:nvPr/>
          </p:nvSpPr>
          <p:spPr>
            <a:xfrm>
              <a:off x="2040275"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72" name="Shape 772"/>
            <p:cNvSpPr/>
            <p:nvPr/>
          </p:nvSpPr>
          <p:spPr>
            <a:xfrm>
              <a:off x="2040275"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73" name="Shape 773"/>
            <p:cNvSpPr/>
            <p:nvPr/>
          </p:nvSpPr>
          <p:spPr>
            <a:xfrm>
              <a:off x="2040275"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74" name="Shape 774"/>
            <p:cNvSpPr/>
            <p:nvPr/>
          </p:nvSpPr>
          <p:spPr>
            <a:xfrm>
              <a:off x="2040275"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75" name="Shape 775"/>
            <p:cNvSpPr/>
            <p:nvPr/>
          </p:nvSpPr>
          <p:spPr>
            <a:xfrm>
              <a:off x="2040275"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76" name="Shape 776"/>
            <p:cNvSpPr/>
            <p:nvPr/>
          </p:nvSpPr>
          <p:spPr>
            <a:xfrm>
              <a:off x="2040275"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77" name="Shape 777"/>
            <p:cNvSpPr/>
            <p:nvPr/>
          </p:nvSpPr>
          <p:spPr>
            <a:xfrm>
              <a:off x="2040275"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78" name="Shape 778"/>
            <p:cNvSpPr/>
            <p:nvPr/>
          </p:nvSpPr>
          <p:spPr>
            <a:xfrm>
              <a:off x="2040275"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79" name="Shape 779"/>
            <p:cNvSpPr/>
            <p:nvPr/>
          </p:nvSpPr>
          <p:spPr>
            <a:xfrm>
              <a:off x="2040275"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80" name="Shape 780"/>
            <p:cNvSpPr/>
            <p:nvPr/>
          </p:nvSpPr>
          <p:spPr>
            <a:xfrm>
              <a:off x="2040275"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81" name="Shape 781"/>
            <p:cNvSpPr/>
            <p:nvPr/>
          </p:nvSpPr>
          <p:spPr>
            <a:xfrm>
              <a:off x="2040275"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82" name="Shape 782"/>
            <p:cNvSpPr/>
            <p:nvPr/>
          </p:nvSpPr>
          <p:spPr>
            <a:xfrm>
              <a:off x="2190775"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83" name="Shape 783"/>
            <p:cNvSpPr/>
            <p:nvPr/>
          </p:nvSpPr>
          <p:spPr>
            <a:xfrm>
              <a:off x="2190775"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84" name="Shape 784"/>
            <p:cNvSpPr/>
            <p:nvPr/>
          </p:nvSpPr>
          <p:spPr>
            <a:xfrm>
              <a:off x="2190775"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85" name="Shape 785"/>
            <p:cNvSpPr/>
            <p:nvPr/>
          </p:nvSpPr>
          <p:spPr>
            <a:xfrm>
              <a:off x="2190775"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86" name="Shape 786"/>
            <p:cNvSpPr/>
            <p:nvPr/>
          </p:nvSpPr>
          <p:spPr>
            <a:xfrm>
              <a:off x="219077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87" name="Shape 787"/>
            <p:cNvSpPr/>
            <p:nvPr/>
          </p:nvSpPr>
          <p:spPr>
            <a:xfrm>
              <a:off x="219077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88" name="Shape 788"/>
            <p:cNvSpPr/>
            <p:nvPr/>
          </p:nvSpPr>
          <p:spPr>
            <a:xfrm>
              <a:off x="2190775"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89" name="Shape 789"/>
            <p:cNvSpPr/>
            <p:nvPr/>
          </p:nvSpPr>
          <p:spPr>
            <a:xfrm>
              <a:off x="2190775"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90" name="Shape 790"/>
            <p:cNvSpPr/>
            <p:nvPr/>
          </p:nvSpPr>
          <p:spPr>
            <a:xfrm>
              <a:off x="219077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91" name="Shape 791"/>
            <p:cNvSpPr/>
            <p:nvPr/>
          </p:nvSpPr>
          <p:spPr>
            <a:xfrm>
              <a:off x="2190775"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92" name="Shape 792"/>
            <p:cNvSpPr/>
            <p:nvPr/>
          </p:nvSpPr>
          <p:spPr>
            <a:xfrm>
              <a:off x="219077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93" name="Shape 793"/>
            <p:cNvSpPr/>
            <p:nvPr/>
          </p:nvSpPr>
          <p:spPr>
            <a:xfrm>
              <a:off x="2190775"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94" name="Shape 794"/>
            <p:cNvSpPr/>
            <p:nvPr/>
          </p:nvSpPr>
          <p:spPr>
            <a:xfrm>
              <a:off x="219077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95" name="Shape 795"/>
            <p:cNvSpPr/>
            <p:nvPr/>
          </p:nvSpPr>
          <p:spPr>
            <a:xfrm>
              <a:off x="219077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96" name="Shape 796"/>
            <p:cNvSpPr/>
            <p:nvPr/>
          </p:nvSpPr>
          <p:spPr>
            <a:xfrm>
              <a:off x="219077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97" name="Shape 797"/>
            <p:cNvSpPr/>
            <p:nvPr/>
          </p:nvSpPr>
          <p:spPr>
            <a:xfrm>
              <a:off x="2190775"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98" name="Shape 798"/>
            <p:cNvSpPr/>
            <p:nvPr/>
          </p:nvSpPr>
          <p:spPr>
            <a:xfrm>
              <a:off x="219077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99" name="Shape 799"/>
            <p:cNvSpPr/>
            <p:nvPr/>
          </p:nvSpPr>
          <p:spPr>
            <a:xfrm>
              <a:off x="219077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00" name="Shape 800"/>
            <p:cNvSpPr/>
            <p:nvPr/>
          </p:nvSpPr>
          <p:spPr>
            <a:xfrm>
              <a:off x="2190775"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01" name="Shape 801"/>
            <p:cNvSpPr/>
            <p:nvPr/>
          </p:nvSpPr>
          <p:spPr>
            <a:xfrm>
              <a:off x="219077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02" name="Shape 802"/>
            <p:cNvSpPr/>
            <p:nvPr/>
          </p:nvSpPr>
          <p:spPr>
            <a:xfrm>
              <a:off x="2190775"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03" name="Shape 803"/>
            <p:cNvSpPr/>
            <p:nvPr/>
          </p:nvSpPr>
          <p:spPr>
            <a:xfrm>
              <a:off x="2190775"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04" name="Shape 804"/>
            <p:cNvSpPr/>
            <p:nvPr/>
          </p:nvSpPr>
          <p:spPr>
            <a:xfrm>
              <a:off x="219077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05" name="Shape 805"/>
            <p:cNvSpPr/>
            <p:nvPr/>
          </p:nvSpPr>
          <p:spPr>
            <a:xfrm>
              <a:off x="219077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06" name="Shape 806"/>
            <p:cNvSpPr/>
            <p:nvPr/>
          </p:nvSpPr>
          <p:spPr>
            <a:xfrm>
              <a:off x="2190775"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07" name="Shape 807"/>
            <p:cNvSpPr/>
            <p:nvPr/>
          </p:nvSpPr>
          <p:spPr>
            <a:xfrm>
              <a:off x="234130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08" name="Shape 808"/>
            <p:cNvSpPr/>
            <p:nvPr/>
          </p:nvSpPr>
          <p:spPr>
            <a:xfrm>
              <a:off x="234130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09" name="Shape 809"/>
            <p:cNvSpPr/>
            <p:nvPr/>
          </p:nvSpPr>
          <p:spPr>
            <a:xfrm>
              <a:off x="234130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10" name="Shape 810"/>
            <p:cNvSpPr/>
            <p:nvPr/>
          </p:nvSpPr>
          <p:spPr>
            <a:xfrm>
              <a:off x="234130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11" name="Shape 811"/>
            <p:cNvSpPr/>
            <p:nvPr/>
          </p:nvSpPr>
          <p:spPr>
            <a:xfrm>
              <a:off x="234130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12" name="Shape 812"/>
            <p:cNvSpPr/>
            <p:nvPr/>
          </p:nvSpPr>
          <p:spPr>
            <a:xfrm>
              <a:off x="234130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13" name="Shape 813"/>
            <p:cNvSpPr/>
            <p:nvPr/>
          </p:nvSpPr>
          <p:spPr>
            <a:xfrm>
              <a:off x="234130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14" name="Shape 814"/>
            <p:cNvSpPr/>
            <p:nvPr/>
          </p:nvSpPr>
          <p:spPr>
            <a:xfrm>
              <a:off x="234130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15" name="Shape 815"/>
            <p:cNvSpPr/>
            <p:nvPr/>
          </p:nvSpPr>
          <p:spPr>
            <a:xfrm>
              <a:off x="234130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16" name="Shape 816"/>
            <p:cNvSpPr/>
            <p:nvPr/>
          </p:nvSpPr>
          <p:spPr>
            <a:xfrm>
              <a:off x="234130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17" name="Shape 817"/>
            <p:cNvSpPr/>
            <p:nvPr/>
          </p:nvSpPr>
          <p:spPr>
            <a:xfrm>
              <a:off x="234130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18" name="Shape 818"/>
            <p:cNvSpPr/>
            <p:nvPr/>
          </p:nvSpPr>
          <p:spPr>
            <a:xfrm>
              <a:off x="234130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19" name="Shape 819"/>
            <p:cNvSpPr/>
            <p:nvPr/>
          </p:nvSpPr>
          <p:spPr>
            <a:xfrm>
              <a:off x="234130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20" name="Shape 820"/>
            <p:cNvSpPr/>
            <p:nvPr/>
          </p:nvSpPr>
          <p:spPr>
            <a:xfrm>
              <a:off x="234130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21" name="Shape 821"/>
            <p:cNvSpPr/>
            <p:nvPr/>
          </p:nvSpPr>
          <p:spPr>
            <a:xfrm>
              <a:off x="234130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22" name="Shape 822"/>
            <p:cNvSpPr/>
            <p:nvPr/>
          </p:nvSpPr>
          <p:spPr>
            <a:xfrm>
              <a:off x="234130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23" name="Shape 823"/>
            <p:cNvSpPr/>
            <p:nvPr/>
          </p:nvSpPr>
          <p:spPr>
            <a:xfrm>
              <a:off x="234130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24" name="Shape 824"/>
            <p:cNvSpPr/>
            <p:nvPr/>
          </p:nvSpPr>
          <p:spPr>
            <a:xfrm>
              <a:off x="234130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25" name="Shape 825"/>
            <p:cNvSpPr/>
            <p:nvPr/>
          </p:nvSpPr>
          <p:spPr>
            <a:xfrm>
              <a:off x="234130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26" name="Shape 826"/>
            <p:cNvSpPr/>
            <p:nvPr/>
          </p:nvSpPr>
          <p:spPr>
            <a:xfrm>
              <a:off x="234130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27" name="Shape 827"/>
            <p:cNvSpPr/>
            <p:nvPr/>
          </p:nvSpPr>
          <p:spPr>
            <a:xfrm>
              <a:off x="234130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28" name="Shape 828"/>
            <p:cNvSpPr/>
            <p:nvPr/>
          </p:nvSpPr>
          <p:spPr>
            <a:xfrm>
              <a:off x="234130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29" name="Shape 829"/>
            <p:cNvSpPr/>
            <p:nvPr/>
          </p:nvSpPr>
          <p:spPr>
            <a:xfrm>
              <a:off x="234130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30" name="Shape 830"/>
            <p:cNvSpPr/>
            <p:nvPr/>
          </p:nvSpPr>
          <p:spPr>
            <a:xfrm>
              <a:off x="234130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31" name="Shape 831"/>
            <p:cNvSpPr/>
            <p:nvPr/>
          </p:nvSpPr>
          <p:spPr>
            <a:xfrm>
              <a:off x="234130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32" name="Shape 832"/>
            <p:cNvSpPr/>
            <p:nvPr/>
          </p:nvSpPr>
          <p:spPr>
            <a:xfrm>
              <a:off x="234130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33" name="Shape 833"/>
            <p:cNvSpPr/>
            <p:nvPr/>
          </p:nvSpPr>
          <p:spPr>
            <a:xfrm>
              <a:off x="249180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34" name="Shape 834"/>
            <p:cNvSpPr/>
            <p:nvPr/>
          </p:nvSpPr>
          <p:spPr>
            <a:xfrm>
              <a:off x="249180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35" name="Shape 835"/>
            <p:cNvSpPr/>
            <p:nvPr/>
          </p:nvSpPr>
          <p:spPr>
            <a:xfrm>
              <a:off x="249180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36" name="Shape 836"/>
            <p:cNvSpPr/>
            <p:nvPr/>
          </p:nvSpPr>
          <p:spPr>
            <a:xfrm>
              <a:off x="249180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37" name="Shape 837"/>
            <p:cNvSpPr/>
            <p:nvPr/>
          </p:nvSpPr>
          <p:spPr>
            <a:xfrm>
              <a:off x="249180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38" name="Shape 838"/>
            <p:cNvSpPr/>
            <p:nvPr/>
          </p:nvSpPr>
          <p:spPr>
            <a:xfrm>
              <a:off x="249180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39" name="Shape 839"/>
            <p:cNvSpPr/>
            <p:nvPr/>
          </p:nvSpPr>
          <p:spPr>
            <a:xfrm>
              <a:off x="249180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40" name="Shape 840"/>
            <p:cNvSpPr/>
            <p:nvPr/>
          </p:nvSpPr>
          <p:spPr>
            <a:xfrm>
              <a:off x="249180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41" name="Shape 841"/>
            <p:cNvSpPr/>
            <p:nvPr/>
          </p:nvSpPr>
          <p:spPr>
            <a:xfrm>
              <a:off x="249180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42" name="Shape 842"/>
            <p:cNvSpPr/>
            <p:nvPr/>
          </p:nvSpPr>
          <p:spPr>
            <a:xfrm>
              <a:off x="249180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43" name="Shape 843"/>
            <p:cNvSpPr/>
            <p:nvPr/>
          </p:nvSpPr>
          <p:spPr>
            <a:xfrm>
              <a:off x="249180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44" name="Shape 844"/>
            <p:cNvSpPr/>
            <p:nvPr/>
          </p:nvSpPr>
          <p:spPr>
            <a:xfrm>
              <a:off x="249180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45" name="Shape 845"/>
            <p:cNvSpPr/>
            <p:nvPr/>
          </p:nvSpPr>
          <p:spPr>
            <a:xfrm>
              <a:off x="249180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46" name="Shape 846"/>
            <p:cNvSpPr/>
            <p:nvPr/>
          </p:nvSpPr>
          <p:spPr>
            <a:xfrm>
              <a:off x="249180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47" name="Shape 847"/>
            <p:cNvSpPr/>
            <p:nvPr/>
          </p:nvSpPr>
          <p:spPr>
            <a:xfrm>
              <a:off x="249180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48" name="Shape 848"/>
            <p:cNvSpPr/>
            <p:nvPr/>
          </p:nvSpPr>
          <p:spPr>
            <a:xfrm>
              <a:off x="249180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49" name="Shape 849"/>
            <p:cNvSpPr/>
            <p:nvPr/>
          </p:nvSpPr>
          <p:spPr>
            <a:xfrm>
              <a:off x="249180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50" name="Shape 850"/>
            <p:cNvSpPr/>
            <p:nvPr/>
          </p:nvSpPr>
          <p:spPr>
            <a:xfrm>
              <a:off x="249180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51" name="Shape 851"/>
            <p:cNvSpPr/>
            <p:nvPr/>
          </p:nvSpPr>
          <p:spPr>
            <a:xfrm>
              <a:off x="249180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52" name="Shape 852"/>
            <p:cNvSpPr/>
            <p:nvPr/>
          </p:nvSpPr>
          <p:spPr>
            <a:xfrm>
              <a:off x="249180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53" name="Shape 853"/>
            <p:cNvSpPr/>
            <p:nvPr/>
          </p:nvSpPr>
          <p:spPr>
            <a:xfrm>
              <a:off x="249180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54" name="Shape 854"/>
            <p:cNvSpPr/>
            <p:nvPr/>
          </p:nvSpPr>
          <p:spPr>
            <a:xfrm>
              <a:off x="249180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55" name="Shape 855"/>
            <p:cNvSpPr/>
            <p:nvPr/>
          </p:nvSpPr>
          <p:spPr>
            <a:xfrm>
              <a:off x="249180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56" name="Shape 856"/>
            <p:cNvSpPr/>
            <p:nvPr/>
          </p:nvSpPr>
          <p:spPr>
            <a:xfrm>
              <a:off x="249180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57" name="Shape 857"/>
            <p:cNvSpPr/>
            <p:nvPr/>
          </p:nvSpPr>
          <p:spPr>
            <a:xfrm>
              <a:off x="249180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58" name="Shape 858"/>
            <p:cNvSpPr/>
            <p:nvPr/>
          </p:nvSpPr>
          <p:spPr>
            <a:xfrm>
              <a:off x="264232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59" name="Shape 859"/>
            <p:cNvSpPr/>
            <p:nvPr/>
          </p:nvSpPr>
          <p:spPr>
            <a:xfrm>
              <a:off x="264232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60" name="Shape 860"/>
            <p:cNvSpPr/>
            <p:nvPr/>
          </p:nvSpPr>
          <p:spPr>
            <a:xfrm>
              <a:off x="264232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61" name="Shape 861"/>
            <p:cNvSpPr/>
            <p:nvPr/>
          </p:nvSpPr>
          <p:spPr>
            <a:xfrm>
              <a:off x="264232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62" name="Shape 862"/>
            <p:cNvSpPr/>
            <p:nvPr/>
          </p:nvSpPr>
          <p:spPr>
            <a:xfrm>
              <a:off x="264232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63" name="Shape 863"/>
            <p:cNvSpPr/>
            <p:nvPr/>
          </p:nvSpPr>
          <p:spPr>
            <a:xfrm>
              <a:off x="264232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64" name="Shape 864"/>
            <p:cNvSpPr/>
            <p:nvPr/>
          </p:nvSpPr>
          <p:spPr>
            <a:xfrm>
              <a:off x="264232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65" name="Shape 865"/>
            <p:cNvSpPr/>
            <p:nvPr/>
          </p:nvSpPr>
          <p:spPr>
            <a:xfrm>
              <a:off x="264232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66" name="Shape 866"/>
            <p:cNvSpPr/>
            <p:nvPr/>
          </p:nvSpPr>
          <p:spPr>
            <a:xfrm>
              <a:off x="264232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67" name="Shape 867"/>
            <p:cNvSpPr/>
            <p:nvPr/>
          </p:nvSpPr>
          <p:spPr>
            <a:xfrm>
              <a:off x="264232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68" name="Shape 868"/>
            <p:cNvSpPr/>
            <p:nvPr/>
          </p:nvSpPr>
          <p:spPr>
            <a:xfrm>
              <a:off x="264232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69" name="Shape 869"/>
            <p:cNvSpPr/>
            <p:nvPr/>
          </p:nvSpPr>
          <p:spPr>
            <a:xfrm>
              <a:off x="264232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70" name="Shape 870"/>
            <p:cNvSpPr/>
            <p:nvPr/>
          </p:nvSpPr>
          <p:spPr>
            <a:xfrm>
              <a:off x="264232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71" name="Shape 871"/>
            <p:cNvSpPr/>
            <p:nvPr/>
          </p:nvSpPr>
          <p:spPr>
            <a:xfrm>
              <a:off x="264232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72" name="Shape 872"/>
            <p:cNvSpPr/>
            <p:nvPr/>
          </p:nvSpPr>
          <p:spPr>
            <a:xfrm>
              <a:off x="264232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73" name="Shape 873"/>
            <p:cNvSpPr/>
            <p:nvPr/>
          </p:nvSpPr>
          <p:spPr>
            <a:xfrm>
              <a:off x="264232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74" name="Shape 874"/>
            <p:cNvSpPr/>
            <p:nvPr/>
          </p:nvSpPr>
          <p:spPr>
            <a:xfrm>
              <a:off x="264232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75" name="Shape 875"/>
            <p:cNvSpPr/>
            <p:nvPr/>
          </p:nvSpPr>
          <p:spPr>
            <a:xfrm>
              <a:off x="264232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76" name="Shape 876"/>
            <p:cNvSpPr/>
            <p:nvPr/>
          </p:nvSpPr>
          <p:spPr>
            <a:xfrm>
              <a:off x="264232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77" name="Shape 877"/>
            <p:cNvSpPr/>
            <p:nvPr/>
          </p:nvSpPr>
          <p:spPr>
            <a:xfrm>
              <a:off x="264232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78" name="Shape 878"/>
            <p:cNvSpPr/>
            <p:nvPr/>
          </p:nvSpPr>
          <p:spPr>
            <a:xfrm>
              <a:off x="27928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79" name="Shape 879"/>
            <p:cNvSpPr/>
            <p:nvPr/>
          </p:nvSpPr>
          <p:spPr>
            <a:xfrm>
              <a:off x="27928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80" name="Shape 880"/>
            <p:cNvSpPr/>
            <p:nvPr/>
          </p:nvSpPr>
          <p:spPr>
            <a:xfrm>
              <a:off x="27928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81" name="Shape 881"/>
            <p:cNvSpPr/>
            <p:nvPr/>
          </p:nvSpPr>
          <p:spPr>
            <a:xfrm>
              <a:off x="27928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82" name="Shape 882"/>
            <p:cNvSpPr/>
            <p:nvPr/>
          </p:nvSpPr>
          <p:spPr>
            <a:xfrm>
              <a:off x="27928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83" name="Shape 883"/>
            <p:cNvSpPr/>
            <p:nvPr/>
          </p:nvSpPr>
          <p:spPr>
            <a:xfrm>
              <a:off x="27928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84" name="Shape 884"/>
            <p:cNvSpPr/>
            <p:nvPr/>
          </p:nvSpPr>
          <p:spPr>
            <a:xfrm>
              <a:off x="27928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85" name="Shape 885"/>
            <p:cNvSpPr/>
            <p:nvPr/>
          </p:nvSpPr>
          <p:spPr>
            <a:xfrm>
              <a:off x="27928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86" name="Shape 886"/>
            <p:cNvSpPr/>
            <p:nvPr/>
          </p:nvSpPr>
          <p:spPr>
            <a:xfrm>
              <a:off x="27928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87" name="Shape 887"/>
            <p:cNvSpPr/>
            <p:nvPr/>
          </p:nvSpPr>
          <p:spPr>
            <a:xfrm>
              <a:off x="27928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88" name="Shape 888"/>
            <p:cNvSpPr/>
            <p:nvPr/>
          </p:nvSpPr>
          <p:spPr>
            <a:xfrm>
              <a:off x="27928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89" name="Shape 889"/>
            <p:cNvSpPr/>
            <p:nvPr/>
          </p:nvSpPr>
          <p:spPr>
            <a:xfrm>
              <a:off x="27928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90" name="Shape 890"/>
            <p:cNvSpPr/>
            <p:nvPr/>
          </p:nvSpPr>
          <p:spPr>
            <a:xfrm>
              <a:off x="27928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91" name="Shape 891"/>
            <p:cNvSpPr/>
            <p:nvPr/>
          </p:nvSpPr>
          <p:spPr>
            <a:xfrm>
              <a:off x="27928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92" name="Shape 892"/>
            <p:cNvSpPr/>
            <p:nvPr/>
          </p:nvSpPr>
          <p:spPr>
            <a:xfrm>
              <a:off x="27928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93" name="Shape 893"/>
            <p:cNvSpPr/>
            <p:nvPr/>
          </p:nvSpPr>
          <p:spPr>
            <a:xfrm>
              <a:off x="27928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94" name="Shape 894"/>
            <p:cNvSpPr/>
            <p:nvPr/>
          </p:nvSpPr>
          <p:spPr>
            <a:xfrm>
              <a:off x="27928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95" name="Shape 895"/>
            <p:cNvSpPr/>
            <p:nvPr/>
          </p:nvSpPr>
          <p:spPr>
            <a:xfrm>
              <a:off x="27928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96" name="Shape 896"/>
            <p:cNvSpPr/>
            <p:nvPr/>
          </p:nvSpPr>
          <p:spPr>
            <a:xfrm>
              <a:off x="294332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97" name="Shape 897"/>
            <p:cNvSpPr/>
            <p:nvPr/>
          </p:nvSpPr>
          <p:spPr>
            <a:xfrm>
              <a:off x="294332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98" name="Shape 898"/>
            <p:cNvSpPr/>
            <p:nvPr/>
          </p:nvSpPr>
          <p:spPr>
            <a:xfrm>
              <a:off x="294332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99" name="Shape 899"/>
            <p:cNvSpPr/>
            <p:nvPr/>
          </p:nvSpPr>
          <p:spPr>
            <a:xfrm>
              <a:off x="294332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00" name="Shape 900"/>
            <p:cNvSpPr/>
            <p:nvPr/>
          </p:nvSpPr>
          <p:spPr>
            <a:xfrm>
              <a:off x="294332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01" name="Shape 901"/>
            <p:cNvSpPr/>
            <p:nvPr/>
          </p:nvSpPr>
          <p:spPr>
            <a:xfrm>
              <a:off x="294332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02" name="Shape 902"/>
            <p:cNvSpPr/>
            <p:nvPr/>
          </p:nvSpPr>
          <p:spPr>
            <a:xfrm>
              <a:off x="294332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03" name="Shape 903"/>
            <p:cNvSpPr/>
            <p:nvPr/>
          </p:nvSpPr>
          <p:spPr>
            <a:xfrm>
              <a:off x="294332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04" name="Shape 904"/>
            <p:cNvSpPr/>
            <p:nvPr/>
          </p:nvSpPr>
          <p:spPr>
            <a:xfrm>
              <a:off x="294332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05" name="Shape 905"/>
            <p:cNvSpPr/>
            <p:nvPr/>
          </p:nvSpPr>
          <p:spPr>
            <a:xfrm>
              <a:off x="294332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06" name="Shape 906"/>
            <p:cNvSpPr/>
            <p:nvPr/>
          </p:nvSpPr>
          <p:spPr>
            <a:xfrm>
              <a:off x="294332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07" name="Shape 907"/>
            <p:cNvSpPr/>
            <p:nvPr/>
          </p:nvSpPr>
          <p:spPr>
            <a:xfrm>
              <a:off x="294332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08" name="Shape 908"/>
            <p:cNvSpPr/>
            <p:nvPr/>
          </p:nvSpPr>
          <p:spPr>
            <a:xfrm>
              <a:off x="294332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09" name="Shape 909"/>
            <p:cNvSpPr/>
            <p:nvPr/>
          </p:nvSpPr>
          <p:spPr>
            <a:xfrm>
              <a:off x="294332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10" name="Shape 910"/>
            <p:cNvSpPr/>
            <p:nvPr/>
          </p:nvSpPr>
          <p:spPr>
            <a:xfrm>
              <a:off x="294332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11" name="Shape 911"/>
            <p:cNvSpPr/>
            <p:nvPr/>
          </p:nvSpPr>
          <p:spPr>
            <a:xfrm>
              <a:off x="294332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12" name="Shape 912"/>
            <p:cNvSpPr/>
            <p:nvPr/>
          </p:nvSpPr>
          <p:spPr>
            <a:xfrm>
              <a:off x="294332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13" name="Shape 913"/>
            <p:cNvSpPr/>
            <p:nvPr/>
          </p:nvSpPr>
          <p:spPr>
            <a:xfrm>
              <a:off x="294332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14" name="Shape 914"/>
            <p:cNvSpPr/>
            <p:nvPr/>
          </p:nvSpPr>
          <p:spPr>
            <a:xfrm>
              <a:off x="3093850"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15" name="Shape 915"/>
            <p:cNvSpPr/>
            <p:nvPr/>
          </p:nvSpPr>
          <p:spPr>
            <a:xfrm>
              <a:off x="3093850"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16" name="Shape 916"/>
            <p:cNvSpPr/>
            <p:nvPr/>
          </p:nvSpPr>
          <p:spPr>
            <a:xfrm>
              <a:off x="3093850"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17" name="Shape 917"/>
            <p:cNvSpPr/>
            <p:nvPr/>
          </p:nvSpPr>
          <p:spPr>
            <a:xfrm>
              <a:off x="3093850"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18" name="Shape 918"/>
            <p:cNvSpPr/>
            <p:nvPr/>
          </p:nvSpPr>
          <p:spPr>
            <a:xfrm>
              <a:off x="3093850"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19" name="Shape 919"/>
            <p:cNvSpPr/>
            <p:nvPr/>
          </p:nvSpPr>
          <p:spPr>
            <a:xfrm>
              <a:off x="3093850"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20" name="Shape 920"/>
            <p:cNvSpPr/>
            <p:nvPr/>
          </p:nvSpPr>
          <p:spPr>
            <a:xfrm>
              <a:off x="3093850"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21" name="Shape 921"/>
            <p:cNvSpPr/>
            <p:nvPr/>
          </p:nvSpPr>
          <p:spPr>
            <a:xfrm>
              <a:off x="309385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22" name="Shape 922"/>
            <p:cNvSpPr/>
            <p:nvPr/>
          </p:nvSpPr>
          <p:spPr>
            <a:xfrm>
              <a:off x="3093850"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23" name="Shape 923"/>
            <p:cNvSpPr/>
            <p:nvPr/>
          </p:nvSpPr>
          <p:spPr>
            <a:xfrm>
              <a:off x="324435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24" name="Shape 924"/>
            <p:cNvSpPr/>
            <p:nvPr/>
          </p:nvSpPr>
          <p:spPr>
            <a:xfrm>
              <a:off x="324435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25" name="Shape 925"/>
            <p:cNvSpPr/>
            <p:nvPr/>
          </p:nvSpPr>
          <p:spPr>
            <a:xfrm>
              <a:off x="324435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26" name="Shape 926"/>
            <p:cNvSpPr/>
            <p:nvPr/>
          </p:nvSpPr>
          <p:spPr>
            <a:xfrm>
              <a:off x="324435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27" name="Shape 927"/>
            <p:cNvSpPr/>
            <p:nvPr/>
          </p:nvSpPr>
          <p:spPr>
            <a:xfrm>
              <a:off x="324435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28" name="Shape 928"/>
            <p:cNvSpPr/>
            <p:nvPr/>
          </p:nvSpPr>
          <p:spPr>
            <a:xfrm>
              <a:off x="324435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29" name="Shape 929"/>
            <p:cNvSpPr/>
            <p:nvPr/>
          </p:nvSpPr>
          <p:spPr>
            <a:xfrm>
              <a:off x="324435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30" name="Shape 930"/>
            <p:cNvSpPr/>
            <p:nvPr/>
          </p:nvSpPr>
          <p:spPr>
            <a:xfrm>
              <a:off x="324435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31" name="Shape 931"/>
            <p:cNvSpPr/>
            <p:nvPr/>
          </p:nvSpPr>
          <p:spPr>
            <a:xfrm>
              <a:off x="339487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32" name="Shape 932"/>
            <p:cNvSpPr/>
            <p:nvPr/>
          </p:nvSpPr>
          <p:spPr>
            <a:xfrm>
              <a:off x="339487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33" name="Shape 933"/>
            <p:cNvSpPr/>
            <p:nvPr/>
          </p:nvSpPr>
          <p:spPr>
            <a:xfrm>
              <a:off x="339487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34" name="Shape 934"/>
            <p:cNvSpPr/>
            <p:nvPr/>
          </p:nvSpPr>
          <p:spPr>
            <a:xfrm>
              <a:off x="339487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35" name="Shape 935"/>
            <p:cNvSpPr/>
            <p:nvPr/>
          </p:nvSpPr>
          <p:spPr>
            <a:xfrm>
              <a:off x="339487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36" name="Shape 936"/>
            <p:cNvSpPr/>
            <p:nvPr/>
          </p:nvSpPr>
          <p:spPr>
            <a:xfrm>
              <a:off x="339487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37" name="Shape 937"/>
            <p:cNvSpPr/>
            <p:nvPr/>
          </p:nvSpPr>
          <p:spPr>
            <a:xfrm>
              <a:off x="354537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38" name="Shape 938"/>
            <p:cNvSpPr/>
            <p:nvPr/>
          </p:nvSpPr>
          <p:spPr>
            <a:xfrm>
              <a:off x="354537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39" name="Shape 939"/>
            <p:cNvSpPr/>
            <p:nvPr/>
          </p:nvSpPr>
          <p:spPr>
            <a:xfrm>
              <a:off x="354537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grpSp>
      <p:grpSp>
        <p:nvGrpSpPr>
          <p:cNvPr id="940" name="Shape 940"/>
          <p:cNvGrpSpPr/>
          <p:nvPr/>
        </p:nvGrpSpPr>
        <p:grpSpPr>
          <a:xfrm rot="10800000">
            <a:off x="6367294" y="28698"/>
            <a:ext cx="2309820" cy="5086302"/>
            <a:chOff x="1287725" y="238125"/>
            <a:chExt cx="2379050" cy="5238750"/>
          </a:xfrm>
        </p:grpSpPr>
        <p:sp>
          <p:nvSpPr>
            <p:cNvPr id="941" name="Shape 941"/>
            <p:cNvSpPr/>
            <p:nvPr/>
          </p:nvSpPr>
          <p:spPr>
            <a:xfrm>
              <a:off x="1287725"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42" name="Shape 942"/>
            <p:cNvSpPr/>
            <p:nvPr/>
          </p:nvSpPr>
          <p:spPr>
            <a:xfrm>
              <a:off x="128772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43" name="Shape 943"/>
            <p:cNvSpPr/>
            <p:nvPr/>
          </p:nvSpPr>
          <p:spPr>
            <a:xfrm>
              <a:off x="1287725"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44" name="Shape 944"/>
            <p:cNvSpPr/>
            <p:nvPr/>
          </p:nvSpPr>
          <p:spPr>
            <a:xfrm>
              <a:off x="128772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45" name="Shape 945"/>
            <p:cNvSpPr/>
            <p:nvPr/>
          </p:nvSpPr>
          <p:spPr>
            <a:xfrm>
              <a:off x="1287725"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46" name="Shape 946"/>
            <p:cNvSpPr/>
            <p:nvPr/>
          </p:nvSpPr>
          <p:spPr>
            <a:xfrm>
              <a:off x="128772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47" name="Shape 947"/>
            <p:cNvSpPr/>
            <p:nvPr/>
          </p:nvSpPr>
          <p:spPr>
            <a:xfrm>
              <a:off x="128772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48" name="Shape 948"/>
            <p:cNvSpPr/>
            <p:nvPr/>
          </p:nvSpPr>
          <p:spPr>
            <a:xfrm>
              <a:off x="128772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49" name="Shape 949"/>
            <p:cNvSpPr/>
            <p:nvPr/>
          </p:nvSpPr>
          <p:spPr>
            <a:xfrm>
              <a:off x="1287725"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50" name="Shape 950"/>
            <p:cNvSpPr/>
            <p:nvPr/>
          </p:nvSpPr>
          <p:spPr>
            <a:xfrm>
              <a:off x="128772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51" name="Shape 951"/>
            <p:cNvSpPr/>
            <p:nvPr/>
          </p:nvSpPr>
          <p:spPr>
            <a:xfrm>
              <a:off x="128772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52" name="Shape 952"/>
            <p:cNvSpPr/>
            <p:nvPr/>
          </p:nvSpPr>
          <p:spPr>
            <a:xfrm>
              <a:off x="128772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53" name="Shape 953"/>
            <p:cNvSpPr/>
            <p:nvPr/>
          </p:nvSpPr>
          <p:spPr>
            <a:xfrm>
              <a:off x="1287725"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54" name="Shape 954"/>
            <p:cNvSpPr/>
            <p:nvPr/>
          </p:nvSpPr>
          <p:spPr>
            <a:xfrm>
              <a:off x="128772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55" name="Shape 955"/>
            <p:cNvSpPr/>
            <p:nvPr/>
          </p:nvSpPr>
          <p:spPr>
            <a:xfrm>
              <a:off x="128772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56" name="Shape 956"/>
            <p:cNvSpPr/>
            <p:nvPr/>
          </p:nvSpPr>
          <p:spPr>
            <a:xfrm>
              <a:off x="1438225"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57" name="Shape 957"/>
            <p:cNvSpPr/>
            <p:nvPr/>
          </p:nvSpPr>
          <p:spPr>
            <a:xfrm>
              <a:off x="14382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58" name="Shape 958"/>
            <p:cNvSpPr/>
            <p:nvPr/>
          </p:nvSpPr>
          <p:spPr>
            <a:xfrm>
              <a:off x="14382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59" name="Shape 959"/>
            <p:cNvSpPr/>
            <p:nvPr/>
          </p:nvSpPr>
          <p:spPr>
            <a:xfrm>
              <a:off x="14382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60" name="Shape 960"/>
            <p:cNvSpPr/>
            <p:nvPr/>
          </p:nvSpPr>
          <p:spPr>
            <a:xfrm>
              <a:off x="158875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61" name="Shape 961"/>
            <p:cNvSpPr/>
            <p:nvPr/>
          </p:nvSpPr>
          <p:spPr>
            <a:xfrm>
              <a:off x="158875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62" name="Shape 962"/>
            <p:cNvSpPr/>
            <p:nvPr/>
          </p:nvSpPr>
          <p:spPr>
            <a:xfrm>
              <a:off x="158875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63" name="Shape 963"/>
            <p:cNvSpPr/>
            <p:nvPr/>
          </p:nvSpPr>
          <p:spPr>
            <a:xfrm>
              <a:off x="158875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64" name="Shape 964"/>
            <p:cNvSpPr/>
            <p:nvPr/>
          </p:nvSpPr>
          <p:spPr>
            <a:xfrm>
              <a:off x="158875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65" name="Shape 965"/>
            <p:cNvSpPr/>
            <p:nvPr/>
          </p:nvSpPr>
          <p:spPr>
            <a:xfrm>
              <a:off x="158875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66" name="Shape 966"/>
            <p:cNvSpPr/>
            <p:nvPr/>
          </p:nvSpPr>
          <p:spPr>
            <a:xfrm>
              <a:off x="158875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67" name="Shape 967"/>
            <p:cNvSpPr/>
            <p:nvPr/>
          </p:nvSpPr>
          <p:spPr>
            <a:xfrm>
              <a:off x="158875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68" name="Shape 968"/>
            <p:cNvSpPr/>
            <p:nvPr/>
          </p:nvSpPr>
          <p:spPr>
            <a:xfrm>
              <a:off x="158875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69" name="Shape 969"/>
            <p:cNvSpPr/>
            <p:nvPr/>
          </p:nvSpPr>
          <p:spPr>
            <a:xfrm>
              <a:off x="158875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70" name="Shape 970"/>
            <p:cNvSpPr/>
            <p:nvPr/>
          </p:nvSpPr>
          <p:spPr>
            <a:xfrm>
              <a:off x="173925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71" name="Shape 971"/>
            <p:cNvSpPr/>
            <p:nvPr/>
          </p:nvSpPr>
          <p:spPr>
            <a:xfrm>
              <a:off x="173925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72" name="Shape 972"/>
            <p:cNvSpPr/>
            <p:nvPr/>
          </p:nvSpPr>
          <p:spPr>
            <a:xfrm>
              <a:off x="173925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73" name="Shape 973"/>
            <p:cNvSpPr/>
            <p:nvPr/>
          </p:nvSpPr>
          <p:spPr>
            <a:xfrm>
              <a:off x="173925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74" name="Shape 974"/>
            <p:cNvSpPr/>
            <p:nvPr/>
          </p:nvSpPr>
          <p:spPr>
            <a:xfrm>
              <a:off x="173925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75" name="Shape 975"/>
            <p:cNvSpPr/>
            <p:nvPr/>
          </p:nvSpPr>
          <p:spPr>
            <a:xfrm>
              <a:off x="173925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76" name="Shape 976"/>
            <p:cNvSpPr/>
            <p:nvPr/>
          </p:nvSpPr>
          <p:spPr>
            <a:xfrm>
              <a:off x="173925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77" name="Shape 977"/>
            <p:cNvSpPr/>
            <p:nvPr/>
          </p:nvSpPr>
          <p:spPr>
            <a:xfrm>
              <a:off x="173925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78" name="Shape 978"/>
            <p:cNvSpPr/>
            <p:nvPr/>
          </p:nvSpPr>
          <p:spPr>
            <a:xfrm>
              <a:off x="173925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79" name="Shape 979"/>
            <p:cNvSpPr/>
            <p:nvPr/>
          </p:nvSpPr>
          <p:spPr>
            <a:xfrm>
              <a:off x="173925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80" name="Shape 980"/>
            <p:cNvSpPr/>
            <p:nvPr/>
          </p:nvSpPr>
          <p:spPr>
            <a:xfrm>
              <a:off x="173925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81" name="Shape 981"/>
            <p:cNvSpPr/>
            <p:nvPr/>
          </p:nvSpPr>
          <p:spPr>
            <a:xfrm>
              <a:off x="173925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82" name="Shape 982"/>
            <p:cNvSpPr/>
            <p:nvPr/>
          </p:nvSpPr>
          <p:spPr>
            <a:xfrm>
              <a:off x="173925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83" name="Shape 983"/>
            <p:cNvSpPr/>
            <p:nvPr/>
          </p:nvSpPr>
          <p:spPr>
            <a:xfrm>
              <a:off x="1739250"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84" name="Shape 984"/>
            <p:cNvSpPr/>
            <p:nvPr/>
          </p:nvSpPr>
          <p:spPr>
            <a:xfrm>
              <a:off x="173925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85" name="Shape 985"/>
            <p:cNvSpPr/>
            <p:nvPr/>
          </p:nvSpPr>
          <p:spPr>
            <a:xfrm>
              <a:off x="173925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86" name="Shape 986"/>
            <p:cNvSpPr/>
            <p:nvPr/>
          </p:nvSpPr>
          <p:spPr>
            <a:xfrm>
              <a:off x="173925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87" name="Shape 987"/>
            <p:cNvSpPr/>
            <p:nvPr/>
          </p:nvSpPr>
          <p:spPr>
            <a:xfrm>
              <a:off x="188975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88" name="Shape 988"/>
            <p:cNvSpPr/>
            <p:nvPr/>
          </p:nvSpPr>
          <p:spPr>
            <a:xfrm>
              <a:off x="188975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89" name="Shape 989"/>
            <p:cNvSpPr/>
            <p:nvPr/>
          </p:nvSpPr>
          <p:spPr>
            <a:xfrm>
              <a:off x="188975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90" name="Shape 990"/>
            <p:cNvSpPr/>
            <p:nvPr/>
          </p:nvSpPr>
          <p:spPr>
            <a:xfrm>
              <a:off x="188975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91" name="Shape 991"/>
            <p:cNvSpPr/>
            <p:nvPr/>
          </p:nvSpPr>
          <p:spPr>
            <a:xfrm>
              <a:off x="188975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92" name="Shape 992"/>
            <p:cNvSpPr/>
            <p:nvPr/>
          </p:nvSpPr>
          <p:spPr>
            <a:xfrm>
              <a:off x="188975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93" name="Shape 993"/>
            <p:cNvSpPr/>
            <p:nvPr/>
          </p:nvSpPr>
          <p:spPr>
            <a:xfrm>
              <a:off x="188975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94" name="Shape 994"/>
            <p:cNvSpPr/>
            <p:nvPr/>
          </p:nvSpPr>
          <p:spPr>
            <a:xfrm>
              <a:off x="188975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95" name="Shape 995"/>
            <p:cNvSpPr/>
            <p:nvPr/>
          </p:nvSpPr>
          <p:spPr>
            <a:xfrm>
              <a:off x="188975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96" name="Shape 996"/>
            <p:cNvSpPr/>
            <p:nvPr/>
          </p:nvSpPr>
          <p:spPr>
            <a:xfrm>
              <a:off x="188975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97" name="Shape 997"/>
            <p:cNvSpPr/>
            <p:nvPr/>
          </p:nvSpPr>
          <p:spPr>
            <a:xfrm>
              <a:off x="188975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98" name="Shape 998"/>
            <p:cNvSpPr/>
            <p:nvPr/>
          </p:nvSpPr>
          <p:spPr>
            <a:xfrm>
              <a:off x="2040275"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99" name="Shape 999"/>
            <p:cNvSpPr/>
            <p:nvPr/>
          </p:nvSpPr>
          <p:spPr>
            <a:xfrm>
              <a:off x="2040275"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00" name="Shape 1000"/>
            <p:cNvSpPr/>
            <p:nvPr/>
          </p:nvSpPr>
          <p:spPr>
            <a:xfrm>
              <a:off x="2040275"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01" name="Shape 1001"/>
            <p:cNvSpPr/>
            <p:nvPr/>
          </p:nvSpPr>
          <p:spPr>
            <a:xfrm>
              <a:off x="2040275"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02" name="Shape 1002"/>
            <p:cNvSpPr/>
            <p:nvPr/>
          </p:nvSpPr>
          <p:spPr>
            <a:xfrm>
              <a:off x="2040275"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03" name="Shape 1003"/>
            <p:cNvSpPr/>
            <p:nvPr/>
          </p:nvSpPr>
          <p:spPr>
            <a:xfrm>
              <a:off x="2040275"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04" name="Shape 1004"/>
            <p:cNvSpPr/>
            <p:nvPr/>
          </p:nvSpPr>
          <p:spPr>
            <a:xfrm>
              <a:off x="2040275"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05" name="Shape 1005"/>
            <p:cNvSpPr/>
            <p:nvPr/>
          </p:nvSpPr>
          <p:spPr>
            <a:xfrm>
              <a:off x="2040275"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06" name="Shape 1006"/>
            <p:cNvSpPr/>
            <p:nvPr/>
          </p:nvSpPr>
          <p:spPr>
            <a:xfrm>
              <a:off x="2040275"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07" name="Shape 1007"/>
            <p:cNvSpPr/>
            <p:nvPr/>
          </p:nvSpPr>
          <p:spPr>
            <a:xfrm>
              <a:off x="2040275"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08" name="Shape 1008"/>
            <p:cNvSpPr/>
            <p:nvPr/>
          </p:nvSpPr>
          <p:spPr>
            <a:xfrm>
              <a:off x="2040275"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09" name="Shape 1009"/>
            <p:cNvSpPr/>
            <p:nvPr/>
          </p:nvSpPr>
          <p:spPr>
            <a:xfrm>
              <a:off x="2040275"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10" name="Shape 1010"/>
            <p:cNvSpPr/>
            <p:nvPr/>
          </p:nvSpPr>
          <p:spPr>
            <a:xfrm>
              <a:off x="2040275"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11" name="Shape 1011"/>
            <p:cNvSpPr/>
            <p:nvPr/>
          </p:nvSpPr>
          <p:spPr>
            <a:xfrm>
              <a:off x="219077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12" name="Shape 1012"/>
            <p:cNvSpPr/>
            <p:nvPr/>
          </p:nvSpPr>
          <p:spPr>
            <a:xfrm>
              <a:off x="219077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13" name="Shape 1013"/>
            <p:cNvSpPr/>
            <p:nvPr/>
          </p:nvSpPr>
          <p:spPr>
            <a:xfrm>
              <a:off x="219077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14" name="Shape 1014"/>
            <p:cNvSpPr/>
            <p:nvPr/>
          </p:nvSpPr>
          <p:spPr>
            <a:xfrm>
              <a:off x="219077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15" name="Shape 1015"/>
            <p:cNvSpPr/>
            <p:nvPr/>
          </p:nvSpPr>
          <p:spPr>
            <a:xfrm>
              <a:off x="219077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16" name="Shape 1016"/>
            <p:cNvSpPr/>
            <p:nvPr/>
          </p:nvSpPr>
          <p:spPr>
            <a:xfrm>
              <a:off x="2190775"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17" name="Shape 1017"/>
            <p:cNvSpPr/>
            <p:nvPr/>
          </p:nvSpPr>
          <p:spPr>
            <a:xfrm>
              <a:off x="219077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18" name="Shape 1018"/>
            <p:cNvSpPr/>
            <p:nvPr/>
          </p:nvSpPr>
          <p:spPr>
            <a:xfrm>
              <a:off x="219077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19" name="Shape 1019"/>
            <p:cNvSpPr/>
            <p:nvPr/>
          </p:nvSpPr>
          <p:spPr>
            <a:xfrm>
              <a:off x="2190775"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20" name="Shape 1020"/>
            <p:cNvSpPr/>
            <p:nvPr/>
          </p:nvSpPr>
          <p:spPr>
            <a:xfrm>
              <a:off x="234130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21" name="Shape 1021"/>
            <p:cNvSpPr/>
            <p:nvPr/>
          </p:nvSpPr>
          <p:spPr>
            <a:xfrm>
              <a:off x="234130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22" name="Shape 1022"/>
            <p:cNvSpPr/>
            <p:nvPr/>
          </p:nvSpPr>
          <p:spPr>
            <a:xfrm>
              <a:off x="234130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23" name="Shape 1023"/>
            <p:cNvSpPr/>
            <p:nvPr/>
          </p:nvSpPr>
          <p:spPr>
            <a:xfrm>
              <a:off x="234130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24" name="Shape 1024"/>
            <p:cNvSpPr/>
            <p:nvPr/>
          </p:nvSpPr>
          <p:spPr>
            <a:xfrm>
              <a:off x="234130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25" name="Shape 1025"/>
            <p:cNvSpPr/>
            <p:nvPr/>
          </p:nvSpPr>
          <p:spPr>
            <a:xfrm>
              <a:off x="234130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26" name="Shape 1026"/>
            <p:cNvSpPr/>
            <p:nvPr/>
          </p:nvSpPr>
          <p:spPr>
            <a:xfrm>
              <a:off x="234130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27" name="Shape 1027"/>
            <p:cNvSpPr/>
            <p:nvPr/>
          </p:nvSpPr>
          <p:spPr>
            <a:xfrm>
              <a:off x="234130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28" name="Shape 1028"/>
            <p:cNvSpPr/>
            <p:nvPr/>
          </p:nvSpPr>
          <p:spPr>
            <a:xfrm>
              <a:off x="249180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29" name="Shape 1029"/>
            <p:cNvSpPr/>
            <p:nvPr/>
          </p:nvSpPr>
          <p:spPr>
            <a:xfrm>
              <a:off x="249180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30" name="Shape 1030"/>
            <p:cNvSpPr/>
            <p:nvPr/>
          </p:nvSpPr>
          <p:spPr>
            <a:xfrm>
              <a:off x="249180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31" name="Shape 1031"/>
            <p:cNvSpPr/>
            <p:nvPr/>
          </p:nvSpPr>
          <p:spPr>
            <a:xfrm>
              <a:off x="249180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32" name="Shape 1032"/>
            <p:cNvSpPr/>
            <p:nvPr/>
          </p:nvSpPr>
          <p:spPr>
            <a:xfrm>
              <a:off x="249180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33" name="Shape 1033"/>
            <p:cNvSpPr/>
            <p:nvPr/>
          </p:nvSpPr>
          <p:spPr>
            <a:xfrm>
              <a:off x="264232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34" name="Shape 1034"/>
            <p:cNvSpPr/>
            <p:nvPr/>
          </p:nvSpPr>
          <p:spPr>
            <a:xfrm>
              <a:off x="264232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35" name="Shape 1035"/>
            <p:cNvSpPr/>
            <p:nvPr/>
          </p:nvSpPr>
          <p:spPr>
            <a:xfrm>
              <a:off x="264232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36" name="Shape 1036"/>
            <p:cNvSpPr/>
            <p:nvPr/>
          </p:nvSpPr>
          <p:spPr>
            <a:xfrm>
              <a:off x="264232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37" name="Shape 1037"/>
            <p:cNvSpPr/>
            <p:nvPr/>
          </p:nvSpPr>
          <p:spPr>
            <a:xfrm>
              <a:off x="264232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38" name="Shape 1038"/>
            <p:cNvSpPr/>
            <p:nvPr/>
          </p:nvSpPr>
          <p:spPr>
            <a:xfrm>
              <a:off x="27928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39" name="Shape 1039"/>
            <p:cNvSpPr/>
            <p:nvPr/>
          </p:nvSpPr>
          <p:spPr>
            <a:xfrm>
              <a:off x="294332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40" name="Shape 1040"/>
            <p:cNvSpPr/>
            <p:nvPr/>
          </p:nvSpPr>
          <p:spPr>
            <a:xfrm>
              <a:off x="294332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41" name="Shape 1041"/>
            <p:cNvSpPr/>
            <p:nvPr/>
          </p:nvSpPr>
          <p:spPr>
            <a:xfrm>
              <a:off x="3093850"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42" name="Shape 1042"/>
            <p:cNvSpPr/>
            <p:nvPr/>
          </p:nvSpPr>
          <p:spPr>
            <a:xfrm>
              <a:off x="339487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43" name="Shape 1043"/>
            <p:cNvSpPr/>
            <p:nvPr/>
          </p:nvSpPr>
          <p:spPr>
            <a:xfrm>
              <a:off x="354537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1841"/>
        <p:cNvGrpSpPr/>
        <p:nvPr/>
      </p:nvGrpSpPr>
      <p:grpSpPr>
        <a:xfrm>
          <a:off x="0" y="0"/>
          <a:ext cx="0" cy="0"/>
          <a:chOff x="0" y="0"/>
          <a:chExt cx="0" cy="0"/>
        </a:xfrm>
      </p:grpSpPr>
      <p:sp>
        <p:nvSpPr>
          <p:cNvPr id="1842" name="Shape 1842"/>
          <p:cNvSpPr txBox="1">
            <a:spLocks noGrp="1"/>
          </p:cNvSpPr>
          <p:nvPr>
            <p:ph type="title"/>
          </p:nvPr>
        </p:nvSpPr>
        <p:spPr>
          <a:xfrm>
            <a:off x="718300" y="739375"/>
            <a:ext cx="6761100" cy="857400"/>
          </a:xfrm>
          <a:prstGeom prst="rect">
            <a:avLst/>
          </a:prstGeom>
        </p:spPr>
        <p:txBody>
          <a:bodyPr wrap="square"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43" name="Shape 1843"/>
          <p:cNvSpPr txBox="1">
            <a:spLocks noGrp="1"/>
          </p:cNvSpPr>
          <p:nvPr>
            <p:ph type="body" idx="1"/>
          </p:nvPr>
        </p:nvSpPr>
        <p:spPr>
          <a:xfrm>
            <a:off x="718300" y="1762650"/>
            <a:ext cx="3242400" cy="3087000"/>
          </a:xfrm>
          <a:prstGeom prst="rect">
            <a:avLst/>
          </a:prstGeom>
        </p:spPr>
        <p:txBody>
          <a:bodyPr wrap="square" lIns="91425" tIns="91425" rIns="91425" bIns="91425" anchor="t" anchorCtr="0"/>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a:endParaRPr/>
          </a:p>
        </p:txBody>
      </p:sp>
      <p:sp>
        <p:nvSpPr>
          <p:cNvPr id="1844" name="Shape 1844"/>
          <p:cNvSpPr txBox="1">
            <a:spLocks noGrp="1"/>
          </p:cNvSpPr>
          <p:nvPr>
            <p:ph type="body" idx="2"/>
          </p:nvPr>
        </p:nvSpPr>
        <p:spPr>
          <a:xfrm>
            <a:off x="4156071" y="1762650"/>
            <a:ext cx="3242400" cy="3087000"/>
          </a:xfrm>
          <a:prstGeom prst="rect">
            <a:avLst/>
          </a:prstGeom>
        </p:spPr>
        <p:txBody>
          <a:bodyPr wrap="square" lIns="91425" tIns="91425" rIns="91425" bIns="91425" anchor="t" anchorCtr="0"/>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a:endParaRPr/>
          </a:p>
        </p:txBody>
      </p:sp>
      <p:grpSp>
        <p:nvGrpSpPr>
          <p:cNvPr id="1845" name="Shape 1845"/>
          <p:cNvGrpSpPr/>
          <p:nvPr/>
        </p:nvGrpSpPr>
        <p:grpSpPr>
          <a:xfrm rot="10800000">
            <a:off x="8851487" y="28707"/>
            <a:ext cx="264012" cy="5086302"/>
            <a:chOff x="5307800" y="238125"/>
            <a:chExt cx="271925" cy="5238750"/>
          </a:xfrm>
        </p:grpSpPr>
        <p:sp>
          <p:nvSpPr>
            <p:cNvPr id="1846" name="Shape 1846"/>
            <p:cNvSpPr/>
            <p:nvPr/>
          </p:nvSpPr>
          <p:spPr>
            <a:xfrm>
              <a:off x="530780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47" name="Shape 1847"/>
            <p:cNvSpPr/>
            <p:nvPr/>
          </p:nvSpPr>
          <p:spPr>
            <a:xfrm>
              <a:off x="530780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48" name="Shape 1848"/>
            <p:cNvSpPr/>
            <p:nvPr/>
          </p:nvSpPr>
          <p:spPr>
            <a:xfrm>
              <a:off x="530780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49" name="Shape 1849"/>
            <p:cNvSpPr/>
            <p:nvPr/>
          </p:nvSpPr>
          <p:spPr>
            <a:xfrm>
              <a:off x="530780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50" name="Shape 1850"/>
            <p:cNvSpPr/>
            <p:nvPr/>
          </p:nvSpPr>
          <p:spPr>
            <a:xfrm>
              <a:off x="530780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51" name="Shape 1851"/>
            <p:cNvSpPr/>
            <p:nvPr/>
          </p:nvSpPr>
          <p:spPr>
            <a:xfrm>
              <a:off x="530780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52" name="Shape 1852"/>
            <p:cNvSpPr/>
            <p:nvPr/>
          </p:nvSpPr>
          <p:spPr>
            <a:xfrm>
              <a:off x="530780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53" name="Shape 1853"/>
            <p:cNvSpPr/>
            <p:nvPr/>
          </p:nvSpPr>
          <p:spPr>
            <a:xfrm>
              <a:off x="530780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54" name="Shape 1854"/>
            <p:cNvSpPr/>
            <p:nvPr/>
          </p:nvSpPr>
          <p:spPr>
            <a:xfrm>
              <a:off x="530780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55" name="Shape 1855"/>
            <p:cNvSpPr/>
            <p:nvPr/>
          </p:nvSpPr>
          <p:spPr>
            <a:xfrm>
              <a:off x="530780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56" name="Shape 1856"/>
            <p:cNvSpPr/>
            <p:nvPr/>
          </p:nvSpPr>
          <p:spPr>
            <a:xfrm>
              <a:off x="530780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57" name="Shape 1857"/>
            <p:cNvSpPr/>
            <p:nvPr/>
          </p:nvSpPr>
          <p:spPr>
            <a:xfrm>
              <a:off x="530780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58" name="Shape 1858"/>
            <p:cNvSpPr/>
            <p:nvPr/>
          </p:nvSpPr>
          <p:spPr>
            <a:xfrm>
              <a:off x="530780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59" name="Shape 1859"/>
            <p:cNvSpPr/>
            <p:nvPr/>
          </p:nvSpPr>
          <p:spPr>
            <a:xfrm>
              <a:off x="530780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60" name="Shape 1860"/>
            <p:cNvSpPr/>
            <p:nvPr/>
          </p:nvSpPr>
          <p:spPr>
            <a:xfrm>
              <a:off x="530780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61" name="Shape 1861"/>
            <p:cNvSpPr/>
            <p:nvPr/>
          </p:nvSpPr>
          <p:spPr>
            <a:xfrm>
              <a:off x="530780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62" name="Shape 1862"/>
            <p:cNvSpPr/>
            <p:nvPr/>
          </p:nvSpPr>
          <p:spPr>
            <a:xfrm>
              <a:off x="530780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63" name="Shape 1863"/>
            <p:cNvSpPr/>
            <p:nvPr/>
          </p:nvSpPr>
          <p:spPr>
            <a:xfrm>
              <a:off x="530780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64" name="Shape 1864"/>
            <p:cNvSpPr/>
            <p:nvPr/>
          </p:nvSpPr>
          <p:spPr>
            <a:xfrm>
              <a:off x="530780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65" name="Shape 1865"/>
            <p:cNvSpPr/>
            <p:nvPr/>
          </p:nvSpPr>
          <p:spPr>
            <a:xfrm>
              <a:off x="530780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66" name="Shape 1866"/>
            <p:cNvSpPr/>
            <p:nvPr/>
          </p:nvSpPr>
          <p:spPr>
            <a:xfrm>
              <a:off x="530780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67" name="Shape 1867"/>
            <p:cNvSpPr/>
            <p:nvPr/>
          </p:nvSpPr>
          <p:spPr>
            <a:xfrm>
              <a:off x="530780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68" name="Shape 1868"/>
            <p:cNvSpPr/>
            <p:nvPr/>
          </p:nvSpPr>
          <p:spPr>
            <a:xfrm>
              <a:off x="530780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69" name="Shape 1869"/>
            <p:cNvSpPr/>
            <p:nvPr/>
          </p:nvSpPr>
          <p:spPr>
            <a:xfrm>
              <a:off x="530780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70" name="Shape 1870"/>
            <p:cNvSpPr/>
            <p:nvPr/>
          </p:nvSpPr>
          <p:spPr>
            <a:xfrm>
              <a:off x="530780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71" name="Shape 1871"/>
            <p:cNvSpPr/>
            <p:nvPr/>
          </p:nvSpPr>
          <p:spPr>
            <a:xfrm>
              <a:off x="530780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72" name="Shape 1872"/>
            <p:cNvSpPr/>
            <p:nvPr/>
          </p:nvSpPr>
          <p:spPr>
            <a:xfrm>
              <a:off x="530780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73" name="Shape 1873"/>
            <p:cNvSpPr/>
            <p:nvPr/>
          </p:nvSpPr>
          <p:spPr>
            <a:xfrm>
              <a:off x="530780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74" name="Shape 1874"/>
            <p:cNvSpPr/>
            <p:nvPr/>
          </p:nvSpPr>
          <p:spPr>
            <a:xfrm>
              <a:off x="530780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75" name="Shape 1875"/>
            <p:cNvSpPr/>
            <p:nvPr/>
          </p:nvSpPr>
          <p:spPr>
            <a:xfrm>
              <a:off x="530780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76" name="Shape 1876"/>
            <p:cNvSpPr/>
            <p:nvPr/>
          </p:nvSpPr>
          <p:spPr>
            <a:xfrm>
              <a:off x="530780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77" name="Shape 1877"/>
            <p:cNvSpPr/>
            <p:nvPr/>
          </p:nvSpPr>
          <p:spPr>
            <a:xfrm>
              <a:off x="530780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78" name="Shape 1878"/>
            <p:cNvSpPr/>
            <p:nvPr/>
          </p:nvSpPr>
          <p:spPr>
            <a:xfrm>
              <a:off x="530780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79" name="Shape 1879"/>
            <p:cNvSpPr/>
            <p:nvPr/>
          </p:nvSpPr>
          <p:spPr>
            <a:xfrm>
              <a:off x="530780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80" name="Shape 1880"/>
            <p:cNvSpPr/>
            <p:nvPr/>
          </p:nvSpPr>
          <p:spPr>
            <a:xfrm>
              <a:off x="530780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81" name="Shape 1881"/>
            <p:cNvSpPr/>
            <p:nvPr/>
          </p:nvSpPr>
          <p:spPr>
            <a:xfrm>
              <a:off x="5458325"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82" name="Shape 1882"/>
            <p:cNvSpPr/>
            <p:nvPr/>
          </p:nvSpPr>
          <p:spPr>
            <a:xfrm>
              <a:off x="5458325"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83" name="Shape 1883"/>
            <p:cNvSpPr/>
            <p:nvPr/>
          </p:nvSpPr>
          <p:spPr>
            <a:xfrm>
              <a:off x="5458325"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84" name="Shape 1884"/>
            <p:cNvSpPr/>
            <p:nvPr/>
          </p:nvSpPr>
          <p:spPr>
            <a:xfrm>
              <a:off x="5458325"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85" name="Shape 1885"/>
            <p:cNvSpPr/>
            <p:nvPr/>
          </p:nvSpPr>
          <p:spPr>
            <a:xfrm>
              <a:off x="5458325"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86" name="Shape 1886"/>
            <p:cNvSpPr/>
            <p:nvPr/>
          </p:nvSpPr>
          <p:spPr>
            <a:xfrm>
              <a:off x="5458325"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87" name="Shape 1887"/>
            <p:cNvSpPr/>
            <p:nvPr/>
          </p:nvSpPr>
          <p:spPr>
            <a:xfrm>
              <a:off x="5458325"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88" name="Shape 1888"/>
            <p:cNvSpPr/>
            <p:nvPr/>
          </p:nvSpPr>
          <p:spPr>
            <a:xfrm>
              <a:off x="5458325"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89" name="Shape 1889"/>
            <p:cNvSpPr/>
            <p:nvPr/>
          </p:nvSpPr>
          <p:spPr>
            <a:xfrm>
              <a:off x="5458325"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90" name="Shape 1890"/>
            <p:cNvSpPr/>
            <p:nvPr/>
          </p:nvSpPr>
          <p:spPr>
            <a:xfrm>
              <a:off x="5458325"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91" name="Shape 1891"/>
            <p:cNvSpPr/>
            <p:nvPr/>
          </p:nvSpPr>
          <p:spPr>
            <a:xfrm>
              <a:off x="5458325"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92" name="Shape 1892"/>
            <p:cNvSpPr/>
            <p:nvPr/>
          </p:nvSpPr>
          <p:spPr>
            <a:xfrm>
              <a:off x="5458325"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93" name="Shape 1893"/>
            <p:cNvSpPr/>
            <p:nvPr/>
          </p:nvSpPr>
          <p:spPr>
            <a:xfrm>
              <a:off x="5458325"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94" name="Shape 1894"/>
            <p:cNvSpPr/>
            <p:nvPr/>
          </p:nvSpPr>
          <p:spPr>
            <a:xfrm>
              <a:off x="5458325"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95" name="Shape 1895"/>
            <p:cNvSpPr/>
            <p:nvPr/>
          </p:nvSpPr>
          <p:spPr>
            <a:xfrm>
              <a:off x="5458325"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96" name="Shape 1896"/>
            <p:cNvSpPr/>
            <p:nvPr/>
          </p:nvSpPr>
          <p:spPr>
            <a:xfrm>
              <a:off x="5458325"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97" name="Shape 1897"/>
            <p:cNvSpPr/>
            <p:nvPr/>
          </p:nvSpPr>
          <p:spPr>
            <a:xfrm>
              <a:off x="5458325"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98" name="Shape 1898"/>
            <p:cNvSpPr/>
            <p:nvPr/>
          </p:nvSpPr>
          <p:spPr>
            <a:xfrm>
              <a:off x="5458325"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99" name="Shape 1899"/>
            <p:cNvSpPr/>
            <p:nvPr/>
          </p:nvSpPr>
          <p:spPr>
            <a:xfrm>
              <a:off x="5458325"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900" name="Shape 1900"/>
            <p:cNvSpPr/>
            <p:nvPr/>
          </p:nvSpPr>
          <p:spPr>
            <a:xfrm>
              <a:off x="5458325"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901" name="Shape 1901"/>
            <p:cNvSpPr/>
            <p:nvPr/>
          </p:nvSpPr>
          <p:spPr>
            <a:xfrm>
              <a:off x="5458325"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902" name="Shape 1902"/>
            <p:cNvSpPr/>
            <p:nvPr/>
          </p:nvSpPr>
          <p:spPr>
            <a:xfrm>
              <a:off x="5458325"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grpSp>
      <p:grpSp>
        <p:nvGrpSpPr>
          <p:cNvPr id="1903" name="Shape 1903"/>
          <p:cNvGrpSpPr/>
          <p:nvPr/>
        </p:nvGrpSpPr>
        <p:grpSpPr>
          <a:xfrm rot="10800000">
            <a:off x="7828571" y="28707"/>
            <a:ext cx="1140783" cy="5086302"/>
            <a:chOff x="5458325" y="238125"/>
            <a:chExt cx="1174975" cy="5238750"/>
          </a:xfrm>
        </p:grpSpPr>
        <p:sp>
          <p:nvSpPr>
            <p:cNvPr id="1904" name="Shape 1904"/>
            <p:cNvSpPr/>
            <p:nvPr/>
          </p:nvSpPr>
          <p:spPr>
            <a:xfrm>
              <a:off x="5458325"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05" name="Shape 1905"/>
            <p:cNvSpPr/>
            <p:nvPr/>
          </p:nvSpPr>
          <p:spPr>
            <a:xfrm>
              <a:off x="5458325"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06" name="Shape 1906"/>
            <p:cNvSpPr/>
            <p:nvPr/>
          </p:nvSpPr>
          <p:spPr>
            <a:xfrm>
              <a:off x="5458325"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07" name="Shape 1907"/>
            <p:cNvSpPr/>
            <p:nvPr/>
          </p:nvSpPr>
          <p:spPr>
            <a:xfrm>
              <a:off x="5458325"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08" name="Shape 1908"/>
            <p:cNvSpPr/>
            <p:nvPr/>
          </p:nvSpPr>
          <p:spPr>
            <a:xfrm>
              <a:off x="5458325"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09" name="Shape 1909"/>
            <p:cNvSpPr/>
            <p:nvPr/>
          </p:nvSpPr>
          <p:spPr>
            <a:xfrm>
              <a:off x="5458325"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10" name="Shape 1910"/>
            <p:cNvSpPr/>
            <p:nvPr/>
          </p:nvSpPr>
          <p:spPr>
            <a:xfrm>
              <a:off x="5458325"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11" name="Shape 1911"/>
            <p:cNvSpPr/>
            <p:nvPr/>
          </p:nvSpPr>
          <p:spPr>
            <a:xfrm>
              <a:off x="5458325"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12" name="Shape 1912"/>
            <p:cNvSpPr/>
            <p:nvPr/>
          </p:nvSpPr>
          <p:spPr>
            <a:xfrm>
              <a:off x="5458325"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13" name="Shape 1913"/>
            <p:cNvSpPr/>
            <p:nvPr/>
          </p:nvSpPr>
          <p:spPr>
            <a:xfrm>
              <a:off x="5458325"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14" name="Shape 1914"/>
            <p:cNvSpPr/>
            <p:nvPr/>
          </p:nvSpPr>
          <p:spPr>
            <a:xfrm>
              <a:off x="5458325"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15" name="Shape 1915"/>
            <p:cNvSpPr/>
            <p:nvPr/>
          </p:nvSpPr>
          <p:spPr>
            <a:xfrm>
              <a:off x="5458325"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16" name="Shape 1916"/>
            <p:cNvSpPr/>
            <p:nvPr/>
          </p:nvSpPr>
          <p:spPr>
            <a:xfrm>
              <a:off x="5458325"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17" name="Shape 1917"/>
            <p:cNvSpPr/>
            <p:nvPr/>
          </p:nvSpPr>
          <p:spPr>
            <a:xfrm>
              <a:off x="56088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18" name="Shape 1918"/>
            <p:cNvSpPr/>
            <p:nvPr/>
          </p:nvSpPr>
          <p:spPr>
            <a:xfrm>
              <a:off x="560882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19" name="Shape 1919"/>
            <p:cNvSpPr/>
            <p:nvPr/>
          </p:nvSpPr>
          <p:spPr>
            <a:xfrm>
              <a:off x="56088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20" name="Shape 1920"/>
            <p:cNvSpPr/>
            <p:nvPr/>
          </p:nvSpPr>
          <p:spPr>
            <a:xfrm>
              <a:off x="5608825"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21" name="Shape 1921"/>
            <p:cNvSpPr/>
            <p:nvPr/>
          </p:nvSpPr>
          <p:spPr>
            <a:xfrm>
              <a:off x="56088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22" name="Shape 1922"/>
            <p:cNvSpPr/>
            <p:nvPr/>
          </p:nvSpPr>
          <p:spPr>
            <a:xfrm>
              <a:off x="560882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23" name="Shape 1923"/>
            <p:cNvSpPr/>
            <p:nvPr/>
          </p:nvSpPr>
          <p:spPr>
            <a:xfrm>
              <a:off x="560882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24" name="Shape 1924"/>
            <p:cNvSpPr/>
            <p:nvPr/>
          </p:nvSpPr>
          <p:spPr>
            <a:xfrm>
              <a:off x="56088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25" name="Shape 1925"/>
            <p:cNvSpPr/>
            <p:nvPr/>
          </p:nvSpPr>
          <p:spPr>
            <a:xfrm>
              <a:off x="56088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26" name="Shape 1926"/>
            <p:cNvSpPr/>
            <p:nvPr/>
          </p:nvSpPr>
          <p:spPr>
            <a:xfrm>
              <a:off x="5608825"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27" name="Shape 1927"/>
            <p:cNvSpPr/>
            <p:nvPr/>
          </p:nvSpPr>
          <p:spPr>
            <a:xfrm>
              <a:off x="560882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28" name="Shape 1928"/>
            <p:cNvSpPr/>
            <p:nvPr/>
          </p:nvSpPr>
          <p:spPr>
            <a:xfrm>
              <a:off x="560882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29" name="Shape 1929"/>
            <p:cNvSpPr/>
            <p:nvPr/>
          </p:nvSpPr>
          <p:spPr>
            <a:xfrm>
              <a:off x="56088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30" name="Shape 1930"/>
            <p:cNvSpPr/>
            <p:nvPr/>
          </p:nvSpPr>
          <p:spPr>
            <a:xfrm>
              <a:off x="560882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31" name="Shape 1931"/>
            <p:cNvSpPr/>
            <p:nvPr/>
          </p:nvSpPr>
          <p:spPr>
            <a:xfrm>
              <a:off x="56088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32" name="Shape 1932"/>
            <p:cNvSpPr/>
            <p:nvPr/>
          </p:nvSpPr>
          <p:spPr>
            <a:xfrm>
              <a:off x="56088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33" name="Shape 1933"/>
            <p:cNvSpPr/>
            <p:nvPr/>
          </p:nvSpPr>
          <p:spPr>
            <a:xfrm>
              <a:off x="56088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34" name="Shape 1934"/>
            <p:cNvSpPr/>
            <p:nvPr/>
          </p:nvSpPr>
          <p:spPr>
            <a:xfrm>
              <a:off x="560882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35" name="Shape 1935"/>
            <p:cNvSpPr/>
            <p:nvPr/>
          </p:nvSpPr>
          <p:spPr>
            <a:xfrm>
              <a:off x="560882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36" name="Shape 1936"/>
            <p:cNvSpPr/>
            <p:nvPr/>
          </p:nvSpPr>
          <p:spPr>
            <a:xfrm>
              <a:off x="56088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37" name="Shape 1937"/>
            <p:cNvSpPr/>
            <p:nvPr/>
          </p:nvSpPr>
          <p:spPr>
            <a:xfrm>
              <a:off x="56088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38" name="Shape 1938"/>
            <p:cNvSpPr/>
            <p:nvPr/>
          </p:nvSpPr>
          <p:spPr>
            <a:xfrm>
              <a:off x="56088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39" name="Shape 1939"/>
            <p:cNvSpPr/>
            <p:nvPr/>
          </p:nvSpPr>
          <p:spPr>
            <a:xfrm>
              <a:off x="560882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40" name="Shape 1940"/>
            <p:cNvSpPr/>
            <p:nvPr/>
          </p:nvSpPr>
          <p:spPr>
            <a:xfrm>
              <a:off x="56088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41" name="Shape 1941"/>
            <p:cNvSpPr/>
            <p:nvPr/>
          </p:nvSpPr>
          <p:spPr>
            <a:xfrm>
              <a:off x="560882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42" name="Shape 1942"/>
            <p:cNvSpPr/>
            <p:nvPr/>
          </p:nvSpPr>
          <p:spPr>
            <a:xfrm>
              <a:off x="560882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43" name="Shape 1943"/>
            <p:cNvSpPr/>
            <p:nvPr/>
          </p:nvSpPr>
          <p:spPr>
            <a:xfrm>
              <a:off x="5608825"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44" name="Shape 1944"/>
            <p:cNvSpPr/>
            <p:nvPr/>
          </p:nvSpPr>
          <p:spPr>
            <a:xfrm>
              <a:off x="56088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45" name="Shape 1945"/>
            <p:cNvSpPr/>
            <p:nvPr/>
          </p:nvSpPr>
          <p:spPr>
            <a:xfrm>
              <a:off x="560882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46" name="Shape 1946"/>
            <p:cNvSpPr/>
            <p:nvPr/>
          </p:nvSpPr>
          <p:spPr>
            <a:xfrm>
              <a:off x="56088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47" name="Shape 1947"/>
            <p:cNvSpPr/>
            <p:nvPr/>
          </p:nvSpPr>
          <p:spPr>
            <a:xfrm>
              <a:off x="56088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48" name="Shape 1948"/>
            <p:cNvSpPr/>
            <p:nvPr/>
          </p:nvSpPr>
          <p:spPr>
            <a:xfrm>
              <a:off x="575935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49" name="Shape 1949"/>
            <p:cNvSpPr/>
            <p:nvPr/>
          </p:nvSpPr>
          <p:spPr>
            <a:xfrm>
              <a:off x="575935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50" name="Shape 1950"/>
            <p:cNvSpPr/>
            <p:nvPr/>
          </p:nvSpPr>
          <p:spPr>
            <a:xfrm>
              <a:off x="575935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51" name="Shape 1951"/>
            <p:cNvSpPr/>
            <p:nvPr/>
          </p:nvSpPr>
          <p:spPr>
            <a:xfrm>
              <a:off x="575935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52" name="Shape 1952"/>
            <p:cNvSpPr/>
            <p:nvPr/>
          </p:nvSpPr>
          <p:spPr>
            <a:xfrm>
              <a:off x="575935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53" name="Shape 1953"/>
            <p:cNvSpPr/>
            <p:nvPr/>
          </p:nvSpPr>
          <p:spPr>
            <a:xfrm>
              <a:off x="575935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54" name="Shape 1954"/>
            <p:cNvSpPr/>
            <p:nvPr/>
          </p:nvSpPr>
          <p:spPr>
            <a:xfrm>
              <a:off x="575935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55" name="Shape 1955"/>
            <p:cNvSpPr/>
            <p:nvPr/>
          </p:nvSpPr>
          <p:spPr>
            <a:xfrm>
              <a:off x="575935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56" name="Shape 1956"/>
            <p:cNvSpPr/>
            <p:nvPr/>
          </p:nvSpPr>
          <p:spPr>
            <a:xfrm>
              <a:off x="575935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57" name="Shape 1957"/>
            <p:cNvSpPr/>
            <p:nvPr/>
          </p:nvSpPr>
          <p:spPr>
            <a:xfrm>
              <a:off x="575935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58" name="Shape 1958"/>
            <p:cNvSpPr/>
            <p:nvPr/>
          </p:nvSpPr>
          <p:spPr>
            <a:xfrm>
              <a:off x="575935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59" name="Shape 1959"/>
            <p:cNvSpPr/>
            <p:nvPr/>
          </p:nvSpPr>
          <p:spPr>
            <a:xfrm>
              <a:off x="590985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60" name="Shape 1960"/>
            <p:cNvSpPr/>
            <p:nvPr/>
          </p:nvSpPr>
          <p:spPr>
            <a:xfrm>
              <a:off x="590985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61" name="Shape 1961"/>
            <p:cNvSpPr/>
            <p:nvPr/>
          </p:nvSpPr>
          <p:spPr>
            <a:xfrm>
              <a:off x="590985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62" name="Shape 1962"/>
            <p:cNvSpPr/>
            <p:nvPr/>
          </p:nvSpPr>
          <p:spPr>
            <a:xfrm>
              <a:off x="6060375"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63" name="Shape 1963"/>
            <p:cNvSpPr/>
            <p:nvPr/>
          </p:nvSpPr>
          <p:spPr>
            <a:xfrm>
              <a:off x="621087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64" name="Shape 1964"/>
            <p:cNvSpPr/>
            <p:nvPr/>
          </p:nvSpPr>
          <p:spPr>
            <a:xfrm>
              <a:off x="621087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65" name="Shape 1965"/>
            <p:cNvSpPr/>
            <p:nvPr/>
          </p:nvSpPr>
          <p:spPr>
            <a:xfrm>
              <a:off x="6511900"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grpSp>
      <p:grpSp>
        <p:nvGrpSpPr>
          <p:cNvPr id="1966" name="Shape 1966"/>
          <p:cNvGrpSpPr/>
          <p:nvPr/>
        </p:nvGrpSpPr>
        <p:grpSpPr>
          <a:xfrm rot="10800000">
            <a:off x="7682451" y="28707"/>
            <a:ext cx="994639" cy="4940182"/>
            <a:chOff x="5759350" y="388625"/>
            <a:chExt cx="1024450" cy="5088250"/>
          </a:xfrm>
        </p:grpSpPr>
        <p:sp>
          <p:nvSpPr>
            <p:cNvPr id="1967" name="Shape 1967"/>
            <p:cNvSpPr/>
            <p:nvPr/>
          </p:nvSpPr>
          <p:spPr>
            <a:xfrm>
              <a:off x="575935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68" name="Shape 1968"/>
            <p:cNvSpPr/>
            <p:nvPr/>
          </p:nvSpPr>
          <p:spPr>
            <a:xfrm>
              <a:off x="575935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69" name="Shape 1969"/>
            <p:cNvSpPr/>
            <p:nvPr/>
          </p:nvSpPr>
          <p:spPr>
            <a:xfrm>
              <a:off x="575935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70" name="Shape 1970"/>
            <p:cNvSpPr/>
            <p:nvPr/>
          </p:nvSpPr>
          <p:spPr>
            <a:xfrm>
              <a:off x="575935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71" name="Shape 1971"/>
            <p:cNvSpPr/>
            <p:nvPr/>
          </p:nvSpPr>
          <p:spPr>
            <a:xfrm>
              <a:off x="575935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72" name="Shape 1972"/>
            <p:cNvSpPr/>
            <p:nvPr/>
          </p:nvSpPr>
          <p:spPr>
            <a:xfrm>
              <a:off x="575935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73" name="Shape 1973"/>
            <p:cNvSpPr/>
            <p:nvPr/>
          </p:nvSpPr>
          <p:spPr>
            <a:xfrm>
              <a:off x="575935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74" name="Shape 1974"/>
            <p:cNvSpPr/>
            <p:nvPr/>
          </p:nvSpPr>
          <p:spPr>
            <a:xfrm>
              <a:off x="590985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75" name="Shape 1975"/>
            <p:cNvSpPr/>
            <p:nvPr/>
          </p:nvSpPr>
          <p:spPr>
            <a:xfrm>
              <a:off x="590985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76" name="Shape 1976"/>
            <p:cNvSpPr/>
            <p:nvPr/>
          </p:nvSpPr>
          <p:spPr>
            <a:xfrm>
              <a:off x="590985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77" name="Shape 1977"/>
            <p:cNvSpPr/>
            <p:nvPr/>
          </p:nvSpPr>
          <p:spPr>
            <a:xfrm>
              <a:off x="590985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78" name="Shape 1978"/>
            <p:cNvSpPr/>
            <p:nvPr/>
          </p:nvSpPr>
          <p:spPr>
            <a:xfrm>
              <a:off x="590985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79" name="Shape 1979"/>
            <p:cNvSpPr/>
            <p:nvPr/>
          </p:nvSpPr>
          <p:spPr>
            <a:xfrm>
              <a:off x="590985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80" name="Shape 1980"/>
            <p:cNvSpPr/>
            <p:nvPr/>
          </p:nvSpPr>
          <p:spPr>
            <a:xfrm>
              <a:off x="590985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81" name="Shape 1981"/>
            <p:cNvSpPr/>
            <p:nvPr/>
          </p:nvSpPr>
          <p:spPr>
            <a:xfrm>
              <a:off x="590985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82" name="Shape 1982"/>
            <p:cNvSpPr/>
            <p:nvPr/>
          </p:nvSpPr>
          <p:spPr>
            <a:xfrm>
              <a:off x="590985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83" name="Shape 1983"/>
            <p:cNvSpPr/>
            <p:nvPr/>
          </p:nvSpPr>
          <p:spPr>
            <a:xfrm>
              <a:off x="590985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84" name="Shape 1984"/>
            <p:cNvSpPr/>
            <p:nvPr/>
          </p:nvSpPr>
          <p:spPr>
            <a:xfrm>
              <a:off x="590985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85" name="Shape 1985"/>
            <p:cNvSpPr/>
            <p:nvPr/>
          </p:nvSpPr>
          <p:spPr>
            <a:xfrm>
              <a:off x="590985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86" name="Shape 1986"/>
            <p:cNvSpPr/>
            <p:nvPr/>
          </p:nvSpPr>
          <p:spPr>
            <a:xfrm>
              <a:off x="590985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87" name="Shape 1987"/>
            <p:cNvSpPr/>
            <p:nvPr/>
          </p:nvSpPr>
          <p:spPr>
            <a:xfrm>
              <a:off x="590985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88" name="Shape 1988"/>
            <p:cNvSpPr/>
            <p:nvPr/>
          </p:nvSpPr>
          <p:spPr>
            <a:xfrm>
              <a:off x="590985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89" name="Shape 1989"/>
            <p:cNvSpPr/>
            <p:nvPr/>
          </p:nvSpPr>
          <p:spPr>
            <a:xfrm>
              <a:off x="5909850"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90" name="Shape 1990"/>
            <p:cNvSpPr/>
            <p:nvPr/>
          </p:nvSpPr>
          <p:spPr>
            <a:xfrm>
              <a:off x="590985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91" name="Shape 1991"/>
            <p:cNvSpPr/>
            <p:nvPr/>
          </p:nvSpPr>
          <p:spPr>
            <a:xfrm>
              <a:off x="590985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92" name="Shape 1992"/>
            <p:cNvSpPr/>
            <p:nvPr/>
          </p:nvSpPr>
          <p:spPr>
            <a:xfrm>
              <a:off x="5909850"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93" name="Shape 1993"/>
            <p:cNvSpPr/>
            <p:nvPr/>
          </p:nvSpPr>
          <p:spPr>
            <a:xfrm>
              <a:off x="606037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94" name="Shape 1994"/>
            <p:cNvSpPr/>
            <p:nvPr/>
          </p:nvSpPr>
          <p:spPr>
            <a:xfrm>
              <a:off x="606037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95" name="Shape 1995"/>
            <p:cNvSpPr/>
            <p:nvPr/>
          </p:nvSpPr>
          <p:spPr>
            <a:xfrm>
              <a:off x="606037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96" name="Shape 1996"/>
            <p:cNvSpPr/>
            <p:nvPr/>
          </p:nvSpPr>
          <p:spPr>
            <a:xfrm>
              <a:off x="606037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97" name="Shape 1997"/>
            <p:cNvSpPr/>
            <p:nvPr/>
          </p:nvSpPr>
          <p:spPr>
            <a:xfrm>
              <a:off x="6060375"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98" name="Shape 1998"/>
            <p:cNvSpPr/>
            <p:nvPr/>
          </p:nvSpPr>
          <p:spPr>
            <a:xfrm>
              <a:off x="606037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99" name="Shape 1999"/>
            <p:cNvSpPr/>
            <p:nvPr/>
          </p:nvSpPr>
          <p:spPr>
            <a:xfrm>
              <a:off x="6060375"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00" name="Shape 2000"/>
            <p:cNvSpPr/>
            <p:nvPr/>
          </p:nvSpPr>
          <p:spPr>
            <a:xfrm>
              <a:off x="606037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01" name="Shape 2001"/>
            <p:cNvSpPr/>
            <p:nvPr/>
          </p:nvSpPr>
          <p:spPr>
            <a:xfrm>
              <a:off x="606037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02" name="Shape 2002"/>
            <p:cNvSpPr/>
            <p:nvPr/>
          </p:nvSpPr>
          <p:spPr>
            <a:xfrm>
              <a:off x="606037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03" name="Shape 2003"/>
            <p:cNvSpPr/>
            <p:nvPr/>
          </p:nvSpPr>
          <p:spPr>
            <a:xfrm>
              <a:off x="606037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04" name="Shape 2004"/>
            <p:cNvSpPr/>
            <p:nvPr/>
          </p:nvSpPr>
          <p:spPr>
            <a:xfrm>
              <a:off x="606037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05" name="Shape 2005"/>
            <p:cNvSpPr/>
            <p:nvPr/>
          </p:nvSpPr>
          <p:spPr>
            <a:xfrm>
              <a:off x="6060375"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06" name="Shape 2006"/>
            <p:cNvSpPr/>
            <p:nvPr/>
          </p:nvSpPr>
          <p:spPr>
            <a:xfrm>
              <a:off x="606037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07" name="Shape 2007"/>
            <p:cNvSpPr/>
            <p:nvPr/>
          </p:nvSpPr>
          <p:spPr>
            <a:xfrm>
              <a:off x="606037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08" name="Shape 2008"/>
            <p:cNvSpPr/>
            <p:nvPr/>
          </p:nvSpPr>
          <p:spPr>
            <a:xfrm>
              <a:off x="606037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09" name="Shape 2009"/>
            <p:cNvSpPr/>
            <p:nvPr/>
          </p:nvSpPr>
          <p:spPr>
            <a:xfrm>
              <a:off x="606037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10" name="Shape 2010"/>
            <p:cNvSpPr/>
            <p:nvPr/>
          </p:nvSpPr>
          <p:spPr>
            <a:xfrm>
              <a:off x="606037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11" name="Shape 2011"/>
            <p:cNvSpPr/>
            <p:nvPr/>
          </p:nvSpPr>
          <p:spPr>
            <a:xfrm>
              <a:off x="606037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12" name="Shape 2012"/>
            <p:cNvSpPr/>
            <p:nvPr/>
          </p:nvSpPr>
          <p:spPr>
            <a:xfrm>
              <a:off x="606037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13" name="Shape 2013"/>
            <p:cNvSpPr/>
            <p:nvPr/>
          </p:nvSpPr>
          <p:spPr>
            <a:xfrm>
              <a:off x="606037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14" name="Shape 2014"/>
            <p:cNvSpPr/>
            <p:nvPr/>
          </p:nvSpPr>
          <p:spPr>
            <a:xfrm>
              <a:off x="606037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15" name="Shape 2015"/>
            <p:cNvSpPr/>
            <p:nvPr/>
          </p:nvSpPr>
          <p:spPr>
            <a:xfrm>
              <a:off x="606037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16" name="Shape 2016"/>
            <p:cNvSpPr/>
            <p:nvPr/>
          </p:nvSpPr>
          <p:spPr>
            <a:xfrm>
              <a:off x="606037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17" name="Shape 2017"/>
            <p:cNvSpPr/>
            <p:nvPr/>
          </p:nvSpPr>
          <p:spPr>
            <a:xfrm>
              <a:off x="606037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18" name="Shape 2018"/>
            <p:cNvSpPr/>
            <p:nvPr/>
          </p:nvSpPr>
          <p:spPr>
            <a:xfrm>
              <a:off x="6060375"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19" name="Shape 2019"/>
            <p:cNvSpPr/>
            <p:nvPr/>
          </p:nvSpPr>
          <p:spPr>
            <a:xfrm>
              <a:off x="621087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20" name="Shape 2020"/>
            <p:cNvSpPr/>
            <p:nvPr/>
          </p:nvSpPr>
          <p:spPr>
            <a:xfrm>
              <a:off x="621087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21" name="Shape 2021"/>
            <p:cNvSpPr/>
            <p:nvPr/>
          </p:nvSpPr>
          <p:spPr>
            <a:xfrm>
              <a:off x="621087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22" name="Shape 2022"/>
            <p:cNvSpPr/>
            <p:nvPr/>
          </p:nvSpPr>
          <p:spPr>
            <a:xfrm>
              <a:off x="621087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23" name="Shape 2023"/>
            <p:cNvSpPr/>
            <p:nvPr/>
          </p:nvSpPr>
          <p:spPr>
            <a:xfrm>
              <a:off x="621087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24" name="Shape 2024"/>
            <p:cNvSpPr/>
            <p:nvPr/>
          </p:nvSpPr>
          <p:spPr>
            <a:xfrm>
              <a:off x="621087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25" name="Shape 2025"/>
            <p:cNvSpPr/>
            <p:nvPr/>
          </p:nvSpPr>
          <p:spPr>
            <a:xfrm>
              <a:off x="621087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26" name="Shape 2026"/>
            <p:cNvSpPr/>
            <p:nvPr/>
          </p:nvSpPr>
          <p:spPr>
            <a:xfrm>
              <a:off x="621087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27" name="Shape 2027"/>
            <p:cNvSpPr/>
            <p:nvPr/>
          </p:nvSpPr>
          <p:spPr>
            <a:xfrm>
              <a:off x="621087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28" name="Shape 2028"/>
            <p:cNvSpPr/>
            <p:nvPr/>
          </p:nvSpPr>
          <p:spPr>
            <a:xfrm>
              <a:off x="621087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29" name="Shape 2029"/>
            <p:cNvSpPr/>
            <p:nvPr/>
          </p:nvSpPr>
          <p:spPr>
            <a:xfrm>
              <a:off x="621087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30" name="Shape 2030"/>
            <p:cNvSpPr/>
            <p:nvPr/>
          </p:nvSpPr>
          <p:spPr>
            <a:xfrm>
              <a:off x="621087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31" name="Shape 2031"/>
            <p:cNvSpPr/>
            <p:nvPr/>
          </p:nvSpPr>
          <p:spPr>
            <a:xfrm>
              <a:off x="621087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32" name="Shape 2032"/>
            <p:cNvSpPr/>
            <p:nvPr/>
          </p:nvSpPr>
          <p:spPr>
            <a:xfrm>
              <a:off x="621087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33" name="Shape 2033"/>
            <p:cNvSpPr/>
            <p:nvPr/>
          </p:nvSpPr>
          <p:spPr>
            <a:xfrm>
              <a:off x="621087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34" name="Shape 2034"/>
            <p:cNvSpPr/>
            <p:nvPr/>
          </p:nvSpPr>
          <p:spPr>
            <a:xfrm>
              <a:off x="621087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35" name="Shape 2035"/>
            <p:cNvSpPr/>
            <p:nvPr/>
          </p:nvSpPr>
          <p:spPr>
            <a:xfrm>
              <a:off x="621087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36" name="Shape 2036"/>
            <p:cNvSpPr/>
            <p:nvPr/>
          </p:nvSpPr>
          <p:spPr>
            <a:xfrm>
              <a:off x="621087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37" name="Shape 2037"/>
            <p:cNvSpPr/>
            <p:nvPr/>
          </p:nvSpPr>
          <p:spPr>
            <a:xfrm>
              <a:off x="621087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38" name="Shape 2038"/>
            <p:cNvSpPr/>
            <p:nvPr/>
          </p:nvSpPr>
          <p:spPr>
            <a:xfrm>
              <a:off x="621087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39" name="Shape 2039"/>
            <p:cNvSpPr/>
            <p:nvPr/>
          </p:nvSpPr>
          <p:spPr>
            <a:xfrm>
              <a:off x="636137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40" name="Shape 2040"/>
            <p:cNvSpPr/>
            <p:nvPr/>
          </p:nvSpPr>
          <p:spPr>
            <a:xfrm>
              <a:off x="636137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41" name="Shape 2041"/>
            <p:cNvSpPr/>
            <p:nvPr/>
          </p:nvSpPr>
          <p:spPr>
            <a:xfrm>
              <a:off x="636137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42" name="Shape 2042"/>
            <p:cNvSpPr/>
            <p:nvPr/>
          </p:nvSpPr>
          <p:spPr>
            <a:xfrm>
              <a:off x="636137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43" name="Shape 2043"/>
            <p:cNvSpPr/>
            <p:nvPr/>
          </p:nvSpPr>
          <p:spPr>
            <a:xfrm>
              <a:off x="636137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44" name="Shape 2044"/>
            <p:cNvSpPr/>
            <p:nvPr/>
          </p:nvSpPr>
          <p:spPr>
            <a:xfrm>
              <a:off x="636137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45" name="Shape 2045"/>
            <p:cNvSpPr/>
            <p:nvPr/>
          </p:nvSpPr>
          <p:spPr>
            <a:xfrm>
              <a:off x="636137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46" name="Shape 2046"/>
            <p:cNvSpPr/>
            <p:nvPr/>
          </p:nvSpPr>
          <p:spPr>
            <a:xfrm>
              <a:off x="636137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47" name="Shape 2047"/>
            <p:cNvSpPr/>
            <p:nvPr/>
          </p:nvSpPr>
          <p:spPr>
            <a:xfrm>
              <a:off x="636137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48" name="Shape 2048"/>
            <p:cNvSpPr/>
            <p:nvPr/>
          </p:nvSpPr>
          <p:spPr>
            <a:xfrm>
              <a:off x="636137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49" name="Shape 2049"/>
            <p:cNvSpPr/>
            <p:nvPr/>
          </p:nvSpPr>
          <p:spPr>
            <a:xfrm>
              <a:off x="636137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50" name="Shape 2050"/>
            <p:cNvSpPr/>
            <p:nvPr/>
          </p:nvSpPr>
          <p:spPr>
            <a:xfrm>
              <a:off x="636137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51" name="Shape 2051"/>
            <p:cNvSpPr/>
            <p:nvPr/>
          </p:nvSpPr>
          <p:spPr>
            <a:xfrm>
              <a:off x="636137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52" name="Shape 2052"/>
            <p:cNvSpPr/>
            <p:nvPr/>
          </p:nvSpPr>
          <p:spPr>
            <a:xfrm>
              <a:off x="636137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53" name="Shape 2053"/>
            <p:cNvSpPr/>
            <p:nvPr/>
          </p:nvSpPr>
          <p:spPr>
            <a:xfrm>
              <a:off x="636137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54" name="Shape 2054"/>
            <p:cNvSpPr/>
            <p:nvPr/>
          </p:nvSpPr>
          <p:spPr>
            <a:xfrm>
              <a:off x="636137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55" name="Shape 2055"/>
            <p:cNvSpPr/>
            <p:nvPr/>
          </p:nvSpPr>
          <p:spPr>
            <a:xfrm>
              <a:off x="636137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56" name="Shape 2056"/>
            <p:cNvSpPr/>
            <p:nvPr/>
          </p:nvSpPr>
          <p:spPr>
            <a:xfrm>
              <a:off x="636137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57" name="Shape 2057"/>
            <p:cNvSpPr/>
            <p:nvPr/>
          </p:nvSpPr>
          <p:spPr>
            <a:xfrm>
              <a:off x="6511900"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58" name="Shape 2058"/>
            <p:cNvSpPr/>
            <p:nvPr/>
          </p:nvSpPr>
          <p:spPr>
            <a:xfrm>
              <a:off x="6511900"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59" name="Shape 2059"/>
            <p:cNvSpPr/>
            <p:nvPr/>
          </p:nvSpPr>
          <p:spPr>
            <a:xfrm>
              <a:off x="6511900"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60" name="Shape 2060"/>
            <p:cNvSpPr/>
            <p:nvPr/>
          </p:nvSpPr>
          <p:spPr>
            <a:xfrm>
              <a:off x="6511900"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61" name="Shape 2061"/>
            <p:cNvSpPr/>
            <p:nvPr/>
          </p:nvSpPr>
          <p:spPr>
            <a:xfrm>
              <a:off x="6511900"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62" name="Shape 2062"/>
            <p:cNvSpPr/>
            <p:nvPr/>
          </p:nvSpPr>
          <p:spPr>
            <a:xfrm>
              <a:off x="651190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63" name="Shape 2063"/>
            <p:cNvSpPr/>
            <p:nvPr/>
          </p:nvSpPr>
          <p:spPr>
            <a:xfrm>
              <a:off x="6511900"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64" name="Shape 2064"/>
            <p:cNvSpPr/>
            <p:nvPr/>
          </p:nvSpPr>
          <p:spPr>
            <a:xfrm>
              <a:off x="6511900"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65" name="Shape 2065"/>
            <p:cNvSpPr/>
            <p:nvPr/>
          </p:nvSpPr>
          <p:spPr>
            <a:xfrm>
              <a:off x="666240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66" name="Shape 2066"/>
            <p:cNvSpPr/>
            <p:nvPr/>
          </p:nvSpPr>
          <p:spPr>
            <a:xfrm>
              <a:off x="666240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67" name="Shape 2067"/>
            <p:cNvSpPr/>
            <p:nvPr/>
          </p:nvSpPr>
          <p:spPr>
            <a:xfrm>
              <a:off x="666240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grpSp>
      <p:grpSp>
        <p:nvGrpSpPr>
          <p:cNvPr id="2068" name="Shape 2068"/>
          <p:cNvGrpSpPr/>
          <p:nvPr/>
        </p:nvGrpSpPr>
        <p:grpSpPr>
          <a:xfrm rot="10800000">
            <a:off x="7682451" y="28707"/>
            <a:ext cx="1140783" cy="5086302"/>
            <a:chOff x="5608825" y="238125"/>
            <a:chExt cx="1174975" cy="5238750"/>
          </a:xfrm>
        </p:grpSpPr>
        <p:sp>
          <p:nvSpPr>
            <p:cNvPr id="2069" name="Shape 2069"/>
            <p:cNvSpPr/>
            <p:nvPr/>
          </p:nvSpPr>
          <p:spPr>
            <a:xfrm>
              <a:off x="5608825"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70" name="Shape 2070"/>
            <p:cNvSpPr/>
            <p:nvPr/>
          </p:nvSpPr>
          <p:spPr>
            <a:xfrm>
              <a:off x="56088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71" name="Shape 2071"/>
            <p:cNvSpPr/>
            <p:nvPr/>
          </p:nvSpPr>
          <p:spPr>
            <a:xfrm>
              <a:off x="56088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72" name="Shape 2072"/>
            <p:cNvSpPr/>
            <p:nvPr/>
          </p:nvSpPr>
          <p:spPr>
            <a:xfrm>
              <a:off x="56088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73" name="Shape 2073"/>
            <p:cNvSpPr/>
            <p:nvPr/>
          </p:nvSpPr>
          <p:spPr>
            <a:xfrm>
              <a:off x="575935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74" name="Shape 2074"/>
            <p:cNvSpPr/>
            <p:nvPr/>
          </p:nvSpPr>
          <p:spPr>
            <a:xfrm>
              <a:off x="575935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75" name="Shape 2075"/>
            <p:cNvSpPr/>
            <p:nvPr/>
          </p:nvSpPr>
          <p:spPr>
            <a:xfrm>
              <a:off x="575935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76" name="Shape 2076"/>
            <p:cNvSpPr/>
            <p:nvPr/>
          </p:nvSpPr>
          <p:spPr>
            <a:xfrm>
              <a:off x="575935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77" name="Shape 2077"/>
            <p:cNvSpPr/>
            <p:nvPr/>
          </p:nvSpPr>
          <p:spPr>
            <a:xfrm>
              <a:off x="575935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78" name="Shape 2078"/>
            <p:cNvSpPr/>
            <p:nvPr/>
          </p:nvSpPr>
          <p:spPr>
            <a:xfrm>
              <a:off x="575935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79" name="Shape 2079"/>
            <p:cNvSpPr/>
            <p:nvPr/>
          </p:nvSpPr>
          <p:spPr>
            <a:xfrm>
              <a:off x="575935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80" name="Shape 2080"/>
            <p:cNvSpPr/>
            <p:nvPr/>
          </p:nvSpPr>
          <p:spPr>
            <a:xfrm>
              <a:off x="575935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81" name="Shape 2081"/>
            <p:cNvSpPr/>
            <p:nvPr/>
          </p:nvSpPr>
          <p:spPr>
            <a:xfrm>
              <a:off x="575935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82" name="Shape 2082"/>
            <p:cNvSpPr/>
            <p:nvPr/>
          </p:nvSpPr>
          <p:spPr>
            <a:xfrm>
              <a:off x="575935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83" name="Shape 2083"/>
            <p:cNvSpPr/>
            <p:nvPr/>
          </p:nvSpPr>
          <p:spPr>
            <a:xfrm>
              <a:off x="575935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84" name="Shape 2084"/>
            <p:cNvSpPr/>
            <p:nvPr/>
          </p:nvSpPr>
          <p:spPr>
            <a:xfrm>
              <a:off x="575935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85" name="Shape 2085"/>
            <p:cNvSpPr/>
            <p:nvPr/>
          </p:nvSpPr>
          <p:spPr>
            <a:xfrm>
              <a:off x="575935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86" name="Shape 2086"/>
            <p:cNvSpPr/>
            <p:nvPr/>
          </p:nvSpPr>
          <p:spPr>
            <a:xfrm>
              <a:off x="575935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87" name="Shape 2087"/>
            <p:cNvSpPr/>
            <p:nvPr/>
          </p:nvSpPr>
          <p:spPr>
            <a:xfrm>
              <a:off x="575935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88" name="Shape 2088"/>
            <p:cNvSpPr/>
            <p:nvPr/>
          </p:nvSpPr>
          <p:spPr>
            <a:xfrm>
              <a:off x="575935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89" name="Shape 2089"/>
            <p:cNvSpPr/>
            <p:nvPr/>
          </p:nvSpPr>
          <p:spPr>
            <a:xfrm>
              <a:off x="575935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90" name="Shape 2090"/>
            <p:cNvSpPr/>
            <p:nvPr/>
          </p:nvSpPr>
          <p:spPr>
            <a:xfrm>
              <a:off x="590985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91" name="Shape 2091"/>
            <p:cNvSpPr/>
            <p:nvPr/>
          </p:nvSpPr>
          <p:spPr>
            <a:xfrm>
              <a:off x="5909850"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92" name="Shape 2092"/>
            <p:cNvSpPr/>
            <p:nvPr/>
          </p:nvSpPr>
          <p:spPr>
            <a:xfrm>
              <a:off x="590985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93" name="Shape 2093"/>
            <p:cNvSpPr/>
            <p:nvPr/>
          </p:nvSpPr>
          <p:spPr>
            <a:xfrm>
              <a:off x="590985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94" name="Shape 2094"/>
            <p:cNvSpPr/>
            <p:nvPr/>
          </p:nvSpPr>
          <p:spPr>
            <a:xfrm>
              <a:off x="590985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95" name="Shape 2095"/>
            <p:cNvSpPr/>
            <p:nvPr/>
          </p:nvSpPr>
          <p:spPr>
            <a:xfrm>
              <a:off x="590985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96" name="Shape 2096"/>
            <p:cNvSpPr/>
            <p:nvPr/>
          </p:nvSpPr>
          <p:spPr>
            <a:xfrm>
              <a:off x="590985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97" name="Shape 2097"/>
            <p:cNvSpPr/>
            <p:nvPr/>
          </p:nvSpPr>
          <p:spPr>
            <a:xfrm>
              <a:off x="590985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98" name="Shape 2098"/>
            <p:cNvSpPr/>
            <p:nvPr/>
          </p:nvSpPr>
          <p:spPr>
            <a:xfrm>
              <a:off x="5909850"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99" name="Shape 2099"/>
            <p:cNvSpPr/>
            <p:nvPr/>
          </p:nvSpPr>
          <p:spPr>
            <a:xfrm>
              <a:off x="590985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00" name="Shape 2100"/>
            <p:cNvSpPr/>
            <p:nvPr/>
          </p:nvSpPr>
          <p:spPr>
            <a:xfrm>
              <a:off x="590985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01" name="Shape 2101"/>
            <p:cNvSpPr/>
            <p:nvPr/>
          </p:nvSpPr>
          <p:spPr>
            <a:xfrm>
              <a:off x="590985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02" name="Shape 2102"/>
            <p:cNvSpPr/>
            <p:nvPr/>
          </p:nvSpPr>
          <p:spPr>
            <a:xfrm>
              <a:off x="590985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03" name="Shape 2103"/>
            <p:cNvSpPr/>
            <p:nvPr/>
          </p:nvSpPr>
          <p:spPr>
            <a:xfrm>
              <a:off x="606037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04" name="Shape 2104"/>
            <p:cNvSpPr/>
            <p:nvPr/>
          </p:nvSpPr>
          <p:spPr>
            <a:xfrm>
              <a:off x="6060375"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05" name="Shape 2105"/>
            <p:cNvSpPr/>
            <p:nvPr/>
          </p:nvSpPr>
          <p:spPr>
            <a:xfrm>
              <a:off x="6060375"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06" name="Shape 2106"/>
            <p:cNvSpPr/>
            <p:nvPr/>
          </p:nvSpPr>
          <p:spPr>
            <a:xfrm>
              <a:off x="606037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07" name="Shape 2107"/>
            <p:cNvSpPr/>
            <p:nvPr/>
          </p:nvSpPr>
          <p:spPr>
            <a:xfrm>
              <a:off x="606037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08" name="Shape 2108"/>
            <p:cNvSpPr/>
            <p:nvPr/>
          </p:nvSpPr>
          <p:spPr>
            <a:xfrm>
              <a:off x="606037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09" name="Shape 2109"/>
            <p:cNvSpPr/>
            <p:nvPr/>
          </p:nvSpPr>
          <p:spPr>
            <a:xfrm>
              <a:off x="606037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10" name="Shape 2110"/>
            <p:cNvSpPr/>
            <p:nvPr/>
          </p:nvSpPr>
          <p:spPr>
            <a:xfrm>
              <a:off x="606037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11" name="Shape 2111"/>
            <p:cNvSpPr/>
            <p:nvPr/>
          </p:nvSpPr>
          <p:spPr>
            <a:xfrm>
              <a:off x="621087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12" name="Shape 2112"/>
            <p:cNvSpPr/>
            <p:nvPr/>
          </p:nvSpPr>
          <p:spPr>
            <a:xfrm>
              <a:off x="621087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13" name="Shape 2113"/>
            <p:cNvSpPr/>
            <p:nvPr/>
          </p:nvSpPr>
          <p:spPr>
            <a:xfrm>
              <a:off x="621087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14" name="Shape 2114"/>
            <p:cNvSpPr/>
            <p:nvPr/>
          </p:nvSpPr>
          <p:spPr>
            <a:xfrm>
              <a:off x="621087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15" name="Shape 2115"/>
            <p:cNvSpPr/>
            <p:nvPr/>
          </p:nvSpPr>
          <p:spPr>
            <a:xfrm>
              <a:off x="621087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16" name="Shape 2116"/>
            <p:cNvSpPr/>
            <p:nvPr/>
          </p:nvSpPr>
          <p:spPr>
            <a:xfrm>
              <a:off x="636137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17" name="Shape 2117"/>
            <p:cNvSpPr/>
            <p:nvPr/>
          </p:nvSpPr>
          <p:spPr>
            <a:xfrm>
              <a:off x="636137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18" name="Shape 2118"/>
            <p:cNvSpPr/>
            <p:nvPr/>
          </p:nvSpPr>
          <p:spPr>
            <a:xfrm>
              <a:off x="666240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grpSp>
      <p:sp>
        <p:nvSpPr>
          <p:cNvPr id="2119" name="Shape 2119"/>
          <p:cNvSpPr txBox="1">
            <a:spLocks noGrp="1"/>
          </p:cNvSpPr>
          <p:nvPr>
            <p:ph type="sldNum" idx="12"/>
          </p:nvPr>
        </p:nvSpPr>
        <p:spPr>
          <a:xfrm>
            <a:off x="91531" y="472020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954"/>
        <p:cNvGrpSpPr/>
        <p:nvPr/>
      </p:nvGrpSpPr>
      <p:grpSpPr>
        <a:xfrm>
          <a:off x="0" y="0"/>
          <a:ext cx="0" cy="0"/>
          <a:chOff x="0" y="0"/>
          <a:chExt cx="0" cy="0"/>
        </a:xfrm>
      </p:grpSpPr>
      <p:grpSp>
        <p:nvGrpSpPr>
          <p:cNvPr id="2955" name="Shape 2955"/>
          <p:cNvGrpSpPr/>
          <p:nvPr/>
        </p:nvGrpSpPr>
        <p:grpSpPr>
          <a:xfrm rot="10800000">
            <a:off x="8851487" y="28707"/>
            <a:ext cx="264012" cy="5086302"/>
            <a:chOff x="5307800" y="238125"/>
            <a:chExt cx="271925" cy="5238750"/>
          </a:xfrm>
        </p:grpSpPr>
        <p:sp>
          <p:nvSpPr>
            <p:cNvPr id="2956" name="Shape 2956"/>
            <p:cNvSpPr/>
            <p:nvPr/>
          </p:nvSpPr>
          <p:spPr>
            <a:xfrm>
              <a:off x="530780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57" name="Shape 2957"/>
            <p:cNvSpPr/>
            <p:nvPr/>
          </p:nvSpPr>
          <p:spPr>
            <a:xfrm>
              <a:off x="530780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58" name="Shape 2958"/>
            <p:cNvSpPr/>
            <p:nvPr/>
          </p:nvSpPr>
          <p:spPr>
            <a:xfrm>
              <a:off x="530780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59" name="Shape 2959"/>
            <p:cNvSpPr/>
            <p:nvPr/>
          </p:nvSpPr>
          <p:spPr>
            <a:xfrm>
              <a:off x="530780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60" name="Shape 2960"/>
            <p:cNvSpPr/>
            <p:nvPr/>
          </p:nvSpPr>
          <p:spPr>
            <a:xfrm>
              <a:off x="530780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61" name="Shape 2961"/>
            <p:cNvSpPr/>
            <p:nvPr/>
          </p:nvSpPr>
          <p:spPr>
            <a:xfrm>
              <a:off x="530780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62" name="Shape 2962"/>
            <p:cNvSpPr/>
            <p:nvPr/>
          </p:nvSpPr>
          <p:spPr>
            <a:xfrm>
              <a:off x="530780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63" name="Shape 2963"/>
            <p:cNvSpPr/>
            <p:nvPr/>
          </p:nvSpPr>
          <p:spPr>
            <a:xfrm>
              <a:off x="530780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64" name="Shape 2964"/>
            <p:cNvSpPr/>
            <p:nvPr/>
          </p:nvSpPr>
          <p:spPr>
            <a:xfrm>
              <a:off x="530780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65" name="Shape 2965"/>
            <p:cNvSpPr/>
            <p:nvPr/>
          </p:nvSpPr>
          <p:spPr>
            <a:xfrm>
              <a:off x="530780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66" name="Shape 2966"/>
            <p:cNvSpPr/>
            <p:nvPr/>
          </p:nvSpPr>
          <p:spPr>
            <a:xfrm>
              <a:off x="530780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67" name="Shape 2967"/>
            <p:cNvSpPr/>
            <p:nvPr/>
          </p:nvSpPr>
          <p:spPr>
            <a:xfrm>
              <a:off x="530780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68" name="Shape 2968"/>
            <p:cNvSpPr/>
            <p:nvPr/>
          </p:nvSpPr>
          <p:spPr>
            <a:xfrm>
              <a:off x="530780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69" name="Shape 2969"/>
            <p:cNvSpPr/>
            <p:nvPr/>
          </p:nvSpPr>
          <p:spPr>
            <a:xfrm>
              <a:off x="530780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70" name="Shape 2970"/>
            <p:cNvSpPr/>
            <p:nvPr/>
          </p:nvSpPr>
          <p:spPr>
            <a:xfrm>
              <a:off x="530780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71" name="Shape 2971"/>
            <p:cNvSpPr/>
            <p:nvPr/>
          </p:nvSpPr>
          <p:spPr>
            <a:xfrm>
              <a:off x="530780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72" name="Shape 2972"/>
            <p:cNvSpPr/>
            <p:nvPr/>
          </p:nvSpPr>
          <p:spPr>
            <a:xfrm>
              <a:off x="530780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73" name="Shape 2973"/>
            <p:cNvSpPr/>
            <p:nvPr/>
          </p:nvSpPr>
          <p:spPr>
            <a:xfrm>
              <a:off x="530780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74" name="Shape 2974"/>
            <p:cNvSpPr/>
            <p:nvPr/>
          </p:nvSpPr>
          <p:spPr>
            <a:xfrm>
              <a:off x="530780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75" name="Shape 2975"/>
            <p:cNvSpPr/>
            <p:nvPr/>
          </p:nvSpPr>
          <p:spPr>
            <a:xfrm>
              <a:off x="530780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76" name="Shape 2976"/>
            <p:cNvSpPr/>
            <p:nvPr/>
          </p:nvSpPr>
          <p:spPr>
            <a:xfrm>
              <a:off x="530780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77" name="Shape 2977"/>
            <p:cNvSpPr/>
            <p:nvPr/>
          </p:nvSpPr>
          <p:spPr>
            <a:xfrm>
              <a:off x="530780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78" name="Shape 2978"/>
            <p:cNvSpPr/>
            <p:nvPr/>
          </p:nvSpPr>
          <p:spPr>
            <a:xfrm>
              <a:off x="530780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79" name="Shape 2979"/>
            <p:cNvSpPr/>
            <p:nvPr/>
          </p:nvSpPr>
          <p:spPr>
            <a:xfrm>
              <a:off x="530780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80" name="Shape 2980"/>
            <p:cNvSpPr/>
            <p:nvPr/>
          </p:nvSpPr>
          <p:spPr>
            <a:xfrm>
              <a:off x="530780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81" name="Shape 2981"/>
            <p:cNvSpPr/>
            <p:nvPr/>
          </p:nvSpPr>
          <p:spPr>
            <a:xfrm>
              <a:off x="530780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82" name="Shape 2982"/>
            <p:cNvSpPr/>
            <p:nvPr/>
          </p:nvSpPr>
          <p:spPr>
            <a:xfrm>
              <a:off x="530780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83" name="Shape 2983"/>
            <p:cNvSpPr/>
            <p:nvPr/>
          </p:nvSpPr>
          <p:spPr>
            <a:xfrm>
              <a:off x="530780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84" name="Shape 2984"/>
            <p:cNvSpPr/>
            <p:nvPr/>
          </p:nvSpPr>
          <p:spPr>
            <a:xfrm>
              <a:off x="530780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85" name="Shape 2985"/>
            <p:cNvSpPr/>
            <p:nvPr/>
          </p:nvSpPr>
          <p:spPr>
            <a:xfrm>
              <a:off x="530780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86" name="Shape 2986"/>
            <p:cNvSpPr/>
            <p:nvPr/>
          </p:nvSpPr>
          <p:spPr>
            <a:xfrm>
              <a:off x="530780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87" name="Shape 2987"/>
            <p:cNvSpPr/>
            <p:nvPr/>
          </p:nvSpPr>
          <p:spPr>
            <a:xfrm>
              <a:off x="530780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88" name="Shape 2988"/>
            <p:cNvSpPr/>
            <p:nvPr/>
          </p:nvSpPr>
          <p:spPr>
            <a:xfrm>
              <a:off x="530780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89" name="Shape 2989"/>
            <p:cNvSpPr/>
            <p:nvPr/>
          </p:nvSpPr>
          <p:spPr>
            <a:xfrm>
              <a:off x="530780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90" name="Shape 2990"/>
            <p:cNvSpPr/>
            <p:nvPr/>
          </p:nvSpPr>
          <p:spPr>
            <a:xfrm>
              <a:off x="530780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91" name="Shape 2991"/>
            <p:cNvSpPr/>
            <p:nvPr/>
          </p:nvSpPr>
          <p:spPr>
            <a:xfrm>
              <a:off x="5458325"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92" name="Shape 2992"/>
            <p:cNvSpPr/>
            <p:nvPr/>
          </p:nvSpPr>
          <p:spPr>
            <a:xfrm>
              <a:off x="5458325"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93" name="Shape 2993"/>
            <p:cNvSpPr/>
            <p:nvPr/>
          </p:nvSpPr>
          <p:spPr>
            <a:xfrm>
              <a:off x="5458325"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94" name="Shape 2994"/>
            <p:cNvSpPr/>
            <p:nvPr/>
          </p:nvSpPr>
          <p:spPr>
            <a:xfrm>
              <a:off x="5458325"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95" name="Shape 2995"/>
            <p:cNvSpPr/>
            <p:nvPr/>
          </p:nvSpPr>
          <p:spPr>
            <a:xfrm>
              <a:off x="5458325"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96" name="Shape 2996"/>
            <p:cNvSpPr/>
            <p:nvPr/>
          </p:nvSpPr>
          <p:spPr>
            <a:xfrm>
              <a:off x="5458325"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97" name="Shape 2997"/>
            <p:cNvSpPr/>
            <p:nvPr/>
          </p:nvSpPr>
          <p:spPr>
            <a:xfrm>
              <a:off x="5458325"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98" name="Shape 2998"/>
            <p:cNvSpPr/>
            <p:nvPr/>
          </p:nvSpPr>
          <p:spPr>
            <a:xfrm>
              <a:off x="5458325"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99" name="Shape 2999"/>
            <p:cNvSpPr/>
            <p:nvPr/>
          </p:nvSpPr>
          <p:spPr>
            <a:xfrm>
              <a:off x="5458325"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00" name="Shape 3000"/>
            <p:cNvSpPr/>
            <p:nvPr/>
          </p:nvSpPr>
          <p:spPr>
            <a:xfrm>
              <a:off x="5458325"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01" name="Shape 3001"/>
            <p:cNvSpPr/>
            <p:nvPr/>
          </p:nvSpPr>
          <p:spPr>
            <a:xfrm>
              <a:off x="5458325"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02" name="Shape 3002"/>
            <p:cNvSpPr/>
            <p:nvPr/>
          </p:nvSpPr>
          <p:spPr>
            <a:xfrm>
              <a:off x="5458325"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03" name="Shape 3003"/>
            <p:cNvSpPr/>
            <p:nvPr/>
          </p:nvSpPr>
          <p:spPr>
            <a:xfrm>
              <a:off x="5458325"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04" name="Shape 3004"/>
            <p:cNvSpPr/>
            <p:nvPr/>
          </p:nvSpPr>
          <p:spPr>
            <a:xfrm>
              <a:off x="5458325"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05" name="Shape 3005"/>
            <p:cNvSpPr/>
            <p:nvPr/>
          </p:nvSpPr>
          <p:spPr>
            <a:xfrm>
              <a:off x="5458325"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06" name="Shape 3006"/>
            <p:cNvSpPr/>
            <p:nvPr/>
          </p:nvSpPr>
          <p:spPr>
            <a:xfrm>
              <a:off x="5458325"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07" name="Shape 3007"/>
            <p:cNvSpPr/>
            <p:nvPr/>
          </p:nvSpPr>
          <p:spPr>
            <a:xfrm>
              <a:off x="5458325"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08" name="Shape 3008"/>
            <p:cNvSpPr/>
            <p:nvPr/>
          </p:nvSpPr>
          <p:spPr>
            <a:xfrm>
              <a:off x="5458325"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09" name="Shape 3009"/>
            <p:cNvSpPr/>
            <p:nvPr/>
          </p:nvSpPr>
          <p:spPr>
            <a:xfrm>
              <a:off x="5458325"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10" name="Shape 3010"/>
            <p:cNvSpPr/>
            <p:nvPr/>
          </p:nvSpPr>
          <p:spPr>
            <a:xfrm>
              <a:off x="5458325"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11" name="Shape 3011"/>
            <p:cNvSpPr/>
            <p:nvPr/>
          </p:nvSpPr>
          <p:spPr>
            <a:xfrm>
              <a:off x="5458325"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12" name="Shape 3012"/>
            <p:cNvSpPr/>
            <p:nvPr/>
          </p:nvSpPr>
          <p:spPr>
            <a:xfrm>
              <a:off x="5458325"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grpSp>
      <p:grpSp>
        <p:nvGrpSpPr>
          <p:cNvPr id="3013" name="Shape 3013"/>
          <p:cNvGrpSpPr/>
          <p:nvPr/>
        </p:nvGrpSpPr>
        <p:grpSpPr>
          <a:xfrm rot="10800000">
            <a:off x="7828571" y="28707"/>
            <a:ext cx="1140783" cy="5086302"/>
            <a:chOff x="5458325" y="238125"/>
            <a:chExt cx="1174975" cy="5238750"/>
          </a:xfrm>
        </p:grpSpPr>
        <p:sp>
          <p:nvSpPr>
            <p:cNvPr id="3014" name="Shape 3014"/>
            <p:cNvSpPr/>
            <p:nvPr/>
          </p:nvSpPr>
          <p:spPr>
            <a:xfrm>
              <a:off x="5458325"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15" name="Shape 3015"/>
            <p:cNvSpPr/>
            <p:nvPr/>
          </p:nvSpPr>
          <p:spPr>
            <a:xfrm>
              <a:off x="5458325"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16" name="Shape 3016"/>
            <p:cNvSpPr/>
            <p:nvPr/>
          </p:nvSpPr>
          <p:spPr>
            <a:xfrm>
              <a:off x="5458325"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17" name="Shape 3017"/>
            <p:cNvSpPr/>
            <p:nvPr/>
          </p:nvSpPr>
          <p:spPr>
            <a:xfrm>
              <a:off x="5458325"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18" name="Shape 3018"/>
            <p:cNvSpPr/>
            <p:nvPr/>
          </p:nvSpPr>
          <p:spPr>
            <a:xfrm>
              <a:off x="5458325"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19" name="Shape 3019"/>
            <p:cNvSpPr/>
            <p:nvPr/>
          </p:nvSpPr>
          <p:spPr>
            <a:xfrm>
              <a:off x="5458325"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20" name="Shape 3020"/>
            <p:cNvSpPr/>
            <p:nvPr/>
          </p:nvSpPr>
          <p:spPr>
            <a:xfrm>
              <a:off x="5458325"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21" name="Shape 3021"/>
            <p:cNvSpPr/>
            <p:nvPr/>
          </p:nvSpPr>
          <p:spPr>
            <a:xfrm>
              <a:off x="5458325"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22" name="Shape 3022"/>
            <p:cNvSpPr/>
            <p:nvPr/>
          </p:nvSpPr>
          <p:spPr>
            <a:xfrm>
              <a:off x="5458325"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23" name="Shape 3023"/>
            <p:cNvSpPr/>
            <p:nvPr/>
          </p:nvSpPr>
          <p:spPr>
            <a:xfrm>
              <a:off x="5458325"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24" name="Shape 3024"/>
            <p:cNvSpPr/>
            <p:nvPr/>
          </p:nvSpPr>
          <p:spPr>
            <a:xfrm>
              <a:off x="5458325"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25" name="Shape 3025"/>
            <p:cNvSpPr/>
            <p:nvPr/>
          </p:nvSpPr>
          <p:spPr>
            <a:xfrm>
              <a:off x="5458325"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26" name="Shape 3026"/>
            <p:cNvSpPr/>
            <p:nvPr/>
          </p:nvSpPr>
          <p:spPr>
            <a:xfrm>
              <a:off x="5458325"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27" name="Shape 3027"/>
            <p:cNvSpPr/>
            <p:nvPr/>
          </p:nvSpPr>
          <p:spPr>
            <a:xfrm>
              <a:off x="56088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28" name="Shape 3028"/>
            <p:cNvSpPr/>
            <p:nvPr/>
          </p:nvSpPr>
          <p:spPr>
            <a:xfrm>
              <a:off x="560882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29" name="Shape 3029"/>
            <p:cNvSpPr/>
            <p:nvPr/>
          </p:nvSpPr>
          <p:spPr>
            <a:xfrm>
              <a:off x="56088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30" name="Shape 3030"/>
            <p:cNvSpPr/>
            <p:nvPr/>
          </p:nvSpPr>
          <p:spPr>
            <a:xfrm>
              <a:off x="5608825"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31" name="Shape 3031"/>
            <p:cNvSpPr/>
            <p:nvPr/>
          </p:nvSpPr>
          <p:spPr>
            <a:xfrm>
              <a:off x="56088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32" name="Shape 3032"/>
            <p:cNvSpPr/>
            <p:nvPr/>
          </p:nvSpPr>
          <p:spPr>
            <a:xfrm>
              <a:off x="560882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33" name="Shape 3033"/>
            <p:cNvSpPr/>
            <p:nvPr/>
          </p:nvSpPr>
          <p:spPr>
            <a:xfrm>
              <a:off x="560882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34" name="Shape 3034"/>
            <p:cNvSpPr/>
            <p:nvPr/>
          </p:nvSpPr>
          <p:spPr>
            <a:xfrm>
              <a:off x="56088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35" name="Shape 3035"/>
            <p:cNvSpPr/>
            <p:nvPr/>
          </p:nvSpPr>
          <p:spPr>
            <a:xfrm>
              <a:off x="56088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36" name="Shape 3036"/>
            <p:cNvSpPr/>
            <p:nvPr/>
          </p:nvSpPr>
          <p:spPr>
            <a:xfrm>
              <a:off x="5608825"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37" name="Shape 3037"/>
            <p:cNvSpPr/>
            <p:nvPr/>
          </p:nvSpPr>
          <p:spPr>
            <a:xfrm>
              <a:off x="560882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38" name="Shape 3038"/>
            <p:cNvSpPr/>
            <p:nvPr/>
          </p:nvSpPr>
          <p:spPr>
            <a:xfrm>
              <a:off x="560882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39" name="Shape 3039"/>
            <p:cNvSpPr/>
            <p:nvPr/>
          </p:nvSpPr>
          <p:spPr>
            <a:xfrm>
              <a:off x="56088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40" name="Shape 3040"/>
            <p:cNvSpPr/>
            <p:nvPr/>
          </p:nvSpPr>
          <p:spPr>
            <a:xfrm>
              <a:off x="560882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41" name="Shape 3041"/>
            <p:cNvSpPr/>
            <p:nvPr/>
          </p:nvSpPr>
          <p:spPr>
            <a:xfrm>
              <a:off x="56088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42" name="Shape 3042"/>
            <p:cNvSpPr/>
            <p:nvPr/>
          </p:nvSpPr>
          <p:spPr>
            <a:xfrm>
              <a:off x="56088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43" name="Shape 3043"/>
            <p:cNvSpPr/>
            <p:nvPr/>
          </p:nvSpPr>
          <p:spPr>
            <a:xfrm>
              <a:off x="56088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44" name="Shape 3044"/>
            <p:cNvSpPr/>
            <p:nvPr/>
          </p:nvSpPr>
          <p:spPr>
            <a:xfrm>
              <a:off x="560882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45" name="Shape 3045"/>
            <p:cNvSpPr/>
            <p:nvPr/>
          </p:nvSpPr>
          <p:spPr>
            <a:xfrm>
              <a:off x="560882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46" name="Shape 3046"/>
            <p:cNvSpPr/>
            <p:nvPr/>
          </p:nvSpPr>
          <p:spPr>
            <a:xfrm>
              <a:off x="56088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47" name="Shape 3047"/>
            <p:cNvSpPr/>
            <p:nvPr/>
          </p:nvSpPr>
          <p:spPr>
            <a:xfrm>
              <a:off x="56088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48" name="Shape 3048"/>
            <p:cNvSpPr/>
            <p:nvPr/>
          </p:nvSpPr>
          <p:spPr>
            <a:xfrm>
              <a:off x="56088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49" name="Shape 3049"/>
            <p:cNvSpPr/>
            <p:nvPr/>
          </p:nvSpPr>
          <p:spPr>
            <a:xfrm>
              <a:off x="560882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50" name="Shape 3050"/>
            <p:cNvSpPr/>
            <p:nvPr/>
          </p:nvSpPr>
          <p:spPr>
            <a:xfrm>
              <a:off x="56088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51" name="Shape 3051"/>
            <p:cNvSpPr/>
            <p:nvPr/>
          </p:nvSpPr>
          <p:spPr>
            <a:xfrm>
              <a:off x="560882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52" name="Shape 3052"/>
            <p:cNvSpPr/>
            <p:nvPr/>
          </p:nvSpPr>
          <p:spPr>
            <a:xfrm>
              <a:off x="560882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53" name="Shape 3053"/>
            <p:cNvSpPr/>
            <p:nvPr/>
          </p:nvSpPr>
          <p:spPr>
            <a:xfrm>
              <a:off x="5608825"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54" name="Shape 3054"/>
            <p:cNvSpPr/>
            <p:nvPr/>
          </p:nvSpPr>
          <p:spPr>
            <a:xfrm>
              <a:off x="56088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55" name="Shape 3055"/>
            <p:cNvSpPr/>
            <p:nvPr/>
          </p:nvSpPr>
          <p:spPr>
            <a:xfrm>
              <a:off x="560882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56" name="Shape 3056"/>
            <p:cNvSpPr/>
            <p:nvPr/>
          </p:nvSpPr>
          <p:spPr>
            <a:xfrm>
              <a:off x="56088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57" name="Shape 3057"/>
            <p:cNvSpPr/>
            <p:nvPr/>
          </p:nvSpPr>
          <p:spPr>
            <a:xfrm>
              <a:off x="56088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58" name="Shape 3058"/>
            <p:cNvSpPr/>
            <p:nvPr/>
          </p:nvSpPr>
          <p:spPr>
            <a:xfrm>
              <a:off x="575935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59" name="Shape 3059"/>
            <p:cNvSpPr/>
            <p:nvPr/>
          </p:nvSpPr>
          <p:spPr>
            <a:xfrm>
              <a:off x="575935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60" name="Shape 3060"/>
            <p:cNvSpPr/>
            <p:nvPr/>
          </p:nvSpPr>
          <p:spPr>
            <a:xfrm>
              <a:off x="575935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61" name="Shape 3061"/>
            <p:cNvSpPr/>
            <p:nvPr/>
          </p:nvSpPr>
          <p:spPr>
            <a:xfrm>
              <a:off x="575935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62" name="Shape 3062"/>
            <p:cNvSpPr/>
            <p:nvPr/>
          </p:nvSpPr>
          <p:spPr>
            <a:xfrm>
              <a:off x="575935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63" name="Shape 3063"/>
            <p:cNvSpPr/>
            <p:nvPr/>
          </p:nvSpPr>
          <p:spPr>
            <a:xfrm>
              <a:off x="575935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64" name="Shape 3064"/>
            <p:cNvSpPr/>
            <p:nvPr/>
          </p:nvSpPr>
          <p:spPr>
            <a:xfrm>
              <a:off x="575935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65" name="Shape 3065"/>
            <p:cNvSpPr/>
            <p:nvPr/>
          </p:nvSpPr>
          <p:spPr>
            <a:xfrm>
              <a:off x="575935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66" name="Shape 3066"/>
            <p:cNvSpPr/>
            <p:nvPr/>
          </p:nvSpPr>
          <p:spPr>
            <a:xfrm>
              <a:off x="575935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67" name="Shape 3067"/>
            <p:cNvSpPr/>
            <p:nvPr/>
          </p:nvSpPr>
          <p:spPr>
            <a:xfrm>
              <a:off x="575935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68" name="Shape 3068"/>
            <p:cNvSpPr/>
            <p:nvPr/>
          </p:nvSpPr>
          <p:spPr>
            <a:xfrm>
              <a:off x="575935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69" name="Shape 3069"/>
            <p:cNvSpPr/>
            <p:nvPr/>
          </p:nvSpPr>
          <p:spPr>
            <a:xfrm>
              <a:off x="590985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70" name="Shape 3070"/>
            <p:cNvSpPr/>
            <p:nvPr/>
          </p:nvSpPr>
          <p:spPr>
            <a:xfrm>
              <a:off x="590985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71" name="Shape 3071"/>
            <p:cNvSpPr/>
            <p:nvPr/>
          </p:nvSpPr>
          <p:spPr>
            <a:xfrm>
              <a:off x="590985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72" name="Shape 3072"/>
            <p:cNvSpPr/>
            <p:nvPr/>
          </p:nvSpPr>
          <p:spPr>
            <a:xfrm>
              <a:off x="6060375"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73" name="Shape 3073"/>
            <p:cNvSpPr/>
            <p:nvPr/>
          </p:nvSpPr>
          <p:spPr>
            <a:xfrm>
              <a:off x="621087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74" name="Shape 3074"/>
            <p:cNvSpPr/>
            <p:nvPr/>
          </p:nvSpPr>
          <p:spPr>
            <a:xfrm>
              <a:off x="621087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75" name="Shape 3075"/>
            <p:cNvSpPr/>
            <p:nvPr/>
          </p:nvSpPr>
          <p:spPr>
            <a:xfrm>
              <a:off x="6511900"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grpSp>
      <p:grpSp>
        <p:nvGrpSpPr>
          <p:cNvPr id="3076" name="Shape 3076"/>
          <p:cNvGrpSpPr/>
          <p:nvPr/>
        </p:nvGrpSpPr>
        <p:grpSpPr>
          <a:xfrm rot="10800000">
            <a:off x="7682451" y="28707"/>
            <a:ext cx="994639" cy="4940182"/>
            <a:chOff x="5759350" y="388625"/>
            <a:chExt cx="1024450" cy="5088250"/>
          </a:xfrm>
        </p:grpSpPr>
        <p:sp>
          <p:nvSpPr>
            <p:cNvPr id="3077" name="Shape 3077"/>
            <p:cNvSpPr/>
            <p:nvPr/>
          </p:nvSpPr>
          <p:spPr>
            <a:xfrm>
              <a:off x="575935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78" name="Shape 3078"/>
            <p:cNvSpPr/>
            <p:nvPr/>
          </p:nvSpPr>
          <p:spPr>
            <a:xfrm>
              <a:off x="575935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79" name="Shape 3079"/>
            <p:cNvSpPr/>
            <p:nvPr/>
          </p:nvSpPr>
          <p:spPr>
            <a:xfrm>
              <a:off x="575935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80" name="Shape 3080"/>
            <p:cNvSpPr/>
            <p:nvPr/>
          </p:nvSpPr>
          <p:spPr>
            <a:xfrm>
              <a:off x="575935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81" name="Shape 3081"/>
            <p:cNvSpPr/>
            <p:nvPr/>
          </p:nvSpPr>
          <p:spPr>
            <a:xfrm>
              <a:off x="575935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82" name="Shape 3082"/>
            <p:cNvSpPr/>
            <p:nvPr/>
          </p:nvSpPr>
          <p:spPr>
            <a:xfrm>
              <a:off x="575935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83" name="Shape 3083"/>
            <p:cNvSpPr/>
            <p:nvPr/>
          </p:nvSpPr>
          <p:spPr>
            <a:xfrm>
              <a:off x="575935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84" name="Shape 3084"/>
            <p:cNvSpPr/>
            <p:nvPr/>
          </p:nvSpPr>
          <p:spPr>
            <a:xfrm>
              <a:off x="590985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85" name="Shape 3085"/>
            <p:cNvSpPr/>
            <p:nvPr/>
          </p:nvSpPr>
          <p:spPr>
            <a:xfrm>
              <a:off x="590985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86" name="Shape 3086"/>
            <p:cNvSpPr/>
            <p:nvPr/>
          </p:nvSpPr>
          <p:spPr>
            <a:xfrm>
              <a:off x="590985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87" name="Shape 3087"/>
            <p:cNvSpPr/>
            <p:nvPr/>
          </p:nvSpPr>
          <p:spPr>
            <a:xfrm>
              <a:off x="590985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88" name="Shape 3088"/>
            <p:cNvSpPr/>
            <p:nvPr/>
          </p:nvSpPr>
          <p:spPr>
            <a:xfrm>
              <a:off x="590985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89" name="Shape 3089"/>
            <p:cNvSpPr/>
            <p:nvPr/>
          </p:nvSpPr>
          <p:spPr>
            <a:xfrm>
              <a:off x="590985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90" name="Shape 3090"/>
            <p:cNvSpPr/>
            <p:nvPr/>
          </p:nvSpPr>
          <p:spPr>
            <a:xfrm>
              <a:off x="590985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91" name="Shape 3091"/>
            <p:cNvSpPr/>
            <p:nvPr/>
          </p:nvSpPr>
          <p:spPr>
            <a:xfrm>
              <a:off x="590985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92" name="Shape 3092"/>
            <p:cNvSpPr/>
            <p:nvPr/>
          </p:nvSpPr>
          <p:spPr>
            <a:xfrm>
              <a:off x="590985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93" name="Shape 3093"/>
            <p:cNvSpPr/>
            <p:nvPr/>
          </p:nvSpPr>
          <p:spPr>
            <a:xfrm>
              <a:off x="590985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94" name="Shape 3094"/>
            <p:cNvSpPr/>
            <p:nvPr/>
          </p:nvSpPr>
          <p:spPr>
            <a:xfrm>
              <a:off x="590985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95" name="Shape 3095"/>
            <p:cNvSpPr/>
            <p:nvPr/>
          </p:nvSpPr>
          <p:spPr>
            <a:xfrm>
              <a:off x="590985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96" name="Shape 3096"/>
            <p:cNvSpPr/>
            <p:nvPr/>
          </p:nvSpPr>
          <p:spPr>
            <a:xfrm>
              <a:off x="590985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97" name="Shape 3097"/>
            <p:cNvSpPr/>
            <p:nvPr/>
          </p:nvSpPr>
          <p:spPr>
            <a:xfrm>
              <a:off x="590985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98" name="Shape 3098"/>
            <p:cNvSpPr/>
            <p:nvPr/>
          </p:nvSpPr>
          <p:spPr>
            <a:xfrm>
              <a:off x="590985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99" name="Shape 3099"/>
            <p:cNvSpPr/>
            <p:nvPr/>
          </p:nvSpPr>
          <p:spPr>
            <a:xfrm>
              <a:off x="5909850"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00" name="Shape 3100"/>
            <p:cNvSpPr/>
            <p:nvPr/>
          </p:nvSpPr>
          <p:spPr>
            <a:xfrm>
              <a:off x="590985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01" name="Shape 3101"/>
            <p:cNvSpPr/>
            <p:nvPr/>
          </p:nvSpPr>
          <p:spPr>
            <a:xfrm>
              <a:off x="590985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02" name="Shape 3102"/>
            <p:cNvSpPr/>
            <p:nvPr/>
          </p:nvSpPr>
          <p:spPr>
            <a:xfrm>
              <a:off x="5909850"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03" name="Shape 3103"/>
            <p:cNvSpPr/>
            <p:nvPr/>
          </p:nvSpPr>
          <p:spPr>
            <a:xfrm>
              <a:off x="606037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04" name="Shape 3104"/>
            <p:cNvSpPr/>
            <p:nvPr/>
          </p:nvSpPr>
          <p:spPr>
            <a:xfrm>
              <a:off x="606037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05" name="Shape 3105"/>
            <p:cNvSpPr/>
            <p:nvPr/>
          </p:nvSpPr>
          <p:spPr>
            <a:xfrm>
              <a:off x="606037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06" name="Shape 3106"/>
            <p:cNvSpPr/>
            <p:nvPr/>
          </p:nvSpPr>
          <p:spPr>
            <a:xfrm>
              <a:off x="606037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07" name="Shape 3107"/>
            <p:cNvSpPr/>
            <p:nvPr/>
          </p:nvSpPr>
          <p:spPr>
            <a:xfrm>
              <a:off x="6060375"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08" name="Shape 3108"/>
            <p:cNvSpPr/>
            <p:nvPr/>
          </p:nvSpPr>
          <p:spPr>
            <a:xfrm>
              <a:off x="606037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09" name="Shape 3109"/>
            <p:cNvSpPr/>
            <p:nvPr/>
          </p:nvSpPr>
          <p:spPr>
            <a:xfrm>
              <a:off x="6060375"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10" name="Shape 3110"/>
            <p:cNvSpPr/>
            <p:nvPr/>
          </p:nvSpPr>
          <p:spPr>
            <a:xfrm>
              <a:off x="606037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11" name="Shape 3111"/>
            <p:cNvSpPr/>
            <p:nvPr/>
          </p:nvSpPr>
          <p:spPr>
            <a:xfrm>
              <a:off x="606037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12" name="Shape 3112"/>
            <p:cNvSpPr/>
            <p:nvPr/>
          </p:nvSpPr>
          <p:spPr>
            <a:xfrm>
              <a:off x="606037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13" name="Shape 3113"/>
            <p:cNvSpPr/>
            <p:nvPr/>
          </p:nvSpPr>
          <p:spPr>
            <a:xfrm>
              <a:off x="606037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14" name="Shape 3114"/>
            <p:cNvSpPr/>
            <p:nvPr/>
          </p:nvSpPr>
          <p:spPr>
            <a:xfrm>
              <a:off x="606037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15" name="Shape 3115"/>
            <p:cNvSpPr/>
            <p:nvPr/>
          </p:nvSpPr>
          <p:spPr>
            <a:xfrm>
              <a:off x="6060375"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16" name="Shape 3116"/>
            <p:cNvSpPr/>
            <p:nvPr/>
          </p:nvSpPr>
          <p:spPr>
            <a:xfrm>
              <a:off x="606037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17" name="Shape 3117"/>
            <p:cNvSpPr/>
            <p:nvPr/>
          </p:nvSpPr>
          <p:spPr>
            <a:xfrm>
              <a:off x="606037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18" name="Shape 3118"/>
            <p:cNvSpPr/>
            <p:nvPr/>
          </p:nvSpPr>
          <p:spPr>
            <a:xfrm>
              <a:off x="606037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19" name="Shape 3119"/>
            <p:cNvSpPr/>
            <p:nvPr/>
          </p:nvSpPr>
          <p:spPr>
            <a:xfrm>
              <a:off x="606037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20" name="Shape 3120"/>
            <p:cNvSpPr/>
            <p:nvPr/>
          </p:nvSpPr>
          <p:spPr>
            <a:xfrm>
              <a:off x="606037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21" name="Shape 3121"/>
            <p:cNvSpPr/>
            <p:nvPr/>
          </p:nvSpPr>
          <p:spPr>
            <a:xfrm>
              <a:off x="606037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22" name="Shape 3122"/>
            <p:cNvSpPr/>
            <p:nvPr/>
          </p:nvSpPr>
          <p:spPr>
            <a:xfrm>
              <a:off x="606037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23" name="Shape 3123"/>
            <p:cNvSpPr/>
            <p:nvPr/>
          </p:nvSpPr>
          <p:spPr>
            <a:xfrm>
              <a:off x="606037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24" name="Shape 3124"/>
            <p:cNvSpPr/>
            <p:nvPr/>
          </p:nvSpPr>
          <p:spPr>
            <a:xfrm>
              <a:off x="606037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25" name="Shape 3125"/>
            <p:cNvSpPr/>
            <p:nvPr/>
          </p:nvSpPr>
          <p:spPr>
            <a:xfrm>
              <a:off x="606037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26" name="Shape 3126"/>
            <p:cNvSpPr/>
            <p:nvPr/>
          </p:nvSpPr>
          <p:spPr>
            <a:xfrm>
              <a:off x="606037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27" name="Shape 3127"/>
            <p:cNvSpPr/>
            <p:nvPr/>
          </p:nvSpPr>
          <p:spPr>
            <a:xfrm>
              <a:off x="606037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28" name="Shape 3128"/>
            <p:cNvSpPr/>
            <p:nvPr/>
          </p:nvSpPr>
          <p:spPr>
            <a:xfrm>
              <a:off x="6060375"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29" name="Shape 3129"/>
            <p:cNvSpPr/>
            <p:nvPr/>
          </p:nvSpPr>
          <p:spPr>
            <a:xfrm>
              <a:off x="621087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30" name="Shape 3130"/>
            <p:cNvSpPr/>
            <p:nvPr/>
          </p:nvSpPr>
          <p:spPr>
            <a:xfrm>
              <a:off x="621087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31" name="Shape 3131"/>
            <p:cNvSpPr/>
            <p:nvPr/>
          </p:nvSpPr>
          <p:spPr>
            <a:xfrm>
              <a:off x="621087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32" name="Shape 3132"/>
            <p:cNvSpPr/>
            <p:nvPr/>
          </p:nvSpPr>
          <p:spPr>
            <a:xfrm>
              <a:off x="621087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33" name="Shape 3133"/>
            <p:cNvSpPr/>
            <p:nvPr/>
          </p:nvSpPr>
          <p:spPr>
            <a:xfrm>
              <a:off x="621087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34" name="Shape 3134"/>
            <p:cNvSpPr/>
            <p:nvPr/>
          </p:nvSpPr>
          <p:spPr>
            <a:xfrm>
              <a:off x="621087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35" name="Shape 3135"/>
            <p:cNvSpPr/>
            <p:nvPr/>
          </p:nvSpPr>
          <p:spPr>
            <a:xfrm>
              <a:off x="621087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36" name="Shape 3136"/>
            <p:cNvSpPr/>
            <p:nvPr/>
          </p:nvSpPr>
          <p:spPr>
            <a:xfrm>
              <a:off x="621087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37" name="Shape 3137"/>
            <p:cNvSpPr/>
            <p:nvPr/>
          </p:nvSpPr>
          <p:spPr>
            <a:xfrm>
              <a:off x="621087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38" name="Shape 3138"/>
            <p:cNvSpPr/>
            <p:nvPr/>
          </p:nvSpPr>
          <p:spPr>
            <a:xfrm>
              <a:off x="621087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39" name="Shape 3139"/>
            <p:cNvSpPr/>
            <p:nvPr/>
          </p:nvSpPr>
          <p:spPr>
            <a:xfrm>
              <a:off x="621087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40" name="Shape 3140"/>
            <p:cNvSpPr/>
            <p:nvPr/>
          </p:nvSpPr>
          <p:spPr>
            <a:xfrm>
              <a:off x="621087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41" name="Shape 3141"/>
            <p:cNvSpPr/>
            <p:nvPr/>
          </p:nvSpPr>
          <p:spPr>
            <a:xfrm>
              <a:off x="621087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42" name="Shape 3142"/>
            <p:cNvSpPr/>
            <p:nvPr/>
          </p:nvSpPr>
          <p:spPr>
            <a:xfrm>
              <a:off x="621087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43" name="Shape 3143"/>
            <p:cNvSpPr/>
            <p:nvPr/>
          </p:nvSpPr>
          <p:spPr>
            <a:xfrm>
              <a:off x="621087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44" name="Shape 3144"/>
            <p:cNvSpPr/>
            <p:nvPr/>
          </p:nvSpPr>
          <p:spPr>
            <a:xfrm>
              <a:off x="621087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45" name="Shape 3145"/>
            <p:cNvSpPr/>
            <p:nvPr/>
          </p:nvSpPr>
          <p:spPr>
            <a:xfrm>
              <a:off x="621087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46" name="Shape 3146"/>
            <p:cNvSpPr/>
            <p:nvPr/>
          </p:nvSpPr>
          <p:spPr>
            <a:xfrm>
              <a:off x="621087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47" name="Shape 3147"/>
            <p:cNvSpPr/>
            <p:nvPr/>
          </p:nvSpPr>
          <p:spPr>
            <a:xfrm>
              <a:off x="621087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48" name="Shape 3148"/>
            <p:cNvSpPr/>
            <p:nvPr/>
          </p:nvSpPr>
          <p:spPr>
            <a:xfrm>
              <a:off x="621087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49" name="Shape 3149"/>
            <p:cNvSpPr/>
            <p:nvPr/>
          </p:nvSpPr>
          <p:spPr>
            <a:xfrm>
              <a:off x="636137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50" name="Shape 3150"/>
            <p:cNvSpPr/>
            <p:nvPr/>
          </p:nvSpPr>
          <p:spPr>
            <a:xfrm>
              <a:off x="636137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51" name="Shape 3151"/>
            <p:cNvSpPr/>
            <p:nvPr/>
          </p:nvSpPr>
          <p:spPr>
            <a:xfrm>
              <a:off x="636137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52" name="Shape 3152"/>
            <p:cNvSpPr/>
            <p:nvPr/>
          </p:nvSpPr>
          <p:spPr>
            <a:xfrm>
              <a:off x="636137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53" name="Shape 3153"/>
            <p:cNvSpPr/>
            <p:nvPr/>
          </p:nvSpPr>
          <p:spPr>
            <a:xfrm>
              <a:off x="636137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54" name="Shape 3154"/>
            <p:cNvSpPr/>
            <p:nvPr/>
          </p:nvSpPr>
          <p:spPr>
            <a:xfrm>
              <a:off x="636137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55" name="Shape 3155"/>
            <p:cNvSpPr/>
            <p:nvPr/>
          </p:nvSpPr>
          <p:spPr>
            <a:xfrm>
              <a:off x="636137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56" name="Shape 3156"/>
            <p:cNvSpPr/>
            <p:nvPr/>
          </p:nvSpPr>
          <p:spPr>
            <a:xfrm>
              <a:off x="636137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57" name="Shape 3157"/>
            <p:cNvSpPr/>
            <p:nvPr/>
          </p:nvSpPr>
          <p:spPr>
            <a:xfrm>
              <a:off x="636137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58" name="Shape 3158"/>
            <p:cNvSpPr/>
            <p:nvPr/>
          </p:nvSpPr>
          <p:spPr>
            <a:xfrm>
              <a:off x="636137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59" name="Shape 3159"/>
            <p:cNvSpPr/>
            <p:nvPr/>
          </p:nvSpPr>
          <p:spPr>
            <a:xfrm>
              <a:off x="636137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60" name="Shape 3160"/>
            <p:cNvSpPr/>
            <p:nvPr/>
          </p:nvSpPr>
          <p:spPr>
            <a:xfrm>
              <a:off x="636137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61" name="Shape 3161"/>
            <p:cNvSpPr/>
            <p:nvPr/>
          </p:nvSpPr>
          <p:spPr>
            <a:xfrm>
              <a:off x="636137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62" name="Shape 3162"/>
            <p:cNvSpPr/>
            <p:nvPr/>
          </p:nvSpPr>
          <p:spPr>
            <a:xfrm>
              <a:off x="636137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63" name="Shape 3163"/>
            <p:cNvSpPr/>
            <p:nvPr/>
          </p:nvSpPr>
          <p:spPr>
            <a:xfrm>
              <a:off x="636137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64" name="Shape 3164"/>
            <p:cNvSpPr/>
            <p:nvPr/>
          </p:nvSpPr>
          <p:spPr>
            <a:xfrm>
              <a:off x="636137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65" name="Shape 3165"/>
            <p:cNvSpPr/>
            <p:nvPr/>
          </p:nvSpPr>
          <p:spPr>
            <a:xfrm>
              <a:off x="636137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66" name="Shape 3166"/>
            <p:cNvSpPr/>
            <p:nvPr/>
          </p:nvSpPr>
          <p:spPr>
            <a:xfrm>
              <a:off x="636137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67" name="Shape 3167"/>
            <p:cNvSpPr/>
            <p:nvPr/>
          </p:nvSpPr>
          <p:spPr>
            <a:xfrm>
              <a:off x="6511900"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68" name="Shape 3168"/>
            <p:cNvSpPr/>
            <p:nvPr/>
          </p:nvSpPr>
          <p:spPr>
            <a:xfrm>
              <a:off x="6511900"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69" name="Shape 3169"/>
            <p:cNvSpPr/>
            <p:nvPr/>
          </p:nvSpPr>
          <p:spPr>
            <a:xfrm>
              <a:off x="6511900"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70" name="Shape 3170"/>
            <p:cNvSpPr/>
            <p:nvPr/>
          </p:nvSpPr>
          <p:spPr>
            <a:xfrm>
              <a:off x="6511900"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71" name="Shape 3171"/>
            <p:cNvSpPr/>
            <p:nvPr/>
          </p:nvSpPr>
          <p:spPr>
            <a:xfrm>
              <a:off x="6511900"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72" name="Shape 3172"/>
            <p:cNvSpPr/>
            <p:nvPr/>
          </p:nvSpPr>
          <p:spPr>
            <a:xfrm>
              <a:off x="651190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73" name="Shape 3173"/>
            <p:cNvSpPr/>
            <p:nvPr/>
          </p:nvSpPr>
          <p:spPr>
            <a:xfrm>
              <a:off x="6511900"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74" name="Shape 3174"/>
            <p:cNvSpPr/>
            <p:nvPr/>
          </p:nvSpPr>
          <p:spPr>
            <a:xfrm>
              <a:off x="6511900"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75" name="Shape 3175"/>
            <p:cNvSpPr/>
            <p:nvPr/>
          </p:nvSpPr>
          <p:spPr>
            <a:xfrm>
              <a:off x="666240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76" name="Shape 3176"/>
            <p:cNvSpPr/>
            <p:nvPr/>
          </p:nvSpPr>
          <p:spPr>
            <a:xfrm>
              <a:off x="666240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77" name="Shape 3177"/>
            <p:cNvSpPr/>
            <p:nvPr/>
          </p:nvSpPr>
          <p:spPr>
            <a:xfrm>
              <a:off x="666240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grpSp>
      <p:grpSp>
        <p:nvGrpSpPr>
          <p:cNvPr id="3178" name="Shape 3178"/>
          <p:cNvGrpSpPr/>
          <p:nvPr/>
        </p:nvGrpSpPr>
        <p:grpSpPr>
          <a:xfrm rot="10800000">
            <a:off x="7682451" y="28707"/>
            <a:ext cx="1140783" cy="5086302"/>
            <a:chOff x="5608825" y="238125"/>
            <a:chExt cx="1174975" cy="5238750"/>
          </a:xfrm>
        </p:grpSpPr>
        <p:sp>
          <p:nvSpPr>
            <p:cNvPr id="3179" name="Shape 3179"/>
            <p:cNvSpPr/>
            <p:nvPr/>
          </p:nvSpPr>
          <p:spPr>
            <a:xfrm>
              <a:off x="5608825"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80" name="Shape 3180"/>
            <p:cNvSpPr/>
            <p:nvPr/>
          </p:nvSpPr>
          <p:spPr>
            <a:xfrm>
              <a:off x="56088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81" name="Shape 3181"/>
            <p:cNvSpPr/>
            <p:nvPr/>
          </p:nvSpPr>
          <p:spPr>
            <a:xfrm>
              <a:off x="56088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82" name="Shape 3182"/>
            <p:cNvSpPr/>
            <p:nvPr/>
          </p:nvSpPr>
          <p:spPr>
            <a:xfrm>
              <a:off x="56088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83" name="Shape 3183"/>
            <p:cNvSpPr/>
            <p:nvPr/>
          </p:nvSpPr>
          <p:spPr>
            <a:xfrm>
              <a:off x="575935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84" name="Shape 3184"/>
            <p:cNvSpPr/>
            <p:nvPr/>
          </p:nvSpPr>
          <p:spPr>
            <a:xfrm>
              <a:off x="575935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85" name="Shape 3185"/>
            <p:cNvSpPr/>
            <p:nvPr/>
          </p:nvSpPr>
          <p:spPr>
            <a:xfrm>
              <a:off x="575935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86" name="Shape 3186"/>
            <p:cNvSpPr/>
            <p:nvPr/>
          </p:nvSpPr>
          <p:spPr>
            <a:xfrm>
              <a:off x="575935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87" name="Shape 3187"/>
            <p:cNvSpPr/>
            <p:nvPr/>
          </p:nvSpPr>
          <p:spPr>
            <a:xfrm>
              <a:off x="575935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88" name="Shape 3188"/>
            <p:cNvSpPr/>
            <p:nvPr/>
          </p:nvSpPr>
          <p:spPr>
            <a:xfrm>
              <a:off x="575935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89" name="Shape 3189"/>
            <p:cNvSpPr/>
            <p:nvPr/>
          </p:nvSpPr>
          <p:spPr>
            <a:xfrm>
              <a:off x="575935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90" name="Shape 3190"/>
            <p:cNvSpPr/>
            <p:nvPr/>
          </p:nvSpPr>
          <p:spPr>
            <a:xfrm>
              <a:off x="575935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91" name="Shape 3191"/>
            <p:cNvSpPr/>
            <p:nvPr/>
          </p:nvSpPr>
          <p:spPr>
            <a:xfrm>
              <a:off x="575935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92" name="Shape 3192"/>
            <p:cNvSpPr/>
            <p:nvPr/>
          </p:nvSpPr>
          <p:spPr>
            <a:xfrm>
              <a:off x="575935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93" name="Shape 3193"/>
            <p:cNvSpPr/>
            <p:nvPr/>
          </p:nvSpPr>
          <p:spPr>
            <a:xfrm>
              <a:off x="575935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94" name="Shape 3194"/>
            <p:cNvSpPr/>
            <p:nvPr/>
          </p:nvSpPr>
          <p:spPr>
            <a:xfrm>
              <a:off x="575935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95" name="Shape 3195"/>
            <p:cNvSpPr/>
            <p:nvPr/>
          </p:nvSpPr>
          <p:spPr>
            <a:xfrm>
              <a:off x="575935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96" name="Shape 3196"/>
            <p:cNvSpPr/>
            <p:nvPr/>
          </p:nvSpPr>
          <p:spPr>
            <a:xfrm>
              <a:off x="575935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97" name="Shape 3197"/>
            <p:cNvSpPr/>
            <p:nvPr/>
          </p:nvSpPr>
          <p:spPr>
            <a:xfrm>
              <a:off x="575935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98" name="Shape 3198"/>
            <p:cNvSpPr/>
            <p:nvPr/>
          </p:nvSpPr>
          <p:spPr>
            <a:xfrm>
              <a:off x="575935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99" name="Shape 3199"/>
            <p:cNvSpPr/>
            <p:nvPr/>
          </p:nvSpPr>
          <p:spPr>
            <a:xfrm>
              <a:off x="575935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00" name="Shape 3200"/>
            <p:cNvSpPr/>
            <p:nvPr/>
          </p:nvSpPr>
          <p:spPr>
            <a:xfrm>
              <a:off x="590985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01" name="Shape 3201"/>
            <p:cNvSpPr/>
            <p:nvPr/>
          </p:nvSpPr>
          <p:spPr>
            <a:xfrm>
              <a:off x="5909850"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02" name="Shape 3202"/>
            <p:cNvSpPr/>
            <p:nvPr/>
          </p:nvSpPr>
          <p:spPr>
            <a:xfrm>
              <a:off x="590985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03" name="Shape 3203"/>
            <p:cNvSpPr/>
            <p:nvPr/>
          </p:nvSpPr>
          <p:spPr>
            <a:xfrm>
              <a:off x="590985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04" name="Shape 3204"/>
            <p:cNvSpPr/>
            <p:nvPr/>
          </p:nvSpPr>
          <p:spPr>
            <a:xfrm>
              <a:off x="590985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05" name="Shape 3205"/>
            <p:cNvSpPr/>
            <p:nvPr/>
          </p:nvSpPr>
          <p:spPr>
            <a:xfrm>
              <a:off x="590985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06" name="Shape 3206"/>
            <p:cNvSpPr/>
            <p:nvPr/>
          </p:nvSpPr>
          <p:spPr>
            <a:xfrm>
              <a:off x="590985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07" name="Shape 3207"/>
            <p:cNvSpPr/>
            <p:nvPr/>
          </p:nvSpPr>
          <p:spPr>
            <a:xfrm>
              <a:off x="590985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08" name="Shape 3208"/>
            <p:cNvSpPr/>
            <p:nvPr/>
          </p:nvSpPr>
          <p:spPr>
            <a:xfrm>
              <a:off x="5909850"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09" name="Shape 3209"/>
            <p:cNvSpPr/>
            <p:nvPr/>
          </p:nvSpPr>
          <p:spPr>
            <a:xfrm>
              <a:off x="590985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10" name="Shape 3210"/>
            <p:cNvSpPr/>
            <p:nvPr/>
          </p:nvSpPr>
          <p:spPr>
            <a:xfrm>
              <a:off x="590985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11" name="Shape 3211"/>
            <p:cNvSpPr/>
            <p:nvPr/>
          </p:nvSpPr>
          <p:spPr>
            <a:xfrm>
              <a:off x="590985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12" name="Shape 3212"/>
            <p:cNvSpPr/>
            <p:nvPr/>
          </p:nvSpPr>
          <p:spPr>
            <a:xfrm>
              <a:off x="590985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13" name="Shape 3213"/>
            <p:cNvSpPr/>
            <p:nvPr/>
          </p:nvSpPr>
          <p:spPr>
            <a:xfrm>
              <a:off x="606037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14" name="Shape 3214"/>
            <p:cNvSpPr/>
            <p:nvPr/>
          </p:nvSpPr>
          <p:spPr>
            <a:xfrm>
              <a:off x="6060375"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15" name="Shape 3215"/>
            <p:cNvSpPr/>
            <p:nvPr/>
          </p:nvSpPr>
          <p:spPr>
            <a:xfrm>
              <a:off x="6060375"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16" name="Shape 3216"/>
            <p:cNvSpPr/>
            <p:nvPr/>
          </p:nvSpPr>
          <p:spPr>
            <a:xfrm>
              <a:off x="606037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17" name="Shape 3217"/>
            <p:cNvSpPr/>
            <p:nvPr/>
          </p:nvSpPr>
          <p:spPr>
            <a:xfrm>
              <a:off x="606037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18" name="Shape 3218"/>
            <p:cNvSpPr/>
            <p:nvPr/>
          </p:nvSpPr>
          <p:spPr>
            <a:xfrm>
              <a:off x="606037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19" name="Shape 3219"/>
            <p:cNvSpPr/>
            <p:nvPr/>
          </p:nvSpPr>
          <p:spPr>
            <a:xfrm>
              <a:off x="606037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20" name="Shape 3220"/>
            <p:cNvSpPr/>
            <p:nvPr/>
          </p:nvSpPr>
          <p:spPr>
            <a:xfrm>
              <a:off x="606037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21" name="Shape 3221"/>
            <p:cNvSpPr/>
            <p:nvPr/>
          </p:nvSpPr>
          <p:spPr>
            <a:xfrm>
              <a:off x="621087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22" name="Shape 3222"/>
            <p:cNvSpPr/>
            <p:nvPr/>
          </p:nvSpPr>
          <p:spPr>
            <a:xfrm>
              <a:off x="621087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23" name="Shape 3223"/>
            <p:cNvSpPr/>
            <p:nvPr/>
          </p:nvSpPr>
          <p:spPr>
            <a:xfrm>
              <a:off x="621087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24" name="Shape 3224"/>
            <p:cNvSpPr/>
            <p:nvPr/>
          </p:nvSpPr>
          <p:spPr>
            <a:xfrm>
              <a:off x="621087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25" name="Shape 3225"/>
            <p:cNvSpPr/>
            <p:nvPr/>
          </p:nvSpPr>
          <p:spPr>
            <a:xfrm>
              <a:off x="621087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26" name="Shape 3226"/>
            <p:cNvSpPr/>
            <p:nvPr/>
          </p:nvSpPr>
          <p:spPr>
            <a:xfrm>
              <a:off x="636137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27" name="Shape 3227"/>
            <p:cNvSpPr/>
            <p:nvPr/>
          </p:nvSpPr>
          <p:spPr>
            <a:xfrm>
              <a:off x="636137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28" name="Shape 3228"/>
            <p:cNvSpPr/>
            <p:nvPr/>
          </p:nvSpPr>
          <p:spPr>
            <a:xfrm>
              <a:off x="666240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grpSp>
      <p:sp>
        <p:nvSpPr>
          <p:cNvPr id="3229" name="Shape 3229"/>
          <p:cNvSpPr txBox="1">
            <a:spLocks noGrp="1"/>
          </p:cNvSpPr>
          <p:nvPr>
            <p:ph type="sldNum" idx="12"/>
          </p:nvPr>
        </p:nvSpPr>
        <p:spPr>
          <a:xfrm>
            <a:off x="91531" y="472020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pic>
        <p:nvPicPr>
          <p:cNvPr id="10" name="Shape 10" descr="paint_transparent1.png"/>
          <p:cNvPicPr preferRelativeResize="0"/>
          <p:nvPr/>
        </p:nvPicPr>
        <p:blipFill rotWithShape="1">
          <a:blip r:embed="rId3" cstate="print">
            <a:alphaModFix/>
            <a:extLst>
              <a:ext uri="{28A0092B-C50C-407E-A947-70E740481C1C}">
                <a14:useLocalDpi xmlns:a14="http://schemas.microsoft.com/office/drawing/2010/main"/>
              </a:ext>
            </a:extLst>
          </a:blip>
          <a:srcRect/>
          <a:stretch/>
        </p:blipFill>
        <p:spPr>
          <a:xfrm>
            <a:off x="1" y="0"/>
            <a:ext cx="4095677" cy="5143500"/>
          </a:xfrm>
          <a:prstGeom prst="rect">
            <a:avLst/>
          </a:prstGeom>
          <a:noFill/>
          <a:ln>
            <a:noFill/>
          </a:ln>
        </p:spPr>
      </p:pic>
      <p:sp>
        <p:nvSpPr>
          <p:cNvPr id="11" name="Shape 11"/>
          <p:cNvSpPr txBox="1">
            <a:spLocks noGrp="1"/>
          </p:cNvSpPr>
          <p:nvPr>
            <p:ph type="ctrTitle"/>
          </p:nvPr>
        </p:nvSpPr>
        <p:spPr>
          <a:xfrm>
            <a:off x="3208125" y="3287225"/>
            <a:ext cx="5250300" cy="1159800"/>
          </a:xfrm>
          <a:prstGeom prst="rect">
            <a:avLst/>
          </a:prstGeom>
        </p:spPr>
        <p:txBody>
          <a:bodyPr wrap="square" lIns="91425" tIns="91425" rIns="91425" bIns="91425" anchor="b" anchorCtr="0"/>
          <a:lstStyle>
            <a:lvl1pPr lvl="0" algn="r">
              <a:spcBef>
                <a:spcPts val="0"/>
              </a:spcBef>
              <a:buClr>
                <a:srgbClr val="FFFFFF"/>
              </a:buClr>
              <a:buSzPct val="100000"/>
              <a:buFont typeface="Lato Light"/>
              <a:defRPr sz="5000">
                <a:solidFill>
                  <a:srgbClr val="FFFFFF"/>
                </a:solidFill>
                <a:latin typeface="Lato Light"/>
                <a:ea typeface="Lato Light"/>
                <a:cs typeface="Lato Light"/>
                <a:sym typeface="Lato Light"/>
              </a:defRPr>
            </a:lvl1pPr>
            <a:lvl2pPr lvl="1" algn="r">
              <a:spcBef>
                <a:spcPts val="0"/>
              </a:spcBef>
              <a:buClr>
                <a:srgbClr val="FFFFFF"/>
              </a:buClr>
              <a:buSzPct val="100000"/>
              <a:buFont typeface="Lato Light"/>
              <a:defRPr sz="5000">
                <a:solidFill>
                  <a:srgbClr val="FFFFFF"/>
                </a:solidFill>
                <a:latin typeface="Lato Light"/>
                <a:ea typeface="Lato Light"/>
                <a:cs typeface="Lato Light"/>
                <a:sym typeface="Lato Light"/>
              </a:defRPr>
            </a:lvl2pPr>
            <a:lvl3pPr lvl="2" algn="r">
              <a:spcBef>
                <a:spcPts val="0"/>
              </a:spcBef>
              <a:buClr>
                <a:srgbClr val="FFFFFF"/>
              </a:buClr>
              <a:buSzPct val="100000"/>
              <a:buFont typeface="Lato Light"/>
              <a:defRPr sz="5000">
                <a:solidFill>
                  <a:srgbClr val="FFFFFF"/>
                </a:solidFill>
                <a:latin typeface="Lato Light"/>
                <a:ea typeface="Lato Light"/>
                <a:cs typeface="Lato Light"/>
                <a:sym typeface="Lato Light"/>
              </a:defRPr>
            </a:lvl3pPr>
            <a:lvl4pPr lvl="3" algn="r">
              <a:spcBef>
                <a:spcPts val="0"/>
              </a:spcBef>
              <a:buClr>
                <a:srgbClr val="FFFFFF"/>
              </a:buClr>
              <a:buSzPct val="100000"/>
              <a:buFont typeface="Lato Light"/>
              <a:defRPr sz="5000">
                <a:solidFill>
                  <a:srgbClr val="FFFFFF"/>
                </a:solidFill>
                <a:latin typeface="Lato Light"/>
                <a:ea typeface="Lato Light"/>
                <a:cs typeface="Lato Light"/>
                <a:sym typeface="Lato Light"/>
              </a:defRPr>
            </a:lvl4pPr>
            <a:lvl5pPr lvl="4" algn="r">
              <a:spcBef>
                <a:spcPts val="0"/>
              </a:spcBef>
              <a:buClr>
                <a:srgbClr val="FFFFFF"/>
              </a:buClr>
              <a:buSzPct val="100000"/>
              <a:buFont typeface="Lato Light"/>
              <a:defRPr sz="5000">
                <a:solidFill>
                  <a:srgbClr val="FFFFFF"/>
                </a:solidFill>
                <a:latin typeface="Lato Light"/>
                <a:ea typeface="Lato Light"/>
                <a:cs typeface="Lato Light"/>
                <a:sym typeface="Lato Light"/>
              </a:defRPr>
            </a:lvl5pPr>
            <a:lvl6pPr lvl="5" algn="r">
              <a:spcBef>
                <a:spcPts val="0"/>
              </a:spcBef>
              <a:buClr>
                <a:srgbClr val="FFFFFF"/>
              </a:buClr>
              <a:buSzPct val="100000"/>
              <a:buFont typeface="Lato Light"/>
              <a:defRPr sz="5000">
                <a:solidFill>
                  <a:srgbClr val="FFFFFF"/>
                </a:solidFill>
                <a:latin typeface="Lato Light"/>
                <a:ea typeface="Lato Light"/>
                <a:cs typeface="Lato Light"/>
                <a:sym typeface="Lato Light"/>
              </a:defRPr>
            </a:lvl6pPr>
            <a:lvl7pPr lvl="6" algn="r">
              <a:spcBef>
                <a:spcPts val="0"/>
              </a:spcBef>
              <a:buClr>
                <a:srgbClr val="FFFFFF"/>
              </a:buClr>
              <a:buSzPct val="100000"/>
              <a:buFont typeface="Lato Light"/>
              <a:defRPr sz="5000">
                <a:solidFill>
                  <a:srgbClr val="FFFFFF"/>
                </a:solidFill>
                <a:latin typeface="Lato Light"/>
                <a:ea typeface="Lato Light"/>
                <a:cs typeface="Lato Light"/>
                <a:sym typeface="Lato Light"/>
              </a:defRPr>
            </a:lvl7pPr>
            <a:lvl8pPr lvl="7" algn="r">
              <a:spcBef>
                <a:spcPts val="0"/>
              </a:spcBef>
              <a:buClr>
                <a:srgbClr val="FFFFFF"/>
              </a:buClr>
              <a:buSzPct val="100000"/>
              <a:buFont typeface="Lato Light"/>
              <a:defRPr sz="5000">
                <a:solidFill>
                  <a:srgbClr val="FFFFFF"/>
                </a:solidFill>
                <a:latin typeface="Lato Light"/>
                <a:ea typeface="Lato Light"/>
                <a:cs typeface="Lato Light"/>
                <a:sym typeface="Lato Light"/>
              </a:defRPr>
            </a:lvl8pPr>
            <a:lvl9pPr lvl="8" algn="r">
              <a:spcBef>
                <a:spcPts val="0"/>
              </a:spcBef>
              <a:buClr>
                <a:srgbClr val="FFFFFF"/>
              </a:buClr>
              <a:buSzPct val="100000"/>
              <a:buFont typeface="Lato Light"/>
              <a:defRPr sz="5000">
                <a:solidFill>
                  <a:srgbClr val="FFFFFF"/>
                </a:solidFill>
                <a:latin typeface="Lato Light"/>
                <a:ea typeface="Lato Light"/>
                <a:cs typeface="Lato Light"/>
                <a:sym typeface="Lato Light"/>
              </a:defRPr>
            </a:lvl9pPr>
          </a:lstStyle>
          <a:p>
            <a:endParaRPr/>
          </a:p>
        </p:txBody>
      </p:sp>
    </p:spTree>
    <p:extLst>
      <p:ext uri="{BB962C8B-B14F-4D97-AF65-F5344CB8AC3E}">
        <p14:creationId xmlns:p14="http://schemas.microsoft.com/office/powerpoint/2010/main" val="2100252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btitle">
    <p:bg>
      <p:bgPr>
        <a:blipFill>
          <a:blip r:embed="rId2">
            <a:alphaModFix/>
          </a:blip>
          <a:stretch>
            <a:fillRect/>
          </a:stretch>
        </a:blipFill>
        <a:effectLst/>
      </p:bgPr>
    </p:bg>
    <p:spTree>
      <p:nvGrpSpPr>
        <p:cNvPr id="1" name="Shape 12"/>
        <p:cNvGrpSpPr/>
        <p:nvPr/>
      </p:nvGrpSpPr>
      <p:grpSpPr>
        <a:xfrm>
          <a:off x="0" y="0"/>
          <a:ext cx="0" cy="0"/>
          <a:chOff x="0" y="0"/>
          <a:chExt cx="0" cy="0"/>
        </a:xfrm>
      </p:grpSpPr>
      <p:pic>
        <p:nvPicPr>
          <p:cNvPr id="13" name="Shape 13" descr="paint_transparent4.png"/>
          <p:cNvPicPr preferRelativeResize="0"/>
          <p:nvPr/>
        </p:nvPicPr>
        <p:blipFill rotWithShape="1">
          <a:blip r:embed="rId3">
            <a:alphaModFix/>
            <a:extLst>
              <a:ext uri="{28A0092B-C50C-407E-A947-70E740481C1C}">
                <a14:useLocalDpi xmlns:a14="http://schemas.microsoft.com/office/drawing/2010/main"/>
              </a:ext>
            </a:extLst>
          </a:blip>
          <a:srcRect/>
          <a:stretch/>
        </p:blipFill>
        <p:spPr>
          <a:xfrm>
            <a:off x="4567925" y="0"/>
            <a:ext cx="4576075" cy="5143524"/>
          </a:xfrm>
          <a:prstGeom prst="rect">
            <a:avLst/>
          </a:prstGeom>
          <a:noFill/>
          <a:ln>
            <a:noFill/>
          </a:ln>
        </p:spPr>
      </p:pic>
      <p:sp>
        <p:nvSpPr>
          <p:cNvPr id="14" name="Shape 14"/>
          <p:cNvSpPr/>
          <p:nvPr/>
        </p:nvSpPr>
        <p:spPr>
          <a:xfrm>
            <a:off x="0" y="-150"/>
            <a:ext cx="5300700" cy="5143500"/>
          </a:xfrm>
          <a:prstGeom prst="rect">
            <a:avLst/>
          </a:prstGeom>
          <a:solidFill>
            <a:srgbClr val="FFFFFF"/>
          </a:solidFill>
          <a:ln>
            <a:noFill/>
          </a:ln>
        </p:spPr>
        <p:txBody>
          <a:bodyPr wrap="square" lIns="91425" tIns="91425" rIns="91425" bIns="91425" anchor="ctr" anchorCtr="0">
            <a:noAutofit/>
          </a:bodyPr>
          <a:lstStyle/>
          <a:p>
            <a:endParaRPr/>
          </a:p>
        </p:txBody>
      </p:sp>
      <p:sp>
        <p:nvSpPr>
          <p:cNvPr id="15" name="Shape 15"/>
          <p:cNvSpPr txBox="1">
            <a:spLocks noGrp="1"/>
          </p:cNvSpPr>
          <p:nvPr>
            <p:ph type="ctrTitle"/>
          </p:nvPr>
        </p:nvSpPr>
        <p:spPr>
          <a:xfrm>
            <a:off x="685800" y="2878750"/>
            <a:ext cx="3914700" cy="1159800"/>
          </a:xfrm>
          <a:prstGeom prst="rect">
            <a:avLst/>
          </a:prstGeom>
        </p:spPr>
        <p:txBody>
          <a:bodyPr wrap="square" lIns="91425" tIns="91425" rIns="91425" bIns="91425" anchor="b" anchorCtr="0"/>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16" name="Shape 16"/>
          <p:cNvSpPr txBox="1">
            <a:spLocks noGrp="1"/>
          </p:cNvSpPr>
          <p:nvPr>
            <p:ph type="subTitle" idx="1"/>
          </p:nvPr>
        </p:nvSpPr>
        <p:spPr>
          <a:xfrm>
            <a:off x="685800" y="4135454"/>
            <a:ext cx="3914700" cy="784800"/>
          </a:xfrm>
          <a:prstGeom prst="rect">
            <a:avLst/>
          </a:prstGeom>
        </p:spPr>
        <p:txBody>
          <a:bodyPr wrap="square" lIns="91425" tIns="91425" rIns="91425" bIns="91425" anchor="t" anchorCtr="0"/>
          <a:lstStyle>
            <a:lvl1pPr lvl="0" rtl="0">
              <a:spcBef>
                <a:spcPts val="0"/>
              </a:spcBef>
              <a:buClr>
                <a:schemeClr val="dk2"/>
              </a:buClr>
              <a:buSzPct val="100000"/>
              <a:buNone/>
              <a:defRPr sz="1400">
                <a:solidFill>
                  <a:schemeClr val="dk2"/>
                </a:solidFill>
              </a:defRPr>
            </a:lvl1pPr>
            <a:lvl2pPr lvl="1" rtl="0">
              <a:spcBef>
                <a:spcPts val="0"/>
              </a:spcBef>
              <a:buClr>
                <a:schemeClr val="dk2"/>
              </a:buClr>
              <a:buSzPct val="100000"/>
              <a:buNone/>
              <a:defRPr sz="1400">
                <a:solidFill>
                  <a:schemeClr val="dk2"/>
                </a:solidFill>
              </a:defRPr>
            </a:lvl2pPr>
            <a:lvl3pPr lvl="2" rtl="0">
              <a:spcBef>
                <a:spcPts val="0"/>
              </a:spcBef>
              <a:buClr>
                <a:schemeClr val="dk2"/>
              </a:buClr>
              <a:buSzPct val="100000"/>
              <a:buNone/>
              <a:defRPr sz="1400">
                <a:solidFill>
                  <a:schemeClr val="dk2"/>
                </a:solidFill>
              </a:defRPr>
            </a:lvl3pPr>
            <a:lvl4pPr lvl="3" rtl="0">
              <a:spcBef>
                <a:spcPts val="0"/>
              </a:spcBef>
              <a:buClr>
                <a:schemeClr val="dk2"/>
              </a:buClr>
              <a:buSzPct val="100000"/>
              <a:buNone/>
              <a:defRPr sz="1400">
                <a:solidFill>
                  <a:schemeClr val="dk2"/>
                </a:solidFill>
              </a:defRPr>
            </a:lvl4pPr>
            <a:lvl5pPr lvl="4" rtl="0">
              <a:spcBef>
                <a:spcPts val="0"/>
              </a:spcBef>
              <a:buClr>
                <a:schemeClr val="dk2"/>
              </a:buClr>
              <a:buSzPct val="100000"/>
              <a:buNone/>
              <a:defRPr sz="1400">
                <a:solidFill>
                  <a:schemeClr val="dk2"/>
                </a:solidFill>
              </a:defRPr>
            </a:lvl5pPr>
            <a:lvl6pPr lvl="5" rtl="0">
              <a:spcBef>
                <a:spcPts val="0"/>
              </a:spcBef>
              <a:buClr>
                <a:schemeClr val="dk2"/>
              </a:buClr>
              <a:buSzPct val="100000"/>
              <a:buNone/>
              <a:defRPr sz="1400">
                <a:solidFill>
                  <a:schemeClr val="dk2"/>
                </a:solidFill>
              </a:defRPr>
            </a:lvl6pPr>
            <a:lvl7pPr lvl="6" rtl="0">
              <a:spcBef>
                <a:spcPts val="0"/>
              </a:spcBef>
              <a:buClr>
                <a:schemeClr val="dk2"/>
              </a:buClr>
              <a:buSzPct val="100000"/>
              <a:buNone/>
              <a:defRPr sz="1400">
                <a:solidFill>
                  <a:schemeClr val="dk2"/>
                </a:solidFill>
              </a:defRPr>
            </a:lvl7pPr>
            <a:lvl8pPr lvl="7" rtl="0">
              <a:spcBef>
                <a:spcPts val="0"/>
              </a:spcBef>
              <a:buClr>
                <a:schemeClr val="dk2"/>
              </a:buClr>
              <a:buSzPct val="100000"/>
              <a:buNone/>
              <a:defRPr sz="1400">
                <a:solidFill>
                  <a:schemeClr val="dk2"/>
                </a:solidFill>
              </a:defRPr>
            </a:lvl8pPr>
            <a:lvl9pPr lvl="8" rtl="0">
              <a:spcBef>
                <a:spcPts val="0"/>
              </a:spcBef>
              <a:buClr>
                <a:schemeClr val="dk2"/>
              </a:buClr>
              <a:buSzPct val="100000"/>
              <a:buNone/>
              <a:defRPr sz="1400">
                <a:solidFill>
                  <a:schemeClr val="dk2"/>
                </a:solidFill>
              </a:defRPr>
            </a:lvl9pPr>
          </a:lstStyle>
          <a:p>
            <a:endParaRPr/>
          </a:p>
        </p:txBody>
      </p:sp>
    </p:spTree>
    <p:extLst>
      <p:ext uri="{BB962C8B-B14F-4D97-AF65-F5344CB8AC3E}">
        <p14:creationId xmlns:p14="http://schemas.microsoft.com/office/powerpoint/2010/main" val="1851482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 1 column">
    <p:bg>
      <p:bgPr>
        <a:blipFill>
          <a:blip r:embed="rId2">
            <a:alphaModFix/>
          </a:blip>
          <a:stretch>
            <a:fillRect/>
          </a:stretch>
        </a:blipFill>
        <a:effectLst/>
      </p:bgPr>
    </p:bg>
    <p:spTree>
      <p:nvGrpSpPr>
        <p:cNvPr id="1" name="Shape 21"/>
        <p:cNvGrpSpPr/>
        <p:nvPr/>
      </p:nvGrpSpPr>
      <p:grpSpPr>
        <a:xfrm>
          <a:off x="0" y="0"/>
          <a:ext cx="0" cy="0"/>
          <a:chOff x="0" y="0"/>
          <a:chExt cx="0" cy="0"/>
        </a:xfrm>
      </p:grpSpPr>
      <p:pic>
        <p:nvPicPr>
          <p:cNvPr id="22" name="Shape 22" descr="paint_transparent1.png"/>
          <p:cNvPicPr preferRelativeResize="0"/>
          <p:nvPr/>
        </p:nvPicPr>
        <p:blipFill>
          <a:blip r:embed="rId3">
            <a:alphaModFix/>
          </a:blip>
          <a:stretch>
            <a:fillRect/>
          </a:stretch>
        </p:blipFill>
        <p:spPr>
          <a:xfrm>
            <a:off x="0" y="0"/>
            <a:ext cx="9144000" cy="5143500"/>
          </a:xfrm>
          <a:prstGeom prst="rect">
            <a:avLst/>
          </a:prstGeom>
          <a:noFill/>
          <a:ln>
            <a:noFill/>
          </a:ln>
        </p:spPr>
      </p:pic>
      <p:sp>
        <p:nvSpPr>
          <p:cNvPr id="23" name="Shape 23"/>
          <p:cNvSpPr txBox="1">
            <a:spLocks noGrp="1"/>
          </p:cNvSpPr>
          <p:nvPr>
            <p:ph type="title"/>
          </p:nvPr>
        </p:nvSpPr>
        <p:spPr>
          <a:xfrm>
            <a:off x="457200" y="1348975"/>
            <a:ext cx="5511300" cy="857400"/>
          </a:xfrm>
          <a:prstGeom prst="rect">
            <a:avLst/>
          </a:prstGeom>
        </p:spPr>
        <p:txBody>
          <a:bodyPr wrap="square" lIns="91425" tIns="91425" rIns="91425" bIns="91425" anchor="b" anchorCtr="0"/>
          <a:lstStyle>
            <a:lvl1pPr lvl="0">
              <a:spcBef>
                <a:spcPts val="0"/>
              </a:spcBef>
              <a:buFont typeface="Lato Hairline"/>
              <a:defRPr>
                <a:latin typeface="Lato Hairline"/>
                <a:ea typeface="Lato Hairline"/>
                <a:cs typeface="Lato Hairline"/>
                <a:sym typeface="Lato Hairline"/>
              </a:defRPr>
            </a:lvl1pPr>
            <a:lvl2pPr lvl="1">
              <a:spcBef>
                <a:spcPts val="0"/>
              </a:spcBef>
              <a:buFont typeface="Lato Hairline"/>
              <a:defRPr>
                <a:latin typeface="Lato Hairline"/>
                <a:ea typeface="Lato Hairline"/>
                <a:cs typeface="Lato Hairline"/>
                <a:sym typeface="Lato Hairline"/>
              </a:defRPr>
            </a:lvl2pPr>
            <a:lvl3pPr lvl="2">
              <a:spcBef>
                <a:spcPts val="0"/>
              </a:spcBef>
              <a:buFont typeface="Lato Hairline"/>
              <a:defRPr>
                <a:latin typeface="Lato Hairline"/>
                <a:ea typeface="Lato Hairline"/>
                <a:cs typeface="Lato Hairline"/>
                <a:sym typeface="Lato Hairline"/>
              </a:defRPr>
            </a:lvl3pPr>
            <a:lvl4pPr lvl="3">
              <a:spcBef>
                <a:spcPts val="0"/>
              </a:spcBef>
              <a:buFont typeface="Lato Hairline"/>
              <a:defRPr>
                <a:latin typeface="Lato Hairline"/>
                <a:ea typeface="Lato Hairline"/>
                <a:cs typeface="Lato Hairline"/>
                <a:sym typeface="Lato Hairline"/>
              </a:defRPr>
            </a:lvl4pPr>
            <a:lvl5pPr lvl="4">
              <a:spcBef>
                <a:spcPts val="0"/>
              </a:spcBef>
              <a:buFont typeface="Lato Hairline"/>
              <a:defRPr>
                <a:latin typeface="Lato Hairline"/>
                <a:ea typeface="Lato Hairline"/>
                <a:cs typeface="Lato Hairline"/>
                <a:sym typeface="Lato Hairline"/>
              </a:defRPr>
            </a:lvl5pPr>
            <a:lvl6pPr lvl="5">
              <a:spcBef>
                <a:spcPts val="0"/>
              </a:spcBef>
              <a:buFont typeface="Lato Hairline"/>
              <a:defRPr>
                <a:latin typeface="Lato Hairline"/>
                <a:ea typeface="Lato Hairline"/>
                <a:cs typeface="Lato Hairline"/>
                <a:sym typeface="Lato Hairline"/>
              </a:defRPr>
            </a:lvl6pPr>
            <a:lvl7pPr lvl="6">
              <a:spcBef>
                <a:spcPts val="0"/>
              </a:spcBef>
              <a:buFont typeface="Lato Hairline"/>
              <a:defRPr>
                <a:latin typeface="Lato Hairline"/>
                <a:ea typeface="Lato Hairline"/>
                <a:cs typeface="Lato Hairline"/>
                <a:sym typeface="Lato Hairline"/>
              </a:defRPr>
            </a:lvl7pPr>
            <a:lvl8pPr lvl="7">
              <a:spcBef>
                <a:spcPts val="0"/>
              </a:spcBef>
              <a:buFont typeface="Lato Hairline"/>
              <a:defRPr>
                <a:latin typeface="Lato Hairline"/>
                <a:ea typeface="Lato Hairline"/>
                <a:cs typeface="Lato Hairline"/>
                <a:sym typeface="Lato Hairline"/>
              </a:defRPr>
            </a:lvl8pPr>
            <a:lvl9pPr lvl="8">
              <a:spcBef>
                <a:spcPts val="0"/>
              </a:spcBef>
              <a:buFont typeface="Lato Hairline"/>
              <a:defRPr>
                <a:latin typeface="Lato Hairline"/>
                <a:ea typeface="Lato Hairline"/>
                <a:cs typeface="Lato Hairline"/>
                <a:sym typeface="Lato Hairline"/>
              </a:defRPr>
            </a:lvl9pPr>
          </a:lstStyle>
          <a:p>
            <a:endParaRPr/>
          </a:p>
        </p:txBody>
      </p:sp>
      <p:sp>
        <p:nvSpPr>
          <p:cNvPr id="24" name="Shape 24"/>
          <p:cNvSpPr txBox="1">
            <a:spLocks noGrp="1"/>
          </p:cNvSpPr>
          <p:nvPr>
            <p:ph type="body" idx="1"/>
          </p:nvPr>
        </p:nvSpPr>
        <p:spPr>
          <a:xfrm>
            <a:off x="457200" y="2244400"/>
            <a:ext cx="5511300" cy="26052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5" name="Shape 25"/>
          <p:cNvSpPr txBox="1">
            <a:spLocks noGrp="1"/>
          </p:cNvSpPr>
          <p:nvPr>
            <p:ph type="sldNum" idx="12"/>
          </p:nvPr>
        </p:nvSpPr>
        <p:spPr>
          <a:xfrm>
            <a:off x="8480584" y="4673651"/>
            <a:ext cx="548700" cy="393600"/>
          </a:xfrm>
          <a:prstGeom prst="rect">
            <a:avLst/>
          </a:prstGeom>
        </p:spPr>
        <p:txBody>
          <a:bodyPr wrap="square" lIns="91425" tIns="91425" rIns="91425" bIns="91425" anchor="ctr" anchorCtr="0">
            <a:noAutofit/>
          </a:bodyPr>
          <a:lstStyle/>
          <a:p>
            <a:fld id="{00000000-1234-1234-1234-123412341234}" type="slidenum">
              <a:rPr lang="en"/>
              <a:pPr/>
              <a:t>‹#›</a:t>
            </a:fld>
            <a:endParaRPr lang="en"/>
          </a:p>
        </p:txBody>
      </p:sp>
    </p:spTree>
    <p:extLst>
      <p:ext uri="{BB962C8B-B14F-4D97-AF65-F5344CB8AC3E}">
        <p14:creationId xmlns:p14="http://schemas.microsoft.com/office/powerpoint/2010/main" val="812003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Title only">
    <p:bg>
      <p:bgPr>
        <a:blipFill>
          <a:blip r:embed="rId2">
            <a:alphaModFix/>
          </a:blip>
          <a:stretch>
            <a:fillRect/>
          </a:stretch>
        </a:blipFill>
        <a:effectLst/>
      </p:bgPr>
    </p:bg>
    <p:spTree>
      <p:nvGrpSpPr>
        <p:cNvPr id="1" name="Shape 39"/>
        <p:cNvGrpSpPr/>
        <p:nvPr/>
      </p:nvGrpSpPr>
      <p:grpSpPr>
        <a:xfrm>
          <a:off x="0" y="0"/>
          <a:ext cx="0" cy="0"/>
          <a:chOff x="0" y="0"/>
          <a:chExt cx="0" cy="0"/>
        </a:xfrm>
      </p:grpSpPr>
      <p:pic>
        <p:nvPicPr>
          <p:cNvPr id="40" name="Shape 40" descr="paint_transparent1.png"/>
          <p:cNvPicPr preferRelativeResize="0"/>
          <p:nvPr/>
        </p:nvPicPr>
        <p:blipFill>
          <a:blip r:embed="rId3">
            <a:alphaModFix/>
          </a:blip>
          <a:stretch>
            <a:fillRect/>
          </a:stretch>
        </p:blipFill>
        <p:spPr>
          <a:xfrm>
            <a:off x="0" y="0"/>
            <a:ext cx="9144000" cy="5143500"/>
          </a:xfrm>
          <a:prstGeom prst="rect">
            <a:avLst/>
          </a:prstGeom>
          <a:noFill/>
          <a:ln>
            <a:noFill/>
          </a:ln>
        </p:spPr>
      </p:pic>
      <p:sp>
        <p:nvSpPr>
          <p:cNvPr id="41" name="Shape 41"/>
          <p:cNvSpPr txBox="1">
            <a:spLocks noGrp="1"/>
          </p:cNvSpPr>
          <p:nvPr>
            <p:ph type="title"/>
          </p:nvPr>
        </p:nvSpPr>
        <p:spPr>
          <a:xfrm>
            <a:off x="457200" y="1348975"/>
            <a:ext cx="5511300" cy="857400"/>
          </a:xfrm>
          <a:prstGeom prst="rect">
            <a:avLst/>
          </a:prstGeom>
        </p:spPr>
        <p:txBody>
          <a:bodyPr wrap="square"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2" name="Shape 42"/>
          <p:cNvSpPr txBox="1">
            <a:spLocks noGrp="1"/>
          </p:cNvSpPr>
          <p:nvPr>
            <p:ph type="sldNum" idx="12"/>
          </p:nvPr>
        </p:nvSpPr>
        <p:spPr>
          <a:xfrm>
            <a:off x="8480584" y="4673651"/>
            <a:ext cx="548700" cy="393600"/>
          </a:xfrm>
          <a:prstGeom prst="rect">
            <a:avLst/>
          </a:prstGeom>
        </p:spPr>
        <p:txBody>
          <a:bodyPr wrap="square" lIns="91425" tIns="91425" rIns="91425" bIns="91425" anchor="ctr" anchorCtr="0">
            <a:noAutofit/>
          </a:bodyPr>
          <a:lstStyle/>
          <a:p>
            <a:fld id="{00000000-1234-1234-1234-123412341234}" type="slidenum">
              <a:rPr lang="en"/>
              <a:pPr/>
              <a:t>‹#›</a:t>
            </a:fld>
            <a:endParaRPr lang="en"/>
          </a:p>
        </p:txBody>
      </p:sp>
    </p:spTree>
    <p:extLst>
      <p:ext uri="{BB962C8B-B14F-4D97-AF65-F5344CB8AC3E}">
        <p14:creationId xmlns:p14="http://schemas.microsoft.com/office/powerpoint/2010/main" val="384699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circle">
    <p:bg>
      <p:bgPr>
        <a:blipFill>
          <a:blip r:embed="rId2">
            <a:alphaModFix/>
          </a:blip>
          <a:stretch>
            <a:fillRect/>
          </a:stretch>
        </a:blipFill>
        <a:effectLst/>
      </p:bgPr>
    </p:bg>
    <p:spTree>
      <p:nvGrpSpPr>
        <p:cNvPr id="1" name="Shape 47"/>
        <p:cNvGrpSpPr/>
        <p:nvPr/>
      </p:nvGrpSpPr>
      <p:grpSpPr>
        <a:xfrm>
          <a:off x="0" y="0"/>
          <a:ext cx="0" cy="0"/>
          <a:chOff x="0" y="0"/>
          <a:chExt cx="0" cy="0"/>
        </a:xfrm>
      </p:grpSpPr>
      <p:pic>
        <p:nvPicPr>
          <p:cNvPr id="48" name="Shape 48" descr="paint_transparent4.png"/>
          <p:cNvPicPr preferRelativeResize="0"/>
          <p:nvPr/>
        </p:nvPicPr>
        <p:blipFill>
          <a:blip r:embed="rId3">
            <a:alphaModFix/>
          </a:blip>
          <a:stretch>
            <a:fillRect/>
          </a:stretch>
        </p:blipFill>
        <p:spPr>
          <a:xfrm>
            <a:off x="0" y="0"/>
            <a:ext cx="9144000" cy="5143513"/>
          </a:xfrm>
          <a:prstGeom prst="rect">
            <a:avLst/>
          </a:prstGeom>
          <a:noFill/>
          <a:ln>
            <a:noFill/>
          </a:ln>
        </p:spPr>
      </p:pic>
      <p:sp>
        <p:nvSpPr>
          <p:cNvPr id="49" name="Shape 49"/>
          <p:cNvSpPr txBox="1">
            <a:spLocks noGrp="1"/>
          </p:cNvSpPr>
          <p:nvPr>
            <p:ph type="sldNum" idx="12"/>
          </p:nvPr>
        </p:nvSpPr>
        <p:spPr>
          <a:xfrm>
            <a:off x="4297650" y="4673651"/>
            <a:ext cx="548700" cy="393600"/>
          </a:xfrm>
          <a:prstGeom prst="rect">
            <a:avLst/>
          </a:prstGeom>
        </p:spPr>
        <p:txBody>
          <a:bodyPr wrap="square" lIns="91425" tIns="91425" rIns="91425" bIns="91425" anchor="ctr" anchorCtr="0">
            <a:noAutofit/>
          </a:bodyPr>
          <a:lstStyle/>
          <a:p>
            <a:pPr algn="ctr"/>
            <a:fld id="{00000000-1234-1234-1234-123412341234}" type="slidenum">
              <a:rPr lang="en"/>
              <a:pPr algn="ctr"/>
              <a:t>‹#›</a:t>
            </a:fld>
            <a:endParaRPr lang="en"/>
          </a:p>
        </p:txBody>
      </p:sp>
    </p:spTree>
    <p:extLst>
      <p:ext uri="{BB962C8B-B14F-4D97-AF65-F5344CB8AC3E}">
        <p14:creationId xmlns:p14="http://schemas.microsoft.com/office/powerpoint/2010/main" val="27348112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4" Type="http://schemas.openxmlformats.org/officeDocument/2006/relationships/slideLayout" Target="../slideLayouts/slideLayout8.xml"/><Relationship Id="rId5" Type="http://schemas.openxmlformats.org/officeDocument/2006/relationships/slideLayout" Target="../slideLayouts/slideLayout9.xml"/><Relationship Id="rId6" Type="http://schemas.openxmlformats.org/officeDocument/2006/relationships/slideLayout" Target="../slideLayouts/slideLayout10.xml"/><Relationship Id="rId7" Type="http://schemas.openxmlformats.org/officeDocument/2006/relationships/theme" Target="../theme/theme2.xml"/><Relationship Id="rId1" Type="http://schemas.openxmlformats.org/officeDocument/2006/relationships/slideLayout" Target="../slideLayouts/slideLayout5.xml"/><Relationship Id="rId2"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718300" y="739375"/>
            <a:ext cx="6761100" cy="857400"/>
          </a:xfrm>
          <a:prstGeom prst="rect">
            <a:avLst/>
          </a:prstGeom>
          <a:noFill/>
          <a:ln>
            <a:noFill/>
          </a:ln>
        </p:spPr>
        <p:txBody>
          <a:bodyPr wrap="square" lIns="91425" tIns="91425" rIns="91425" bIns="91425" anchor="b" anchorCtr="0"/>
          <a:lstStyle>
            <a:lvl1pPr lvl="0">
              <a:spcBef>
                <a:spcPts val="0"/>
              </a:spcBef>
              <a:buClr>
                <a:srgbClr val="0B87A1"/>
              </a:buClr>
              <a:buSzPct val="100000"/>
              <a:buFont typeface="Dosis Light"/>
              <a:buNone/>
              <a:defRPr sz="3600">
                <a:solidFill>
                  <a:srgbClr val="0B87A1"/>
                </a:solidFill>
                <a:latin typeface="Dosis Light"/>
                <a:ea typeface="Dosis Light"/>
                <a:cs typeface="Dosis Light"/>
                <a:sym typeface="Dosis Light"/>
              </a:defRPr>
            </a:lvl1pPr>
            <a:lvl2pPr lvl="1">
              <a:spcBef>
                <a:spcPts val="0"/>
              </a:spcBef>
              <a:buClr>
                <a:srgbClr val="0B87A1"/>
              </a:buClr>
              <a:buSzPct val="100000"/>
              <a:buFont typeface="Dosis Light"/>
              <a:buNone/>
              <a:defRPr sz="3600">
                <a:solidFill>
                  <a:srgbClr val="0B87A1"/>
                </a:solidFill>
                <a:latin typeface="Dosis Light"/>
                <a:ea typeface="Dosis Light"/>
                <a:cs typeface="Dosis Light"/>
                <a:sym typeface="Dosis Light"/>
              </a:defRPr>
            </a:lvl2pPr>
            <a:lvl3pPr lvl="2">
              <a:spcBef>
                <a:spcPts val="0"/>
              </a:spcBef>
              <a:buClr>
                <a:srgbClr val="0B87A1"/>
              </a:buClr>
              <a:buSzPct val="100000"/>
              <a:buFont typeface="Dosis Light"/>
              <a:buNone/>
              <a:defRPr sz="3600">
                <a:solidFill>
                  <a:srgbClr val="0B87A1"/>
                </a:solidFill>
                <a:latin typeface="Dosis Light"/>
                <a:ea typeface="Dosis Light"/>
                <a:cs typeface="Dosis Light"/>
                <a:sym typeface="Dosis Light"/>
              </a:defRPr>
            </a:lvl3pPr>
            <a:lvl4pPr lvl="3">
              <a:spcBef>
                <a:spcPts val="0"/>
              </a:spcBef>
              <a:buClr>
                <a:srgbClr val="0B87A1"/>
              </a:buClr>
              <a:buSzPct val="100000"/>
              <a:buFont typeface="Dosis Light"/>
              <a:buNone/>
              <a:defRPr sz="3600">
                <a:solidFill>
                  <a:srgbClr val="0B87A1"/>
                </a:solidFill>
                <a:latin typeface="Dosis Light"/>
                <a:ea typeface="Dosis Light"/>
                <a:cs typeface="Dosis Light"/>
                <a:sym typeface="Dosis Light"/>
              </a:defRPr>
            </a:lvl4pPr>
            <a:lvl5pPr lvl="4">
              <a:spcBef>
                <a:spcPts val="0"/>
              </a:spcBef>
              <a:buClr>
                <a:srgbClr val="0B87A1"/>
              </a:buClr>
              <a:buSzPct val="100000"/>
              <a:buFont typeface="Dosis Light"/>
              <a:buNone/>
              <a:defRPr sz="3600">
                <a:solidFill>
                  <a:srgbClr val="0B87A1"/>
                </a:solidFill>
                <a:latin typeface="Dosis Light"/>
                <a:ea typeface="Dosis Light"/>
                <a:cs typeface="Dosis Light"/>
                <a:sym typeface="Dosis Light"/>
              </a:defRPr>
            </a:lvl5pPr>
            <a:lvl6pPr lvl="5">
              <a:spcBef>
                <a:spcPts val="0"/>
              </a:spcBef>
              <a:buClr>
                <a:srgbClr val="0B87A1"/>
              </a:buClr>
              <a:buSzPct val="100000"/>
              <a:buFont typeface="Dosis Light"/>
              <a:buNone/>
              <a:defRPr sz="3600">
                <a:solidFill>
                  <a:srgbClr val="0B87A1"/>
                </a:solidFill>
                <a:latin typeface="Dosis Light"/>
                <a:ea typeface="Dosis Light"/>
                <a:cs typeface="Dosis Light"/>
                <a:sym typeface="Dosis Light"/>
              </a:defRPr>
            </a:lvl6pPr>
            <a:lvl7pPr lvl="6">
              <a:spcBef>
                <a:spcPts val="0"/>
              </a:spcBef>
              <a:buClr>
                <a:srgbClr val="0B87A1"/>
              </a:buClr>
              <a:buSzPct val="100000"/>
              <a:buFont typeface="Dosis Light"/>
              <a:buNone/>
              <a:defRPr sz="3600">
                <a:solidFill>
                  <a:srgbClr val="0B87A1"/>
                </a:solidFill>
                <a:latin typeface="Dosis Light"/>
                <a:ea typeface="Dosis Light"/>
                <a:cs typeface="Dosis Light"/>
                <a:sym typeface="Dosis Light"/>
              </a:defRPr>
            </a:lvl7pPr>
            <a:lvl8pPr lvl="7">
              <a:spcBef>
                <a:spcPts val="0"/>
              </a:spcBef>
              <a:buClr>
                <a:srgbClr val="0B87A1"/>
              </a:buClr>
              <a:buSzPct val="100000"/>
              <a:buFont typeface="Dosis Light"/>
              <a:buNone/>
              <a:defRPr sz="3600">
                <a:solidFill>
                  <a:srgbClr val="0B87A1"/>
                </a:solidFill>
                <a:latin typeface="Dosis Light"/>
                <a:ea typeface="Dosis Light"/>
                <a:cs typeface="Dosis Light"/>
                <a:sym typeface="Dosis Light"/>
              </a:defRPr>
            </a:lvl8pPr>
            <a:lvl9pPr lvl="8">
              <a:spcBef>
                <a:spcPts val="0"/>
              </a:spcBef>
              <a:buClr>
                <a:srgbClr val="0B87A1"/>
              </a:buClr>
              <a:buSzPct val="100000"/>
              <a:buFont typeface="Dosis Light"/>
              <a:buNone/>
              <a:defRPr sz="3600">
                <a:solidFill>
                  <a:srgbClr val="0B87A1"/>
                </a:solidFill>
                <a:latin typeface="Dosis Light"/>
                <a:ea typeface="Dosis Light"/>
                <a:cs typeface="Dosis Light"/>
                <a:sym typeface="Dosis Light"/>
              </a:defRPr>
            </a:lvl9pPr>
          </a:lstStyle>
          <a:p>
            <a:endParaRPr/>
          </a:p>
        </p:txBody>
      </p:sp>
      <p:sp>
        <p:nvSpPr>
          <p:cNvPr id="7" name="Shape 7"/>
          <p:cNvSpPr txBox="1">
            <a:spLocks noGrp="1"/>
          </p:cNvSpPr>
          <p:nvPr>
            <p:ph type="body" idx="1"/>
          </p:nvPr>
        </p:nvSpPr>
        <p:spPr>
          <a:xfrm>
            <a:off x="718300" y="1733550"/>
            <a:ext cx="6761100" cy="2980500"/>
          </a:xfrm>
          <a:prstGeom prst="rect">
            <a:avLst/>
          </a:prstGeom>
          <a:noFill/>
          <a:ln>
            <a:noFill/>
          </a:ln>
        </p:spPr>
        <p:txBody>
          <a:bodyPr wrap="square" lIns="91425" tIns="91425" rIns="91425" bIns="91425" anchor="t" anchorCtr="0"/>
          <a:lstStyle>
            <a:lvl1pPr lvl="0">
              <a:spcBef>
                <a:spcPts val="600"/>
              </a:spcBef>
              <a:buClr>
                <a:srgbClr val="D3EBD5"/>
              </a:buClr>
              <a:buSzPct val="100000"/>
              <a:buFont typeface="Titillium Web Light"/>
              <a:buChar char="▪"/>
              <a:defRPr sz="2400">
                <a:solidFill>
                  <a:srgbClr val="003B55"/>
                </a:solidFill>
                <a:latin typeface="Titillium Web Light"/>
                <a:ea typeface="Titillium Web Light"/>
                <a:cs typeface="Titillium Web Light"/>
                <a:sym typeface="Titillium Web Light"/>
              </a:defRPr>
            </a:lvl1pPr>
            <a:lvl2pPr lvl="1">
              <a:spcBef>
                <a:spcPts val="480"/>
              </a:spcBef>
              <a:buClr>
                <a:srgbClr val="D3EBD5"/>
              </a:buClr>
              <a:buSzPct val="100000"/>
              <a:buFont typeface="Titillium Web Light"/>
              <a:buChar char="▫"/>
              <a:defRPr sz="2400">
                <a:solidFill>
                  <a:srgbClr val="003B55"/>
                </a:solidFill>
                <a:latin typeface="Titillium Web Light"/>
                <a:ea typeface="Titillium Web Light"/>
                <a:cs typeface="Titillium Web Light"/>
                <a:sym typeface="Titillium Web Light"/>
              </a:defRPr>
            </a:lvl2pPr>
            <a:lvl3pPr lvl="2">
              <a:spcBef>
                <a:spcPts val="480"/>
              </a:spcBef>
              <a:buClr>
                <a:srgbClr val="D3EBD5"/>
              </a:buClr>
              <a:buSzPct val="100000"/>
              <a:buFont typeface="Titillium Web Light"/>
              <a:buChar char="▫"/>
              <a:defRPr sz="2400">
                <a:solidFill>
                  <a:srgbClr val="003B55"/>
                </a:solidFill>
                <a:latin typeface="Titillium Web Light"/>
                <a:ea typeface="Titillium Web Light"/>
                <a:cs typeface="Titillium Web Light"/>
                <a:sym typeface="Titillium Web Light"/>
              </a:defRPr>
            </a:lvl3pPr>
            <a:lvl4pPr lvl="3">
              <a:spcBef>
                <a:spcPts val="360"/>
              </a:spcBef>
              <a:buClr>
                <a:srgbClr val="D3EBD5"/>
              </a:buClr>
              <a:buSzPct val="100000"/>
              <a:buFont typeface="Titillium Web Light"/>
              <a:buChar char="▫"/>
              <a:defRPr sz="2400">
                <a:solidFill>
                  <a:srgbClr val="003B55"/>
                </a:solidFill>
                <a:latin typeface="Titillium Web Light"/>
                <a:ea typeface="Titillium Web Light"/>
                <a:cs typeface="Titillium Web Light"/>
                <a:sym typeface="Titillium Web Light"/>
              </a:defRPr>
            </a:lvl4pPr>
            <a:lvl5pPr lvl="4">
              <a:spcBef>
                <a:spcPts val="360"/>
              </a:spcBef>
              <a:buClr>
                <a:srgbClr val="D3EBD5"/>
              </a:buClr>
              <a:buSzPct val="100000"/>
              <a:buFont typeface="Titillium Web Light"/>
              <a:buChar char="▫"/>
              <a:defRPr sz="2400">
                <a:solidFill>
                  <a:srgbClr val="003B55"/>
                </a:solidFill>
                <a:latin typeface="Titillium Web Light"/>
                <a:ea typeface="Titillium Web Light"/>
                <a:cs typeface="Titillium Web Light"/>
                <a:sym typeface="Titillium Web Light"/>
              </a:defRPr>
            </a:lvl5pPr>
            <a:lvl6pPr lvl="5">
              <a:spcBef>
                <a:spcPts val="360"/>
              </a:spcBef>
              <a:buClr>
                <a:srgbClr val="D3EBD5"/>
              </a:buClr>
              <a:buSzPct val="100000"/>
              <a:buFont typeface="Titillium Web Light"/>
              <a:buChar char="▫"/>
              <a:defRPr sz="2400">
                <a:solidFill>
                  <a:srgbClr val="003B55"/>
                </a:solidFill>
                <a:latin typeface="Titillium Web Light"/>
                <a:ea typeface="Titillium Web Light"/>
                <a:cs typeface="Titillium Web Light"/>
                <a:sym typeface="Titillium Web Light"/>
              </a:defRPr>
            </a:lvl6pPr>
            <a:lvl7pPr lvl="6">
              <a:spcBef>
                <a:spcPts val="360"/>
              </a:spcBef>
              <a:buClr>
                <a:srgbClr val="D3EBD5"/>
              </a:buClr>
              <a:buSzPct val="100000"/>
              <a:buFont typeface="Titillium Web Light"/>
              <a:buChar char="●"/>
              <a:defRPr sz="2400">
                <a:solidFill>
                  <a:srgbClr val="003B55"/>
                </a:solidFill>
                <a:latin typeface="Titillium Web Light"/>
                <a:ea typeface="Titillium Web Light"/>
                <a:cs typeface="Titillium Web Light"/>
                <a:sym typeface="Titillium Web Light"/>
              </a:defRPr>
            </a:lvl7pPr>
            <a:lvl8pPr lvl="7">
              <a:spcBef>
                <a:spcPts val="360"/>
              </a:spcBef>
              <a:buClr>
                <a:srgbClr val="D3EBD5"/>
              </a:buClr>
              <a:buSzPct val="100000"/>
              <a:buFont typeface="Titillium Web Light"/>
              <a:buChar char="○"/>
              <a:defRPr sz="2400">
                <a:solidFill>
                  <a:srgbClr val="003B55"/>
                </a:solidFill>
                <a:latin typeface="Titillium Web Light"/>
                <a:ea typeface="Titillium Web Light"/>
                <a:cs typeface="Titillium Web Light"/>
                <a:sym typeface="Titillium Web Light"/>
              </a:defRPr>
            </a:lvl8pPr>
            <a:lvl9pPr lvl="8">
              <a:spcBef>
                <a:spcPts val="360"/>
              </a:spcBef>
              <a:buClr>
                <a:srgbClr val="D3EBD5"/>
              </a:buClr>
              <a:buSzPct val="100000"/>
              <a:buFont typeface="Titillium Web Light"/>
              <a:buChar char="■"/>
              <a:defRPr sz="2400">
                <a:solidFill>
                  <a:srgbClr val="003B55"/>
                </a:solidFill>
                <a:latin typeface="Titillium Web Light"/>
                <a:ea typeface="Titillium Web Light"/>
                <a:cs typeface="Titillium Web Light"/>
                <a:sym typeface="Titillium Web Light"/>
              </a:defRPr>
            </a:lvl9pPr>
          </a:lstStyle>
          <a:p>
            <a:endParaRPr/>
          </a:p>
        </p:txBody>
      </p:sp>
      <p:sp>
        <p:nvSpPr>
          <p:cNvPr id="8" name="Shape 8"/>
          <p:cNvSpPr txBox="1">
            <a:spLocks noGrp="1"/>
          </p:cNvSpPr>
          <p:nvPr>
            <p:ph type="sldNum" idx="12"/>
          </p:nvPr>
        </p:nvSpPr>
        <p:spPr>
          <a:xfrm>
            <a:off x="91531" y="4720201"/>
            <a:ext cx="548700" cy="393600"/>
          </a:xfrm>
          <a:prstGeom prst="rect">
            <a:avLst/>
          </a:prstGeom>
          <a:noFill/>
          <a:ln>
            <a:noFill/>
          </a:ln>
        </p:spPr>
        <p:txBody>
          <a:bodyPr wrap="square" lIns="91425" tIns="91425" rIns="91425" bIns="91425" anchor="ctr" anchorCtr="0">
            <a:noAutofit/>
          </a:bodyPr>
          <a:lstStyle/>
          <a:p>
            <a:pPr lvl="0">
              <a:spcBef>
                <a:spcPts val="0"/>
              </a:spcBef>
              <a:buNone/>
            </a:pPr>
            <a:fld id="{00000000-1234-1234-1234-123412341234}" type="slidenum">
              <a:rPr lang="en" sz="1200">
                <a:solidFill>
                  <a:srgbClr val="0B87A1"/>
                </a:solidFill>
                <a:latin typeface="Dosis Light"/>
                <a:ea typeface="Dosis Light"/>
                <a:cs typeface="Dosis Light"/>
                <a:sym typeface="Dosis Light"/>
              </a:rPr>
              <a:t>‹#›</a:t>
            </a:fld>
            <a:endParaRPr lang="en" sz="1200">
              <a:solidFill>
                <a:srgbClr val="0B87A1"/>
              </a:solidFill>
              <a:latin typeface="Dosis Light"/>
              <a:ea typeface="Dosis Light"/>
              <a:cs typeface="Dosis Light"/>
              <a:sym typeface="Dosis Light"/>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6" r:id="rId4"/>
  </p:sldLayoutIdLst>
  <p:transition>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CCCCCC"/>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1348975"/>
            <a:ext cx="5511300" cy="857400"/>
          </a:xfrm>
          <a:prstGeom prst="rect">
            <a:avLst/>
          </a:prstGeom>
          <a:noFill/>
          <a:ln>
            <a:noFill/>
          </a:ln>
        </p:spPr>
        <p:txBody>
          <a:bodyPr wrap="square" lIns="91425" tIns="91425" rIns="91425" bIns="91425" anchor="b" anchorCtr="0"/>
          <a:lstStyle>
            <a:lvl1pPr lvl="0">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1pPr>
            <a:lvl2pPr lvl="1">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2pPr>
            <a:lvl3pPr lvl="2">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3pPr>
            <a:lvl4pPr lvl="3">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4pPr>
            <a:lvl5pPr lvl="4">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5pPr>
            <a:lvl6pPr lvl="5">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6pPr>
            <a:lvl7pPr lvl="6">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7pPr>
            <a:lvl8pPr lvl="7">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8pPr>
            <a:lvl9pPr lvl="8">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9pPr>
          </a:lstStyle>
          <a:p>
            <a:endParaRPr/>
          </a:p>
        </p:txBody>
      </p:sp>
      <p:sp>
        <p:nvSpPr>
          <p:cNvPr id="7" name="Shape 7"/>
          <p:cNvSpPr txBox="1">
            <a:spLocks noGrp="1"/>
          </p:cNvSpPr>
          <p:nvPr>
            <p:ph type="body" idx="1"/>
          </p:nvPr>
        </p:nvSpPr>
        <p:spPr>
          <a:xfrm>
            <a:off x="457200" y="2244400"/>
            <a:ext cx="5511300" cy="2605200"/>
          </a:xfrm>
          <a:prstGeom prst="rect">
            <a:avLst/>
          </a:prstGeom>
          <a:noFill/>
          <a:ln>
            <a:noFill/>
          </a:ln>
        </p:spPr>
        <p:txBody>
          <a:bodyPr wrap="square" lIns="91425" tIns="91425" rIns="91425" bIns="91425" anchor="t" anchorCtr="0"/>
          <a:lstStyle>
            <a:lvl1pPr lvl="0">
              <a:spcBef>
                <a:spcPts val="600"/>
              </a:spcBef>
              <a:buClr>
                <a:srgbClr val="B7B7B7"/>
              </a:buClr>
              <a:buSzPct val="100000"/>
              <a:buFont typeface="Lato Light"/>
              <a:buChar char="×"/>
              <a:defRPr sz="1800">
                <a:solidFill>
                  <a:srgbClr val="666666"/>
                </a:solidFill>
                <a:latin typeface="Lato Light"/>
                <a:ea typeface="Lato Light"/>
                <a:cs typeface="Lato Light"/>
                <a:sym typeface="Lato Light"/>
              </a:defRPr>
            </a:lvl1pPr>
            <a:lvl2pPr lvl="1">
              <a:spcBef>
                <a:spcPts val="480"/>
              </a:spcBef>
              <a:buClr>
                <a:srgbClr val="B7B7B7"/>
              </a:buClr>
              <a:buSzPct val="100000"/>
              <a:buFont typeface="Lato Light"/>
              <a:buChar char="×"/>
              <a:defRPr sz="1800">
                <a:solidFill>
                  <a:srgbClr val="666666"/>
                </a:solidFill>
                <a:latin typeface="Lato Light"/>
                <a:ea typeface="Lato Light"/>
                <a:cs typeface="Lato Light"/>
                <a:sym typeface="Lato Light"/>
              </a:defRPr>
            </a:lvl2pPr>
            <a:lvl3pPr lvl="2">
              <a:spcBef>
                <a:spcPts val="480"/>
              </a:spcBef>
              <a:buClr>
                <a:srgbClr val="B7B7B7"/>
              </a:buClr>
              <a:buSzPct val="100000"/>
              <a:buFont typeface="Lato Light"/>
              <a:buChar char="×"/>
              <a:defRPr sz="1800">
                <a:solidFill>
                  <a:srgbClr val="666666"/>
                </a:solidFill>
                <a:latin typeface="Lato Light"/>
                <a:ea typeface="Lato Light"/>
                <a:cs typeface="Lato Light"/>
                <a:sym typeface="Lato Light"/>
              </a:defRPr>
            </a:lvl3pPr>
            <a:lvl4pPr lvl="3">
              <a:spcBef>
                <a:spcPts val="360"/>
              </a:spcBef>
              <a:buClr>
                <a:srgbClr val="B7B7B7"/>
              </a:buClr>
              <a:buSzPct val="100000"/>
              <a:buFont typeface="Lato Light"/>
              <a:buChar char="×"/>
              <a:defRPr sz="1800">
                <a:solidFill>
                  <a:srgbClr val="666666"/>
                </a:solidFill>
                <a:latin typeface="Lato Light"/>
                <a:ea typeface="Lato Light"/>
                <a:cs typeface="Lato Light"/>
                <a:sym typeface="Lato Light"/>
              </a:defRPr>
            </a:lvl4pPr>
            <a:lvl5pPr lvl="4">
              <a:spcBef>
                <a:spcPts val="360"/>
              </a:spcBef>
              <a:buClr>
                <a:srgbClr val="B7B7B7"/>
              </a:buClr>
              <a:buSzPct val="100000"/>
              <a:buFont typeface="Lato Light"/>
              <a:buChar char="○"/>
              <a:defRPr sz="1800">
                <a:solidFill>
                  <a:srgbClr val="666666"/>
                </a:solidFill>
                <a:latin typeface="Lato Light"/>
                <a:ea typeface="Lato Light"/>
                <a:cs typeface="Lato Light"/>
                <a:sym typeface="Lato Light"/>
              </a:defRPr>
            </a:lvl5pPr>
            <a:lvl6pPr lvl="5">
              <a:spcBef>
                <a:spcPts val="360"/>
              </a:spcBef>
              <a:buClr>
                <a:srgbClr val="B7B7B7"/>
              </a:buClr>
              <a:buSzPct val="100000"/>
              <a:buFont typeface="Lato Light"/>
              <a:buChar char="■"/>
              <a:defRPr sz="1800">
                <a:solidFill>
                  <a:srgbClr val="666666"/>
                </a:solidFill>
                <a:latin typeface="Lato Light"/>
                <a:ea typeface="Lato Light"/>
                <a:cs typeface="Lato Light"/>
                <a:sym typeface="Lato Light"/>
              </a:defRPr>
            </a:lvl6pPr>
            <a:lvl7pPr lvl="6">
              <a:spcBef>
                <a:spcPts val="360"/>
              </a:spcBef>
              <a:buClr>
                <a:srgbClr val="B7B7B7"/>
              </a:buClr>
              <a:buSzPct val="100000"/>
              <a:buFont typeface="Lato Light"/>
              <a:buChar char="●"/>
              <a:defRPr sz="1800">
                <a:solidFill>
                  <a:srgbClr val="666666"/>
                </a:solidFill>
                <a:latin typeface="Lato Light"/>
                <a:ea typeface="Lato Light"/>
                <a:cs typeface="Lato Light"/>
                <a:sym typeface="Lato Light"/>
              </a:defRPr>
            </a:lvl7pPr>
            <a:lvl8pPr lvl="7">
              <a:spcBef>
                <a:spcPts val="360"/>
              </a:spcBef>
              <a:buClr>
                <a:srgbClr val="B7B7B7"/>
              </a:buClr>
              <a:buSzPct val="100000"/>
              <a:buFont typeface="Lato Light"/>
              <a:buChar char="○"/>
              <a:defRPr sz="1800">
                <a:solidFill>
                  <a:srgbClr val="666666"/>
                </a:solidFill>
                <a:latin typeface="Lato Light"/>
                <a:ea typeface="Lato Light"/>
                <a:cs typeface="Lato Light"/>
                <a:sym typeface="Lato Light"/>
              </a:defRPr>
            </a:lvl8pPr>
            <a:lvl9pPr lvl="8">
              <a:spcBef>
                <a:spcPts val="360"/>
              </a:spcBef>
              <a:buClr>
                <a:srgbClr val="B7B7B7"/>
              </a:buClr>
              <a:buSzPct val="100000"/>
              <a:buFont typeface="Lato Light"/>
              <a:buChar char="■"/>
              <a:defRPr sz="1800">
                <a:solidFill>
                  <a:srgbClr val="666666"/>
                </a:solidFill>
                <a:latin typeface="Lato Light"/>
                <a:ea typeface="Lato Light"/>
                <a:cs typeface="Lato Light"/>
                <a:sym typeface="Lato Light"/>
              </a:defRPr>
            </a:lvl9pPr>
          </a:lstStyle>
          <a:p>
            <a:endParaRPr/>
          </a:p>
        </p:txBody>
      </p:sp>
      <p:sp>
        <p:nvSpPr>
          <p:cNvPr id="8" name="Shape 8"/>
          <p:cNvSpPr txBox="1">
            <a:spLocks noGrp="1"/>
          </p:cNvSpPr>
          <p:nvPr>
            <p:ph type="sldNum" idx="12"/>
          </p:nvPr>
        </p:nvSpPr>
        <p:spPr>
          <a:xfrm>
            <a:off x="8480584" y="4673651"/>
            <a:ext cx="548700" cy="393600"/>
          </a:xfrm>
          <a:prstGeom prst="rect">
            <a:avLst/>
          </a:prstGeom>
          <a:noFill/>
          <a:ln>
            <a:noFill/>
          </a:ln>
        </p:spPr>
        <p:txBody>
          <a:bodyPr wrap="square" lIns="91425" tIns="91425" rIns="91425" bIns="91425" anchor="ctr" anchorCtr="0">
            <a:noAutofit/>
          </a:bodyPr>
          <a:lstStyle/>
          <a:p>
            <a:pPr algn="r"/>
            <a:fld id="{00000000-1234-1234-1234-123412341234}" type="slidenum">
              <a:rPr lang="en" sz="1800">
                <a:solidFill>
                  <a:srgbClr val="FFFFFF"/>
                </a:solidFill>
                <a:latin typeface="Lato Light"/>
                <a:ea typeface="Lato Light"/>
                <a:cs typeface="Lato Light"/>
                <a:sym typeface="Lato Light"/>
              </a:rPr>
              <a:pPr algn="r"/>
              <a:t>‹#›</a:t>
            </a:fld>
            <a:endParaRPr lang="en" sz="1800">
              <a:solidFill>
                <a:srgbClr val="FFFFFF"/>
              </a:solidFill>
              <a:latin typeface="Lato Light"/>
              <a:ea typeface="Lato Light"/>
              <a:cs typeface="Lato Light"/>
              <a:sym typeface="Lato Light"/>
            </a:endParaRPr>
          </a:p>
        </p:txBody>
      </p:sp>
    </p:spTree>
    <p:extLst>
      <p:ext uri="{BB962C8B-B14F-4D97-AF65-F5344CB8AC3E}">
        <p14:creationId xmlns:p14="http://schemas.microsoft.com/office/powerpoint/2010/main" val="3813960714"/>
      </p:ext>
    </p:extLst>
  </p:cSld>
  <p:clrMap bg1="lt1" tx1="dk1" bg2="dk2" tx2="lt2" accent1="accent1" accent2="accent2" accent3="accent3" accent4="accent4" accent5="accent5" accent6="accent6" hlink="hlink" folHlink="folHlink"/>
  <p:sldLayoutIdLst>
    <p:sldLayoutId id="2147483662" r:id="rId1"/>
    <p:sldLayoutId id="2147483663" r:id="rId2"/>
    <p:sldLayoutId id="2147483665" r:id="rId3"/>
    <p:sldLayoutId id="2147483668" r:id="rId4"/>
    <p:sldLayoutId id="2147483670" r:id="rId5"/>
    <p:sldLayoutId id="2147483672" r:id="rId6"/>
  </p:sldLayoutIdLst>
  <p:transition>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4" Type="http://schemas.openxmlformats.org/officeDocument/2006/relationships/image" Target="../media/image13.jpg"/><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4" Type="http://schemas.openxmlformats.org/officeDocument/2006/relationships/image" Target="../media/image13.jpg"/><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4" Type="http://schemas.openxmlformats.org/officeDocument/2006/relationships/image" Target="../media/image13.jpg"/><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4" Type="http://schemas.openxmlformats.org/officeDocument/2006/relationships/image" Target="../media/image13.jpg"/><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3" Type="http://schemas.openxmlformats.org/officeDocument/2006/relationships/hyperlink" Target="http://www.slidescarnival.com/help-use-presentation-template" TargetMode="External"/><Relationship Id="rId4" Type="http://schemas.openxmlformats.org/officeDocument/2006/relationships/hyperlink" Target="http://creativecommons.org/licenses/by/4.0/" TargetMode="External"/><Relationship Id="rId5" Type="http://schemas.openxmlformats.org/officeDocument/2006/relationships/image" Target="../media/image9.png"/><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35"/>
        <p:cNvGrpSpPr/>
        <p:nvPr/>
      </p:nvGrpSpPr>
      <p:grpSpPr>
        <a:xfrm>
          <a:off x="0" y="0"/>
          <a:ext cx="0" cy="0"/>
          <a:chOff x="0" y="0"/>
          <a:chExt cx="0" cy="0"/>
        </a:xfrm>
      </p:grpSpPr>
      <p:sp>
        <p:nvSpPr>
          <p:cNvPr id="3836" name="Shape 3836"/>
          <p:cNvSpPr txBox="1">
            <a:spLocks noGrp="1"/>
          </p:cNvSpPr>
          <p:nvPr>
            <p:ph type="ctrTitle"/>
          </p:nvPr>
        </p:nvSpPr>
        <p:spPr>
          <a:xfrm>
            <a:off x="762000" y="696425"/>
            <a:ext cx="5396700" cy="1159800"/>
          </a:xfrm>
          <a:prstGeom prst="rect">
            <a:avLst/>
          </a:prstGeom>
        </p:spPr>
        <p:txBody>
          <a:bodyPr wrap="square" lIns="91425" tIns="91425" rIns="91425" bIns="91425" anchor="t" anchorCtr="0">
            <a:noAutofit/>
          </a:bodyPr>
          <a:lstStyle/>
          <a:p>
            <a:pPr lvl="0">
              <a:spcBef>
                <a:spcPts val="0"/>
              </a:spcBef>
              <a:buNone/>
            </a:pPr>
            <a:r>
              <a:rPr lang="en-US" dirty="0" smtClean="0"/>
              <a:t>Open Source</a:t>
            </a:r>
            <a:br>
              <a:rPr lang="en-US" dirty="0" smtClean="0"/>
            </a:br>
            <a:r>
              <a:rPr lang="en-US" dirty="0" smtClean="0"/>
              <a:t>Satellites</a:t>
            </a:r>
            <a:endParaRPr lang="e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10</a:t>
            </a:fld>
            <a:endParaRPr lang="en"/>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0"/>
            <a:ext cx="10287000" cy="5143500"/>
          </a:xfrm>
          <a:prstGeom prst="rect">
            <a:avLst/>
          </a:prstGeom>
        </p:spPr>
      </p:pic>
      <p:sp>
        <p:nvSpPr>
          <p:cNvPr id="4" name="TextBox 3"/>
          <p:cNvSpPr txBox="1"/>
          <p:nvPr/>
        </p:nvSpPr>
        <p:spPr>
          <a:xfrm>
            <a:off x="2126512" y="1212112"/>
            <a:ext cx="1774845" cy="646331"/>
          </a:xfrm>
          <a:prstGeom prst="rect">
            <a:avLst/>
          </a:prstGeom>
          <a:noFill/>
        </p:spPr>
        <p:txBody>
          <a:bodyPr wrap="none" rtlCol="0">
            <a:spAutoFit/>
          </a:bodyPr>
          <a:lstStyle/>
          <a:p>
            <a:r>
              <a:rPr lang="en-US" sz="3600" dirty="0" smtClean="0"/>
              <a:t>AMSAT</a:t>
            </a:r>
            <a:endParaRPr lang="en-US" sz="3600" dirty="0"/>
          </a:p>
        </p:txBody>
      </p:sp>
      <p:sp>
        <p:nvSpPr>
          <p:cNvPr id="5" name="TextBox 4"/>
          <p:cNvSpPr txBox="1"/>
          <p:nvPr/>
        </p:nvSpPr>
        <p:spPr>
          <a:xfrm>
            <a:off x="6510670" y="3519872"/>
            <a:ext cx="1646605" cy="1200329"/>
          </a:xfrm>
          <a:prstGeom prst="rect">
            <a:avLst/>
          </a:prstGeom>
          <a:noFill/>
        </p:spPr>
        <p:txBody>
          <a:bodyPr wrap="none" rtlCol="0">
            <a:spAutoFit/>
          </a:bodyPr>
          <a:lstStyle/>
          <a:p>
            <a:r>
              <a:rPr lang="en-US" sz="3600" smtClean="0"/>
              <a:t>Open </a:t>
            </a:r>
          </a:p>
          <a:p>
            <a:r>
              <a:rPr lang="en-US" sz="3600" dirty="0" smtClean="0"/>
              <a:t>Source</a:t>
            </a:r>
            <a:endParaRPr lang="en-US" sz="3600" dirty="0"/>
          </a:p>
        </p:txBody>
      </p:sp>
      <p:sp>
        <p:nvSpPr>
          <p:cNvPr id="6" name="TextBox 5"/>
          <p:cNvSpPr txBox="1"/>
          <p:nvPr/>
        </p:nvSpPr>
        <p:spPr>
          <a:xfrm>
            <a:off x="7790847" y="0"/>
            <a:ext cx="1236236" cy="646331"/>
          </a:xfrm>
          <a:prstGeom prst="rect">
            <a:avLst/>
          </a:prstGeom>
          <a:noFill/>
        </p:spPr>
        <p:txBody>
          <a:bodyPr wrap="none" rtlCol="0">
            <a:spAutoFit/>
          </a:bodyPr>
          <a:lstStyle/>
          <a:p>
            <a:r>
              <a:rPr lang="en-US" sz="3600" smtClean="0"/>
              <a:t>ITAR</a:t>
            </a:r>
            <a:endParaRPr lang="en-US" sz="3600"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49826" y="1302508"/>
            <a:ext cx="1111870" cy="1111870"/>
          </a:xfrm>
          <a:prstGeom prst="rect">
            <a:avLst/>
          </a:prstGeom>
        </p:spPr>
      </p:pic>
    </p:spTree>
    <p:extLst>
      <p:ext uri="{BB962C8B-B14F-4D97-AF65-F5344CB8AC3E}">
        <p14:creationId xmlns:p14="http://schemas.microsoft.com/office/powerpoint/2010/main" val="1914186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11</a:t>
            </a:fld>
            <a:endParaRPr lang="en"/>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0"/>
            <a:ext cx="10287000" cy="5143500"/>
          </a:xfrm>
          <a:prstGeom prst="rect">
            <a:avLst/>
          </a:prstGeom>
        </p:spPr>
      </p:pic>
      <p:sp>
        <p:nvSpPr>
          <p:cNvPr id="4" name="TextBox 3"/>
          <p:cNvSpPr txBox="1"/>
          <p:nvPr/>
        </p:nvSpPr>
        <p:spPr>
          <a:xfrm>
            <a:off x="2126512" y="1212112"/>
            <a:ext cx="1774845" cy="646331"/>
          </a:xfrm>
          <a:prstGeom prst="rect">
            <a:avLst/>
          </a:prstGeom>
          <a:noFill/>
        </p:spPr>
        <p:txBody>
          <a:bodyPr wrap="none" rtlCol="0">
            <a:spAutoFit/>
          </a:bodyPr>
          <a:lstStyle/>
          <a:p>
            <a:r>
              <a:rPr lang="en-US" sz="3600" dirty="0" smtClean="0"/>
              <a:t>AMSAT</a:t>
            </a:r>
            <a:endParaRPr lang="en-US" sz="3600" dirty="0"/>
          </a:p>
        </p:txBody>
      </p:sp>
      <p:sp>
        <p:nvSpPr>
          <p:cNvPr id="5" name="TextBox 4"/>
          <p:cNvSpPr txBox="1"/>
          <p:nvPr/>
        </p:nvSpPr>
        <p:spPr>
          <a:xfrm>
            <a:off x="6510670" y="3519872"/>
            <a:ext cx="1646605" cy="1200329"/>
          </a:xfrm>
          <a:prstGeom prst="rect">
            <a:avLst/>
          </a:prstGeom>
          <a:noFill/>
        </p:spPr>
        <p:txBody>
          <a:bodyPr wrap="none" rtlCol="0">
            <a:spAutoFit/>
          </a:bodyPr>
          <a:lstStyle/>
          <a:p>
            <a:r>
              <a:rPr lang="en-US" sz="3600" smtClean="0"/>
              <a:t>Open </a:t>
            </a:r>
          </a:p>
          <a:p>
            <a:r>
              <a:rPr lang="en-US" sz="3600" dirty="0" smtClean="0"/>
              <a:t>Source</a:t>
            </a:r>
            <a:endParaRPr lang="en-US" sz="3600" dirty="0"/>
          </a:p>
        </p:txBody>
      </p:sp>
      <p:sp>
        <p:nvSpPr>
          <p:cNvPr id="6" name="TextBox 5"/>
          <p:cNvSpPr txBox="1"/>
          <p:nvPr/>
        </p:nvSpPr>
        <p:spPr>
          <a:xfrm>
            <a:off x="7790847" y="0"/>
            <a:ext cx="1236236" cy="646331"/>
          </a:xfrm>
          <a:prstGeom prst="rect">
            <a:avLst/>
          </a:prstGeom>
          <a:noFill/>
        </p:spPr>
        <p:txBody>
          <a:bodyPr wrap="none" rtlCol="0">
            <a:spAutoFit/>
          </a:bodyPr>
          <a:lstStyle/>
          <a:p>
            <a:r>
              <a:rPr lang="en-US" sz="3600" smtClean="0"/>
              <a:t>ITAR</a:t>
            </a:r>
            <a:endParaRPr lang="en-US" sz="3600"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03528" y="2822964"/>
            <a:ext cx="1111870" cy="1111870"/>
          </a:xfrm>
          <a:prstGeom prst="rect">
            <a:avLst/>
          </a:prstGeom>
        </p:spPr>
      </p:pic>
    </p:spTree>
    <p:extLst>
      <p:ext uri="{BB962C8B-B14F-4D97-AF65-F5344CB8AC3E}">
        <p14:creationId xmlns:p14="http://schemas.microsoft.com/office/powerpoint/2010/main" val="911700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12</a:t>
            </a:fld>
            <a:endParaRPr lang="en"/>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0"/>
            <a:ext cx="10287000" cy="5143500"/>
          </a:xfrm>
          <a:prstGeom prst="rect">
            <a:avLst/>
          </a:prstGeom>
        </p:spPr>
      </p:pic>
      <p:sp>
        <p:nvSpPr>
          <p:cNvPr id="4" name="TextBox 3"/>
          <p:cNvSpPr txBox="1"/>
          <p:nvPr/>
        </p:nvSpPr>
        <p:spPr>
          <a:xfrm>
            <a:off x="2126512" y="1212112"/>
            <a:ext cx="1774845" cy="646331"/>
          </a:xfrm>
          <a:prstGeom prst="rect">
            <a:avLst/>
          </a:prstGeom>
          <a:noFill/>
        </p:spPr>
        <p:txBody>
          <a:bodyPr wrap="none" rtlCol="0">
            <a:spAutoFit/>
          </a:bodyPr>
          <a:lstStyle/>
          <a:p>
            <a:r>
              <a:rPr lang="en-US" sz="3600" dirty="0" smtClean="0"/>
              <a:t>AMSAT</a:t>
            </a:r>
            <a:endParaRPr lang="en-US" sz="3600" dirty="0"/>
          </a:p>
        </p:txBody>
      </p:sp>
      <p:sp>
        <p:nvSpPr>
          <p:cNvPr id="5" name="TextBox 4"/>
          <p:cNvSpPr txBox="1"/>
          <p:nvPr/>
        </p:nvSpPr>
        <p:spPr>
          <a:xfrm>
            <a:off x="6510670" y="3519872"/>
            <a:ext cx="1646605" cy="1200329"/>
          </a:xfrm>
          <a:prstGeom prst="rect">
            <a:avLst/>
          </a:prstGeom>
          <a:noFill/>
        </p:spPr>
        <p:txBody>
          <a:bodyPr wrap="none" rtlCol="0">
            <a:spAutoFit/>
          </a:bodyPr>
          <a:lstStyle/>
          <a:p>
            <a:r>
              <a:rPr lang="en-US" sz="3600" smtClean="0"/>
              <a:t>Open </a:t>
            </a:r>
          </a:p>
          <a:p>
            <a:r>
              <a:rPr lang="en-US" sz="3600" dirty="0" smtClean="0"/>
              <a:t>Source</a:t>
            </a:r>
            <a:endParaRPr lang="en-US" sz="3600" dirty="0"/>
          </a:p>
        </p:txBody>
      </p:sp>
      <p:sp>
        <p:nvSpPr>
          <p:cNvPr id="6" name="TextBox 5"/>
          <p:cNvSpPr txBox="1"/>
          <p:nvPr/>
        </p:nvSpPr>
        <p:spPr>
          <a:xfrm>
            <a:off x="7790847" y="0"/>
            <a:ext cx="1236236" cy="646331"/>
          </a:xfrm>
          <a:prstGeom prst="rect">
            <a:avLst/>
          </a:prstGeom>
          <a:noFill/>
        </p:spPr>
        <p:txBody>
          <a:bodyPr wrap="none" rtlCol="0">
            <a:spAutoFit/>
          </a:bodyPr>
          <a:lstStyle/>
          <a:p>
            <a:r>
              <a:rPr lang="en-US" sz="3600" smtClean="0"/>
              <a:t>ITAR</a:t>
            </a:r>
            <a:endParaRPr lang="en-US" sz="3600"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03528" y="2822964"/>
            <a:ext cx="1111870" cy="1111870"/>
          </a:xfrm>
          <a:prstGeom prst="rect">
            <a:avLst/>
          </a:prstGeom>
        </p:spPr>
      </p:pic>
      <p:sp>
        <p:nvSpPr>
          <p:cNvPr id="8" name="TextBox 7"/>
          <p:cNvSpPr txBox="1"/>
          <p:nvPr/>
        </p:nvSpPr>
        <p:spPr>
          <a:xfrm>
            <a:off x="-120136" y="3094688"/>
            <a:ext cx="1390124" cy="1200329"/>
          </a:xfrm>
          <a:prstGeom prst="rect">
            <a:avLst/>
          </a:prstGeom>
          <a:noFill/>
        </p:spPr>
        <p:txBody>
          <a:bodyPr wrap="none" rtlCol="0">
            <a:spAutoFit/>
          </a:bodyPr>
          <a:lstStyle/>
          <a:p>
            <a:r>
              <a:rPr lang="en-US" sz="3600" dirty="0" smtClean="0"/>
              <a:t>GNU</a:t>
            </a:r>
          </a:p>
          <a:p>
            <a:r>
              <a:rPr lang="en-US" sz="3600" dirty="0" smtClean="0"/>
              <a:t>Radio</a:t>
            </a:r>
            <a:endParaRPr lang="en-US" sz="3600" dirty="0"/>
          </a:p>
        </p:txBody>
      </p:sp>
    </p:spTree>
    <p:extLst>
      <p:ext uri="{BB962C8B-B14F-4D97-AF65-F5344CB8AC3E}">
        <p14:creationId xmlns:p14="http://schemas.microsoft.com/office/powerpoint/2010/main" val="1279887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13</a:t>
            </a:fld>
            <a:endParaRPr lang="en"/>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0"/>
            <a:ext cx="10287000" cy="5143500"/>
          </a:xfrm>
          <a:prstGeom prst="rect">
            <a:avLst/>
          </a:prstGeom>
        </p:spPr>
      </p:pic>
      <p:sp>
        <p:nvSpPr>
          <p:cNvPr id="4" name="TextBox 3"/>
          <p:cNvSpPr txBox="1"/>
          <p:nvPr/>
        </p:nvSpPr>
        <p:spPr>
          <a:xfrm>
            <a:off x="2126512" y="1212112"/>
            <a:ext cx="1774845" cy="646331"/>
          </a:xfrm>
          <a:prstGeom prst="rect">
            <a:avLst/>
          </a:prstGeom>
          <a:noFill/>
        </p:spPr>
        <p:txBody>
          <a:bodyPr wrap="none" rtlCol="0">
            <a:spAutoFit/>
          </a:bodyPr>
          <a:lstStyle/>
          <a:p>
            <a:r>
              <a:rPr lang="en-US" sz="3600" dirty="0" smtClean="0"/>
              <a:t>AMSAT</a:t>
            </a:r>
            <a:endParaRPr lang="en-US" sz="3600" dirty="0"/>
          </a:p>
        </p:txBody>
      </p:sp>
      <p:sp>
        <p:nvSpPr>
          <p:cNvPr id="5" name="TextBox 4"/>
          <p:cNvSpPr txBox="1"/>
          <p:nvPr/>
        </p:nvSpPr>
        <p:spPr>
          <a:xfrm>
            <a:off x="6510670" y="3519872"/>
            <a:ext cx="1646605" cy="1200329"/>
          </a:xfrm>
          <a:prstGeom prst="rect">
            <a:avLst/>
          </a:prstGeom>
          <a:noFill/>
        </p:spPr>
        <p:txBody>
          <a:bodyPr wrap="none" rtlCol="0">
            <a:spAutoFit/>
          </a:bodyPr>
          <a:lstStyle/>
          <a:p>
            <a:r>
              <a:rPr lang="en-US" sz="3600" smtClean="0"/>
              <a:t>Open </a:t>
            </a:r>
          </a:p>
          <a:p>
            <a:r>
              <a:rPr lang="en-US" sz="3600" dirty="0" smtClean="0"/>
              <a:t>Source</a:t>
            </a:r>
            <a:endParaRPr lang="en-US" sz="3600" dirty="0"/>
          </a:p>
        </p:txBody>
      </p:sp>
      <p:sp>
        <p:nvSpPr>
          <p:cNvPr id="6" name="TextBox 5"/>
          <p:cNvSpPr txBox="1"/>
          <p:nvPr/>
        </p:nvSpPr>
        <p:spPr>
          <a:xfrm>
            <a:off x="7790847" y="0"/>
            <a:ext cx="1236236" cy="646331"/>
          </a:xfrm>
          <a:prstGeom prst="rect">
            <a:avLst/>
          </a:prstGeom>
          <a:noFill/>
        </p:spPr>
        <p:txBody>
          <a:bodyPr wrap="none" rtlCol="0">
            <a:spAutoFit/>
          </a:bodyPr>
          <a:lstStyle/>
          <a:p>
            <a:r>
              <a:rPr lang="en-US" sz="3600" smtClean="0"/>
              <a:t>ITAR</a:t>
            </a:r>
            <a:endParaRPr lang="en-US" sz="3600"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03528" y="2822964"/>
            <a:ext cx="1111870" cy="1111870"/>
          </a:xfrm>
          <a:prstGeom prst="rect">
            <a:avLst/>
          </a:prstGeom>
        </p:spPr>
      </p:pic>
      <p:sp>
        <p:nvSpPr>
          <p:cNvPr id="8" name="TextBox 7"/>
          <p:cNvSpPr txBox="1"/>
          <p:nvPr/>
        </p:nvSpPr>
        <p:spPr>
          <a:xfrm>
            <a:off x="-120136" y="3094688"/>
            <a:ext cx="2185214" cy="1200329"/>
          </a:xfrm>
          <a:prstGeom prst="rect">
            <a:avLst/>
          </a:prstGeom>
          <a:noFill/>
        </p:spPr>
        <p:txBody>
          <a:bodyPr wrap="none" rtlCol="0">
            <a:spAutoFit/>
          </a:bodyPr>
          <a:lstStyle/>
          <a:p>
            <a:r>
              <a:rPr lang="en-US" sz="3600" dirty="0" smtClean="0"/>
              <a:t>GNU</a:t>
            </a:r>
          </a:p>
          <a:p>
            <a:r>
              <a:rPr lang="en-US" sz="3600" dirty="0" err="1" smtClean="0"/>
              <a:t>Radio.org</a:t>
            </a:r>
            <a:endParaRPr lang="en-US" sz="3600" dirty="0"/>
          </a:p>
        </p:txBody>
      </p:sp>
    </p:spTree>
    <p:extLst>
      <p:ext uri="{BB962C8B-B14F-4D97-AF65-F5344CB8AC3E}">
        <p14:creationId xmlns:p14="http://schemas.microsoft.com/office/powerpoint/2010/main" val="672699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14</a:t>
            </a:fld>
            <a:endParaRPr lang="en"/>
          </a:p>
        </p:txBody>
      </p:sp>
    </p:spTree>
    <p:extLst>
      <p:ext uri="{BB962C8B-B14F-4D97-AF65-F5344CB8AC3E}">
        <p14:creationId xmlns:p14="http://schemas.microsoft.com/office/powerpoint/2010/main" val="1147160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15</a:t>
            </a:fld>
            <a:endParaRPr lang="en"/>
          </a:p>
        </p:txBody>
      </p:sp>
    </p:spTree>
    <p:extLst>
      <p:ext uri="{BB962C8B-B14F-4D97-AF65-F5344CB8AC3E}">
        <p14:creationId xmlns:p14="http://schemas.microsoft.com/office/powerpoint/2010/main" val="2126263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16</a:t>
            </a:fld>
            <a:endParaRPr lang="en"/>
          </a:p>
        </p:txBody>
      </p:sp>
    </p:spTree>
    <p:extLst>
      <p:ext uri="{BB962C8B-B14F-4D97-AF65-F5344CB8AC3E}">
        <p14:creationId xmlns:p14="http://schemas.microsoft.com/office/powerpoint/2010/main" val="198343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fld id="{00000000-1234-1234-1234-123412341234}" type="slidenum">
              <a:rPr lang="en" smtClean="0"/>
              <a:pPr/>
              <a:t>17</a:t>
            </a:fld>
            <a:endParaRPr lang="en"/>
          </a:p>
        </p:txBody>
      </p:sp>
      <p:sp>
        <p:nvSpPr>
          <p:cNvPr id="3" name="TextBox 2"/>
          <p:cNvSpPr txBox="1"/>
          <p:nvPr/>
        </p:nvSpPr>
        <p:spPr>
          <a:xfrm>
            <a:off x="1989667" y="958672"/>
            <a:ext cx="4598434" cy="1200329"/>
          </a:xfrm>
          <a:prstGeom prst="rect">
            <a:avLst/>
          </a:prstGeom>
          <a:noFill/>
        </p:spPr>
        <p:txBody>
          <a:bodyPr wrap="none" rtlCol="0">
            <a:spAutoFit/>
          </a:bodyPr>
          <a:lstStyle/>
          <a:p>
            <a:r>
              <a:rPr lang="en-US" sz="7200" dirty="0" smtClean="0">
                <a:solidFill>
                  <a:schemeClr val="bg1"/>
                </a:solidFill>
              </a:rPr>
              <a:t>Questions!</a:t>
            </a:r>
            <a:endParaRPr lang="en-US" sz="7200" dirty="0">
              <a:solidFill>
                <a:schemeClr val="bg1"/>
              </a:solidFill>
            </a:endParaRPr>
          </a:p>
        </p:txBody>
      </p:sp>
    </p:spTree>
    <p:extLst>
      <p:ext uri="{BB962C8B-B14F-4D97-AF65-F5344CB8AC3E}">
        <p14:creationId xmlns:p14="http://schemas.microsoft.com/office/powerpoint/2010/main" val="833421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40"/>
        <p:cNvGrpSpPr/>
        <p:nvPr/>
      </p:nvGrpSpPr>
      <p:grpSpPr>
        <a:xfrm>
          <a:off x="0" y="0"/>
          <a:ext cx="0" cy="0"/>
          <a:chOff x="0" y="0"/>
          <a:chExt cx="0" cy="0"/>
        </a:xfrm>
      </p:grpSpPr>
      <p:sp>
        <p:nvSpPr>
          <p:cNvPr id="3841" name="Shape 3841"/>
          <p:cNvSpPr txBox="1">
            <a:spLocks noGrp="1"/>
          </p:cNvSpPr>
          <p:nvPr>
            <p:ph type="title"/>
          </p:nvPr>
        </p:nvSpPr>
        <p:spPr>
          <a:xfrm>
            <a:off x="718300" y="149403"/>
            <a:ext cx="6761100" cy="857400"/>
          </a:xfrm>
          <a:prstGeom prst="rect">
            <a:avLst/>
          </a:prstGeom>
        </p:spPr>
        <p:txBody>
          <a:bodyPr wrap="square" lIns="91425" tIns="91425" rIns="91425" bIns="91425" anchor="b" anchorCtr="0">
            <a:noAutofit/>
          </a:bodyPr>
          <a:lstStyle/>
          <a:p>
            <a:pPr lvl="0" rtl="0">
              <a:spcBef>
                <a:spcPts val="0"/>
              </a:spcBef>
              <a:buNone/>
            </a:pPr>
            <a:r>
              <a:rPr lang="en" dirty="0"/>
              <a:t>INSTRUCTIONS FOR USE</a:t>
            </a:r>
          </a:p>
        </p:txBody>
      </p:sp>
      <p:sp>
        <p:nvSpPr>
          <p:cNvPr id="3843" name="Shape 3843"/>
          <p:cNvSpPr txBox="1">
            <a:spLocks noGrp="1"/>
          </p:cNvSpPr>
          <p:nvPr>
            <p:ph type="body" idx="1"/>
          </p:nvPr>
        </p:nvSpPr>
        <p:spPr>
          <a:xfrm>
            <a:off x="718299" y="1006803"/>
            <a:ext cx="7271919" cy="2956347"/>
          </a:xfrm>
          <a:prstGeom prst="rect">
            <a:avLst/>
          </a:prstGeom>
        </p:spPr>
        <p:txBody>
          <a:bodyPr wrap="square" lIns="91425" tIns="91425" rIns="91425" bIns="91425" anchor="t" anchorCtr="0">
            <a:noAutofit/>
          </a:bodyPr>
          <a:lstStyle/>
          <a:p>
            <a:pPr lvl="0" rtl="0">
              <a:spcBef>
                <a:spcPts val="0"/>
              </a:spcBef>
              <a:buClr>
                <a:schemeClr val="dk1"/>
              </a:buClr>
              <a:buSzPct val="91666"/>
              <a:buFont typeface="Arial"/>
              <a:buNone/>
            </a:pPr>
            <a:r>
              <a:rPr lang="en-US" sz="2000" b="1" dirty="0" smtClean="0">
                <a:latin typeface="Titillium Web"/>
                <a:ea typeface="Titillium Web"/>
                <a:cs typeface="Titillium Web"/>
                <a:sym typeface="Titillium Web"/>
              </a:rPr>
              <a:t>Weigh and Consider! (Harold Bloom “How to Read and Why”)</a:t>
            </a:r>
            <a:br>
              <a:rPr lang="en-US" sz="2000" b="1" dirty="0" smtClean="0">
                <a:latin typeface="Titillium Web"/>
                <a:ea typeface="Titillium Web"/>
                <a:cs typeface="Titillium Web"/>
                <a:sym typeface="Titillium Web"/>
              </a:rPr>
            </a:br>
            <a:r>
              <a:rPr lang="en-US" sz="2000" b="1" dirty="0" smtClean="0">
                <a:latin typeface="Titillium Web"/>
                <a:ea typeface="Titillium Web"/>
                <a:cs typeface="Titillium Web"/>
                <a:sym typeface="Titillium Web"/>
              </a:rPr>
              <a:t/>
            </a:r>
            <a:br>
              <a:rPr lang="en-US" sz="2000" b="1" dirty="0" smtClean="0">
                <a:latin typeface="Titillium Web"/>
                <a:ea typeface="Titillium Web"/>
                <a:cs typeface="Titillium Web"/>
                <a:sym typeface="Titillium Web"/>
              </a:rPr>
            </a:br>
            <a:r>
              <a:rPr lang="en-US" sz="2000" b="1" dirty="0" smtClean="0">
                <a:latin typeface="Titillium Web"/>
                <a:ea typeface="Titillium Web"/>
                <a:cs typeface="Titillium Web"/>
                <a:sym typeface="Titillium Web"/>
              </a:rPr>
              <a:t>Disobey! </a:t>
            </a:r>
          </a:p>
          <a:p>
            <a:pPr lvl="0" rtl="0">
              <a:spcBef>
                <a:spcPts val="0"/>
              </a:spcBef>
              <a:buClr>
                <a:schemeClr val="dk1"/>
              </a:buClr>
              <a:buSzPct val="91666"/>
              <a:buFont typeface="Arial"/>
              <a:buNone/>
            </a:pPr>
            <a:endParaRPr lang="en-US" sz="2000" b="1" dirty="0">
              <a:latin typeface="Titillium Web"/>
              <a:ea typeface="Titillium Web"/>
              <a:cs typeface="Titillium Web"/>
              <a:sym typeface="Titillium Web"/>
            </a:endParaRPr>
          </a:p>
          <a:p>
            <a:pPr lvl="0" rtl="0">
              <a:spcBef>
                <a:spcPts val="0"/>
              </a:spcBef>
              <a:buClr>
                <a:schemeClr val="dk1"/>
              </a:buClr>
              <a:buSzPct val="91666"/>
              <a:buFont typeface="Arial"/>
              <a:buNone/>
            </a:pPr>
            <a:r>
              <a:rPr lang="en-US" sz="2000" b="1" dirty="0" smtClean="0">
                <a:latin typeface="Titillium Web"/>
                <a:ea typeface="Titillium Web"/>
                <a:cs typeface="Titillium Web"/>
                <a:sym typeface="Titillium Web"/>
              </a:rPr>
              <a:t>Experiment!</a:t>
            </a:r>
            <a:endParaRPr lang="en-US" sz="2000" b="1" dirty="0">
              <a:latin typeface="Titillium Web"/>
              <a:ea typeface="Titillium Web"/>
              <a:cs typeface="Titillium Web"/>
              <a:sym typeface="Titillium Web"/>
            </a:endParaRPr>
          </a:p>
          <a:p>
            <a:pPr lvl="0" rtl="0">
              <a:spcBef>
                <a:spcPts val="0"/>
              </a:spcBef>
              <a:buClr>
                <a:schemeClr val="dk1"/>
              </a:buClr>
              <a:buSzPct val="91666"/>
              <a:buFont typeface="Arial"/>
              <a:buNone/>
            </a:pPr>
            <a:r>
              <a:rPr lang="en-US" sz="2000" b="1" dirty="0" smtClean="0">
                <a:latin typeface="Titillium Web"/>
                <a:ea typeface="Titillium Web"/>
                <a:cs typeface="Titillium Web"/>
                <a:sym typeface="Titillium Web"/>
              </a:rPr>
              <a:t>Participate!</a:t>
            </a:r>
          </a:p>
          <a:p>
            <a:pPr lvl="0" rtl="0">
              <a:spcBef>
                <a:spcPts val="0"/>
              </a:spcBef>
              <a:buClr>
                <a:schemeClr val="dk1"/>
              </a:buClr>
              <a:buSzPct val="91666"/>
              <a:buFont typeface="Arial"/>
              <a:buNone/>
            </a:pPr>
            <a:r>
              <a:rPr lang="en-US" sz="2000" b="1" dirty="0" smtClean="0">
                <a:latin typeface="Titillium Web"/>
                <a:ea typeface="Titillium Web"/>
                <a:cs typeface="Titillium Web"/>
                <a:sym typeface="Titillium Web"/>
              </a:rPr>
              <a:t>Enjoy!</a:t>
            </a:r>
            <a:endParaRPr lang="en" sz="2000" b="1" dirty="0">
              <a:latin typeface="Titillium Web"/>
              <a:ea typeface="Titillium Web"/>
              <a:cs typeface="Titillium Web"/>
              <a:sym typeface="Titillium Web"/>
            </a:endParaRPr>
          </a:p>
        </p:txBody>
      </p:sp>
      <p:sp>
        <p:nvSpPr>
          <p:cNvPr id="3844" name="Shape 3844"/>
          <p:cNvSpPr txBox="1">
            <a:spLocks noGrp="1"/>
          </p:cNvSpPr>
          <p:nvPr>
            <p:ph type="body" idx="2"/>
          </p:nvPr>
        </p:nvSpPr>
        <p:spPr>
          <a:xfrm>
            <a:off x="718300" y="3905925"/>
            <a:ext cx="6761100" cy="1141200"/>
          </a:xfrm>
          <a:prstGeom prst="rect">
            <a:avLst/>
          </a:prstGeom>
        </p:spPr>
        <p:txBody>
          <a:bodyPr wrap="square" lIns="91425" tIns="91425" rIns="91425" bIns="91425" anchor="t" anchorCtr="0">
            <a:noAutofit/>
          </a:bodyPr>
          <a:lstStyle/>
          <a:p>
            <a:pPr lvl="0" rtl="0">
              <a:spcBef>
                <a:spcPts val="1000"/>
              </a:spcBef>
              <a:spcAft>
                <a:spcPts val="1000"/>
              </a:spcAft>
              <a:buNone/>
            </a:pPr>
            <a:r>
              <a:rPr lang="en" sz="1200" b="1" dirty="0">
                <a:solidFill>
                  <a:srgbClr val="0B87A1"/>
                </a:solidFill>
                <a:latin typeface="Titillium Web"/>
                <a:ea typeface="Titillium Web"/>
                <a:cs typeface="Titillium Web"/>
                <a:sym typeface="Titillium Web"/>
              </a:rPr>
              <a:t>More info on how to use </a:t>
            </a:r>
            <a:r>
              <a:rPr lang="en" sz="1200" b="1" dirty="0" smtClean="0">
                <a:solidFill>
                  <a:srgbClr val="0B87A1"/>
                </a:solidFill>
                <a:latin typeface="Titillium Web"/>
                <a:ea typeface="Titillium Web"/>
                <a:cs typeface="Titillium Web"/>
                <a:sym typeface="Titillium Web"/>
              </a:rPr>
              <a:t>this </a:t>
            </a:r>
            <a:r>
              <a:rPr lang="en-US" sz="1200" b="1" dirty="0" smtClean="0">
                <a:solidFill>
                  <a:srgbClr val="0B87A1"/>
                </a:solidFill>
                <a:latin typeface="Titillium Web"/>
                <a:ea typeface="Titillium Web"/>
                <a:cs typeface="Titillium Web"/>
                <a:sym typeface="Titillium Web"/>
              </a:rPr>
              <a:t>and many other presentation </a:t>
            </a:r>
            <a:r>
              <a:rPr lang="en" sz="1200" b="1" dirty="0" smtClean="0">
                <a:solidFill>
                  <a:srgbClr val="0B87A1"/>
                </a:solidFill>
                <a:latin typeface="Titillium Web"/>
                <a:ea typeface="Titillium Web"/>
                <a:cs typeface="Titillium Web"/>
                <a:sym typeface="Titillium Web"/>
              </a:rPr>
              <a:t>template</a:t>
            </a:r>
            <a:r>
              <a:rPr lang="en-US" sz="1200" b="1" dirty="0" smtClean="0">
                <a:solidFill>
                  <a:srgbClr val="0B87A1"/>
                </a:solidFill>
                <a:latin typeface="Titillium Web"/>
                <a:ea typeface="Titillium Web"/>
                <a:cs typeface="Titillium Web"/>
                <a:sym typeface="Titillium Web"/>
              </a:rPr>
              <a:t>s</a:t>
            </a:r>
            <a:r>
              <a:rPr lang="en" sz="1200" b="1" dirty="0" smtClean="0">
                <a:solidFill>
                  <a:srgbClr val="0B87A1"/>
                </a:solidFill>
                <a:latin typeface="Titillium Web"/>
                <a:ea typeface="Titillium Web"/>
                <a:cs typeface="Titillium Web"/>
                <a:sym typeface="Titillium Web"/>
              </a:rPr>
              <a:t> </a:t>
            </a:r>
            <a:r>
              <a:rPr lang="en" sz="1200" b="1" dirty="0" smtClean="0">
                <a:solidFill>
                  <a:srgbClr val="0B87A1"/>
                </a:solidFill>
                <a:latin typeface="Titillium Web"/>
                <a:ea typeface="Titillium Web"/>
                <a:cs typeface="Titillium Web"/>
                <a:sym typeface="Titillium Web"/>
              </a:rPr>
              <a:t>at</a:t>
            </a:r>
            <a:r>
              <a:rPr lang="en-US" sz="1200" b="1" dirty="0">
                <a:solidFill>
                  <a:srgbClr val="0B87A1"/>
                </a:solidFill>
                <a:latin typeface="Titillium Web"/>
                <a:ea typeface="Titillium Web"/>
                <a:cs typeface="Titillium Web"/>
                <a:sym typeface="Titillium Web"/>
              </a:rPr>
              <a:t/>
            </a:r>
            <a:br>
              <a:rPr lang="en-US" sz="1200" b="1" dirty="0">
                <a:solidFill>
                  <a:srgbClr val="0B87A1"/>
                </a:solidFill>
                <a:latin typeface="Titillium Web"/>
                <a:ea typeface="Titillium Web"/>
                <a:cs typeface="Titillium Web"/>
                <a:sym typeface="Titillium Web"/>
              </a:rPr>
            </a:br>
            <a:r>
              <a:rPr lang="en" sz="1200" b="1" dirty="0" smtClean="0">
                <a:solidFill>
                  <a:srgbClr val="0B87A1"/>
                </a:solidFill>
                <a:latin typeface="Titillium Web"/>
                <a:ea typeface="Titillium Web"/>
                <a:cs typeface="Titillium Web"/>
                <a:sym typeface="Titillium Web"/>
              </a:rPr>
              <a:t> </a:t>
            </a:r>
            <a:r>
              <a:rPr lang="en" sz="1200" b="1" u="sng" dirty="0" smtClean="0">
                <a:solidFill>
                  <a:srgbClr val="0B87A1"/>
                </a:solidFill>
                <a:latin typeface="Titillium Web"/>
                <a:ea typeface="Titillium Web"/>
                <a:cs typeface="Titillium Web"/>
                <a:sym typeface="Titillium Web"/>
                <a:hlinkClick r:id="rId3"/>
              </a:rPr>
              <a:t>www.slidescarnival.com/help-use-presentation-template</a:t>
            </a:r>
            <a:r>
              <a:rPr lang="en-US" sz="1200" b="1" u="sng" dirty="0" smtClean="0">
                <a:solidFill>
                  <a:srgbClr val="0B87A1"/>
                </a:solidFill>
                <a:latin typeface="Titillium Web"/>
                <a:ea typeface="Titillium Web"/>
                <a:cs typeface="Titillium Web"/>
                <a:sym typeface="Titillium Web"/>
              </a:rPr>
              <a:t/>
            </a:r>
            <a:br>
              <a:rPr lang="en-US" sz="1200" b="1" u="sng" dirty="0" smtClean="0">
                <a:solidFill>
                  <a:srgbClr val="0B87A1"/>
                </a:solidFill>
                <a:latin typeface="Titillium Web"/>
                <a:ea typeface="Titillium Web"/>
                <a:cs typeface="Titillium Web"/>
                <a:sym typeface="Titillium Web"/>
              </a:rPr>
            </a:br>
            <a:r>
              <a:rPr lang="en-US" sz="1200" b="1" u="sng" dirty="0" smtClean="0">
                <a:solidFill>
                  <a:srgbClr val="0B87A1"/>
                </a:solidFill>
                <a:latin typeface="Titillium Web"/>
                <a:ea typeface="Titillium Web"/>
                <a:cs typeface="Titillium Web"/>
                <a:sym typeface="Titillium Web"/>
              </a:rPr>
              <a:t/>
            </a:r>
            <a:br>
              <a:rPr lang="en-US" sz="1200" b="1" u="sng" dirty="0" smtClean="0">
                <a:solidFill>
                  <a:srgbClr val="0B87A1"/>
                </a:solidFill>
                <a:latin typeface="Titillium Web"/>
                <a:ea typeface="Titillium Web"/>
                <a:cs typeface="Titillium Web"/>
                <a:sym typeface="Titillium Web"/>
              </a:rPr>
            </a:br>
            <a:r>
              <a:rPr lang="en-US" sz="1200" dirty="0" smtClean="0">
                <a:solidFill>
                  <a:srgbClr val="0B87A1"/>
                </a:solidFill>
              </a:rPr>
              <a:t>T</a:t>
            </a:r>
            <a:r>
              <a:rPr lang="en" sz="1200" dirty="0" err="1" smtClean="0">
                <a:solidFill>
                  <a:srgbClr val="0B87A1"/>
                </a:solidFill>
              </a:rPr>
              <a:t>emplate</a:t>
            </a:r>
            <a:r>
              <a:rPr lang="en-US" sz="1200" dirty="0" smtClean="0">
                <a:solidFill>
                  <a:srgbClr val="0B87A1"/>
                </a:solidFill>
              </a:rPr>
              <a:t>s</a:t>
            </a:r>
            <a:r>
              <a:rPr lang="en" sz="1200" dirty="0" smtClean="0">
                <a:solidFill>
                  <a:srgbClr val="0B87A1"/>
                </a:solidFill>
              </a:rPr>
              <a:t> </a:t>
            </a:r>
            <a:r>
              <a:rPr lang="en-US" sz="1200" dirty="0" smtClean="0">
                <a:solidFill>
                  <a:srgbClr val="0B87A1"/>
                </a:solidFill>
              </a:rPr>
              <a:t>used are</a:t>
            </a:r>
            <a:r>
              <a:rPr lang="en" sz="1200" dirty="0" smtClean="0">
                <a:solidFill>
                  <a:srgbClr val="0B87A1"/>
                </a:solidFill>
              </a:rPr>
              <a:t> </a:t>
            </a:r>
            <a:r>
              <a:rPr lang="en" sz="1200" dirty="0">
                <a:solidFill>
                  <a:srgbClr val="0B87A1"/>
                </a:solidFill>
              </a:rPr>
              <a:t>free to use under </a:t>
            </a:r>
            <a:r>
              <a:rPr lang="en" sz="1200" u="sng" dirty="0">
                <a:solidFill>
                  <a:srgbClr val="0B87A1"/>
                </a:solidFill>
                <a:hlinkClick r:id="rId4"/>
              </a:rPr>
              <a:t>Creative Commons Attribution license</a:t>
            </a:r>
            <a:r>
              <a:rPr lang="en" sz="1200" dirty="0">
                <a:solidFill>
                  <a:srgbClr val="0B87A1"/>
                </a:solidFill>
              </a:rPr>
              <a:t>. You can keep the Credits slide or mention SlidesCarnival and other resources used in a slide footer.</a:t>
            </a:r>
          </a:p>
          <a:p>
            <a:pPr lvl="0" rtl="0">
              <a:spcBef>
                <a:spcPts val="1000"/>
              </a:spcBef>
              <a:spcAft>
                <a:spcPts val="1000"/>
              </a:spcAft>
              <a:buClr>
                <a:schemeClr val="dk1"/>
              </a:buClr>
              <a:buSzPct val="91666"/>
              <a:buFont typeface="Arial"/>
              <a:buNone/>
            </a:pPr>
            <a:endParaRPr sz="1200" dirty="0">
              <a:solidFill>
                <a:srgbClr val="0B87A1"/>
              </a:solidFill>
            </a:endParaRPr>
          </a:p>
          <a:p>
            <a:pPr lvl="0" rtl="0">
              <a:spcBef>
                <a:spcPts val="1000"/>
              </a:spcBef>
              <a:spcAft>
                <a:spcPts val="1000"/>
              </a:spcAft>
              <a:buNone/>
            </a:pPr>
            <a:endParaRPr sz="1200" dirty="0">
              <a:solidFill>
                <a:srgbClr val="0B87A1"/>
              </a:solidFill>
            </a:endParaRPr>
          </a:p>
        </p:txBody>
      </p:sp>
      <p:sp>
        <p:nvSpPr>
          <p:cNvPr id="3845" name="Shape 3845"/>
          <p:cNvSpPr txBox="1">
            <a:spLocks noGrp="1"/>
          </p:cNvSpPr>
          <p:nvPr>
            <p:ph type="sldNum" idx="12"/>
          </p:nvPr>
        </p:nvSpPr>
        <p:spPr>
          <a:xfrm>
            <a:off x="91531" y="472020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2</a:t>
            </a:fld>
            <a:endParaRPr lang="en"/>
          </a:p>
        </p:txBody>
      </p:sp>
      <p:pic>
        <p:nvPicPr>
          <p:cNvPr id="2" name="Picture 1"/>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2309248" y="1632785"/>
            <a:ext cx="1735810" cy="173581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49"/>
        <p:cNvGrpSpPr/>
        <p:nvPr/>
      </p:nvGrpSpPr>
      <p:grpSpPr>
        <a:xfrm>
          <a:off x="0" y="0"/>
          <a:ext cx="0" cy="0"/>
          <a:chOff x="0" y="0"/>
          <a:chExt cx="0" cy="0"/>
        </a:xfrm>
      </p:grpSpPr>
      <p:sp>
        <p:nvSpPr>
          <p:cNvPr id="3850" name="Shape 3850"/>
          <p:cNvSpPr txBox="1">
            <a:spLocks noGrp="1"/>
          </p:cNvSpPr>
          <p:nvPr>
            <p:ph type="ctrTitle" idx="4294967295"/>
          </p:nvPr>
        </p:nvSpPr>
        <p:spPr>
          <a:xfrm>
            <a:off x="3319625" y="138863"/>
            <a:ext cx="3731400" cy="1159800"/>
          </a:xfrm>
          <a:prstGeom prst="rect">
            <a:avLst/>
          </a:prstGeom>
        </p:spPr>
        <p:txBody>
          <a:bodyPr wrap="square" lIns="91425" tIns="91425" rIns="91425" bIns="91425" anchor="b" anchorCtr="0">
            <a:noAutofit/>
          </a:bodyPr>
          <a:lstStyle/>
          <a:p>
            <a:pPr lvl="0">
              <a:spcBef>
                <a:spcPts val="0"/>
              </a:spcBef>
              <a:buNone/>
            </a:pPr>
            <a:r>
              <a:rPr lang="en" sz="6000"/>
              <a:t>HELLO!</a:t>
            </a:r>
          </a:p>
        </p:txBody>
      </p:sp>
      <p:sp>
        <p:nvSpPr>
          <p:cNvPr id="3851" name="Shape 3851"/>
          <p:cNvSpPr txBox="1">
            <a:spLocks noGrp="1"/>
          </p:cNvSpPr>
          <p:nvPr>
            <p:ph type="subTitle" idx="4294967295"/>
          </p:nvPr>
        </p:nvSpPr>
        <p:spPr>
          <a:xfrm>
            <a:off x="3319625" y="1298663"/>
            <a:ext cx="4700594" cy="2751478"/>
          </a:xfrm>
          <a:prstGeom prst="rect">
            <a:avLst/>
          </a:prstGeom>
        </p:spPr>
        <p:txBody>
          <a:bodyPr wrap="square" lIns="91425" tIns="91425" rIns="91425" bIns="91425" anchor="t" anchorCtr="0">
            <a:noAutofit/>
          </a:bodyPr>
          <a:lstStyle/>
          <a:p>
            <a:pPr lvl="0" rtl="0">
              <a:spcBef>
                <a:spcPts val="0"/>
              </a:spcBef>
              <a:buNone/>
            </a:pPr>
            <a:r>
              <a:rPr lang="en" b="1" dirty="0">
                <a:latin typeface="Titillium Web"/>
                <a:ea typeface="Titillium Web"/>
                <a:cs typeface="Titillium Web"/>
                <a:sym typeface="Titillium Web"/>
              </a:rPr>
              <a:t>I am </a:t>
            </a:r>
            <a:r>
              <a:rPr lang="en-US" b="1" dirty="0" smtClean="0">
                <a:latin typeface="Titillium Web"/>
                <a:ea typeface="Titillium Web"/>
                <a:cs typeface="Titillium Web"/>
                <a:sym typeface="Titillium Web"/>
              </a:rPr>
              <a:t>Michelle W5NYV</a:t>
            </a:r>
            <a:endParaRPr lang="en" b="1" dirty="0">
              <a:latin typeface="Titillium Web"/>
              <a:ea typeface="Titillium Web"/>
              <a:cs typeface="Titillium Web"/>
              <a:sym typeface="Titillium Web"/>
            </a:endParaRPr>
          </a:p>
          <a:p>
            <a:pPr lvl="0" rtl="0">
              <a:spcBef>
                <a:spcPts val="0"/>
              </a:spcBef>
              <a:buClr>
                <a:schemeClr val="dk1"/>
              </a:buClr>
              <a:buSzPct val="45833"/>
              <a:buFont typeface="Arial"/>
              <a:buNone/>
            </a:pPr>
            <a:r>
              <a:rPr lang="en-US" dirty="0" smtClean="0"/>
              <a:t>I enjoy thinking and doing!</a:t>
            </a:r>
          </a:p>
          <a:p>
            <a:pPr lvl="0" rtl="0">
              <a:spcBef>
                <a:spcPts val="0"/>
              </a:spcBef>
              <a:buClr>
                <a:schemeClr val="dk1"/>
              </a:buClr>
              <a:buSzPct val="45833"/>
              <a:buFont typeface="Arial"/>
              <a:buNone/>
            </a:pPr>
            <a:r>
              <a:rPr lang="en-US" dirty="0" smtClean="0"/>
              <a:t>Not necessarily in that order!</a:t>
            </a:r>
          </a:p>
          <a:p>
            <a:pPr lvl="0" rtl="0">
              <a:spcBef>
                <a:spcPts val="0"/>
              </a:spcBef>
              <a:buClr>
                <a:schemeClr val="dk1"/>
              </a:buClr>
              <a:buSzPct val="45833"/>
              <a:buFont typeface="Arial"/>
              <a:buNone/>
            </a:pPr>
            <a:r>
              <a:rPr lang="en-US" dirty="0" smtClean="0"/>
              <a:t/>
            </a:r>
            <a:br>
              <a:rPr lang="en-US" dirty="0" smtClean="0"/>
            </a:br>
            <a:r>
              <a:rPr lang="en-US" sz="1800" dirty="0" smtClean="0"/>
              <a:t>(MSEE Info Theory, DEFCON, Burning Man, AMSAT, IEEE, GNU Radio, Gator (punk rock), 2nd lines, street bands, community orchestras, pipe organ construction, </a:t>
            </a:r>
            <a:r>
              <a:rPr lang="en-US" sz="1800" dirty="0" smtClean="0"/>
              <a:t>Organ Donor lead, </a:t>
            </a:r>
          </a:p>
          <a:p>
            <a:pPr lvl="0" rtl="0">
              <a:spcBef>
                <a:spcPts val="0"/>
              </a:spcBef>
              <a:buClr>
                <a:schemeClr val="dk1"/>
              </a:buClr>
              <a:buSzPct val="45833"/>
              <a:buFont typeface="Arial"/>
              <a:buNone/>
            </a:pPr>
            <a:r>
              <a:rPr lang="en-US" sz="1800" dirty="0" smtClean="0"/>
              <a:t>Phase </a:t>
            </a:r>
            <a:r>
              <a:rPr lang="en-US" sz="1800" dirty="0" smtClean="0"/>
              <a:t>4 </a:t>
            </a:r>
            <a:r>
              <a:rPr lang="en-US" sz="1800" dirty="0" smtClean="0"/>
              <a:t>Ground lead)</a:t>
            </a:r>
            <a:endParaRPr lang="en-US" sz="1800" dirty="0" smtClean="0"/>
          </a:p>
          <a:p>
            <a:pPr lvl="0" rtl="0">
              <a:spcBef>
                <a:spcPts val="0"/>
              </a:spcBef>
              <a:buClr>
                <a:schemeClr val="dk1"/>
              </a:buClr>
              <a:buSzPct val="45833"/>
              <a:buFont typeface="Arial"/>
              <a:buNone/>
            </a:pPr>
            <a:endParaRPr lang="en-US" sz="1800" dirty="0"/>
          </a:p>
          <a:p>
            <a:pPr lvl="0">
              <a:spcBef>
                <a:spcPts val="0"/>
              </a:spcBef>
              <a:buClr>
                <a:schemeClr val="dk1"/>
              </a:buClr>
              <a:buSzPct val="45833"/>
              <a:buNone/>
            </a:pPr>
            <a:r>
              <a:rPr lang="en-US" sz="1800" dirty="0"/>
              <a:t>https://phase4ground.github.io/</a:t>
            </a:r>
            <a:endParaRPr lang="en" sz="1800" dirty="0"/>
          </a:p>
        </p:txBody>
      </p:sp>
      <p:pic>
        <p:nvPicPr>
          <p:cNvPr id="3852" name="Shape 3852"/>
          <p:cNvPicPr preferRelativeResize="0"/>
          <p:nvPr/>
        </p:nvPicPr>
        <p:blipFill>
          <a:blip r:embed="rId3">
            <a:extLst>
              <a:ext uri="{28A0092B-C50C-407E-A947-70E740481C1C}">
                <a14:useLocalDpi xmlns:a14="http://schemas.microsoft.com/office/drawing/2010/main"/>
              </a:ext>
            </a:extLst>
          </a:blip>
          <a:stretch>
            <a:fillRect/>
          </a:stretch>
        </p:blipFill>
        <p:spPr>
          <a:xfrm>
            <a:off x="-680013" y="-8376"/>
            <a:ext cx="3870106" cy="5160141"/>
          </a:xfrm>
          <a:prstGeom prst="rect">
            <a:avLst/>
          </a:prstGeom>
          <a:noFill/>
          <a:ln>
            <a:noFill/>
          </a:ln>
        </p:spPr>
      </p:pic>
      <p:sp>
        <p:nvSpPr>
          <p:cNvPr id="3853" name="Shape 3853"/>
          <p:cNvSpPr txBox="1">
            <a:spLocks noGrp="1"/>
          </p:cNvSpPr>
          <p:nvPr>
            <p:ph type="sldNum" idx="12"/>
          </p:nvPr>
        </p:nvSpPr>
        <p:spPr>
          <a:xfrm>
            <a:off x="91531" y="472020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3</a:t>
            </a:fld>
            <a:endParaRPr lang="e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cstate="print">
            <a:extLst>
              <a:ext uri="{28A0092B-C50C-407E-A947-70E740481C1C}">
                <a14:useLocalDpi xmlns:a14="http://schemas.microsoft.com/office/drawing/2010/main"/>
              </a:ext>
            </a:extLst>
          </a:blip>
          <a:srcRect r="37236" b="38100"/>
          <a:stretch/>
        </p:blipFill>
        <p:spPr>
          <a:xfrm>
            <a:off x="0" y="-1"/>
            <a:ext cx="6953693" cy="5143501"/>
          </a:xfrm>
          <a:prstGeom prst="rect">
            <a:avLst/>
          </a:prstGeom>
        </p:spPr>
      </p:pic>
    </p:spTree>
    <p:extLst>
      <p:ext uri="{BB962C8B-B14F-4D97-AF65-F5344CB8AC3E}">
        <p14:creationId xmlns:p14="http://schemas.microsoft.com/office/powerpoint/2010/main" val="12709129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5</a:t>
            </a:fld>
            <a:endParaRPr lang="en"/>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0"/>
            <a:ext cx="10287000" cy="5143500"/>
          </a:xfrm>
          <a:prstGeom prst="rect">
            <a:avLst/>
          </a:prstGeom>
        </p:spPr>
      </p:pic>
    </p:spTree>
    <p:extLst>
      <p:ext uri="{BB962C8B-B14F-4D97-AF65-F5344CB8AC3E}">
        <p14:creationId xmlns:p14="http://schemas.microsoft.com/office/powerpoint/2010/main" val="1742510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6</a:t>
            </a:fld>
            <a:endParaRPr lang="en"/>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0"/>
            <a:ext cx="10287000" cy="5143500"/>
          </a:xfrm>
          <a:prstGeom prst="rect">
            <a:avLst/>
          </a:prstGeom>
        </p:spPr>
      </p:pic>
      <p:sp>
        <p:nvSpPr>
          <p:cNvPr id="4" name="TextBox 3"/>
          <p:cNvSpPr txBox="1"/>
          <p:nvPr/>
        </p:nvSpPr>
        <p:spPr>
          <a:xfrm>
            <a:off x="2126512" y="1212112"/>
            <a:ext cx="1774845" cy="646331"/>
          </a:xfrm>
          <a:prstGeom prst="rect">
            <a:avLst/>
          </a:prstGeom>
          <a:noFill/>
        </p:spPr>
        <p:txBody>
          <a:bodyPr wrap="none" rtlCol="0">
            <a:spAutoFit/>
          </a:bodyPr>
          <a:lstStyle/>
          <a:p>
            <a:r>
              <a:rPr lang="en-US" sz="3600" dirty="0" smtClean="0"/>
              <a:t>AMSAT</a:t>
            </a:r>
            <a:endParaRPr lang="en-US" sz="3600" dirty="0"/>
          </a:p>
        </p:txBody>
      </p:sp>
    </p:spTree>
    <p:extLst>
      <p:ext uri="{BB962C8B-B14F-4D97-AF65-F5344CB8AC3E}">
        <p14:creationId xmlns:p14="http://schemas.microsoft.com/office/powerpoint/2010/main" val="234466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7</a:t>
            </a:fld>
            <a:endParaRPr lang="en"/>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0"/>
            <a:ext cx="10287000" cy="5143500"/>
          </a:xfrm>
          <a:prstGeom prst="rect">
            <a:avLst/>
          </a:prstGeom>
        </p:spPr>
      </p:pic>
      <p:sp>
        <p:nvSpPr>
          <p:cNvPr id="4" name="TextBox 3"/>
          <p:cNvSpPr txBox="1"/>
          <p:nvPr/>
        </p:nvSpPr>
        <p:spPr>
          <a:xfrm>
            <a:off x="2126512" y="1212112"/>
            <a:ext cx="2569934" cy="646331"/>
          </a:xfrm>
          <a:prstGeom prst="rect">
            <a:avLst/>
          </a:prstGeom>
          <a:noFill/>
        </p:spPr>
        <p:txBody>
          <a:bodyPr wrap="none" rtlCol="0">
            <a:spAutoFit/>
          </a:bodyPr>
          <a:lstStyle/>
          <a:p>
            <a:r>
              <a:rPr lang="en-US" sz="3600" dirty="0" err="1" smtClean="0"/>
              <a:t>AMSAT.org</a:t>
            </a:r>
            <a:endParaRPr lang="en-US" sz="3600" dirty="0"/>
          </a:p>
        </p:txBody>
      </p:sp>
    </p:spTree>
    <p:extLst>
      <p:ext uri="{BB962C8B-B14F-4D97-AF65-F5344CB8AC3E}">
        <p14:creationId xmlns:p14="http://schemas.microsoft.com/office/powerpoint/2010/main" val="562192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8</a:t>
            </a:fld>
            <a:endParaRPr lang="en"/>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0"/>
            <a:ext cx="10287000" cy="5143500"/>
          </a:xfrm>
          <a:prstGeom prst="rect">
            <a:avLst/>
          </a:prstGeom>
        </p:spPr>
      </p:pic>
      <p:sp>
        <p:nvSpPr>
          <p:cNvPr id="4" name="TextBox 3"/>
          <p:cNvSpPr txBox="1"/>
          <p:nvPr/>
        </p:nvSpPr>
        <p:spPr>
          <a:xfrm>
            <a:off x="2126512" y="1212112"/>
            <a:ext cx="1774845" cy="646331"/>
          </a:xfrm>
          <a:prstGeom prst="rect">
            <a:avLst/>
          </a:prstGeom>
          <a:noFill/>
        </p:spPr>
        <p:txBody>
          <a:bodyPr wrap="none" rtlCol="0">
            <a:spAutoFit/>
          </a:bodyPr>
          <a:lstStyle/>
          <a:p>
            <a:r>
              <a:rPr lang="en-US" sz="3600" dirty="0" smtClean="0"/>
              <a:t>AMSAT</a:t>
            </a:r>
            <a:endParaRPr lang="en-US" sz="3600" dirty="0"/>
          </a:p>
        </p:txBody>
      </p:sp>
      <p:sp>
        <p:nvSpPr>
          <p:cNvPr id="5" name="TextBox 4"/>
          <p:cNvSpPr txBox="1"/>
          <p:nvPr/>
        </p:nvSpPr>
        <p:spPr>
          <a:xfrm>
            <a:off x="6510670" y="3519872"/>
            <a:ext cx="1646605" cy="1200329"/>
          </a:xfrm>
          <a:prstGeom prst="rect">
            <a:avLst/>
          </a:prstGeom>
          <a:noFill/>
        </p:spPr>
        <p:txBody>
          <a:bodyPr wrap="none" rtlCol="0">
            <a:spAutoFit/>
          </a:bodyPr>
          <a:lstStyle/>
          <a:p>
            <a:r>
              <a:rPr lang="en-US" sz="3600" smtClean="0"/>
              <a:t>Open </a:t>
            </a:r>
          </a:p>
          <a:p>
            <a:r>
              <a:rPr lang="en-US" sz="3600" dirty="0" smtClean="0"/>
              <a:t>Source</a:t>
            </a:r>
            <a:endParaRPr lang="en-US" sz="3600" dirty="0"/>
          </a:p>
        </p:txBody>
      </p:sp>
    </p:spTree>
    <p:extLst>
      <p:ext uri="{BB962C8B-B14F-4D97-AF65-F5344CB8AC3E}">
        <p14:creationId xmlns:p14="http://schemas.microsoft.com/office/powerpoint/2010/main" val="2028956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9</a:t>
            </a:fld>
            <a:endParaRPr lang="en"/>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0"/>
            <a:ext cx="10287000" cy="5143500"/>
          </a:xfrm>
          <a:prstGeom prst="rect">
            <a:avLst/>
          </a:prstGeom>
        </p:spPr>
      </p:pic>
      <p:sp>
        <p:nvSpPr>
          <p:cNvPr id="4" name="TextBox 3"/>
          <p:cNvSpPr txBox="1"/>
          <p:nvPr/>
        </p:nvSpPr>
        <p:spPr>
          <a:xfrm>
            <a:off x="2126512" y="1212112"/>
            <a:ext cx="1774845" cy="646331"/>
          </a:xfrm>
          <a:prstGeom prst="rect">
            <a:avLst/>
          </a:prstGeom>
          <a:noFill/>
        </p:spPr>
        <p:txBody>
          <a:bodyPr wrap="none" rtlCol="0">
            <a:spAutoFit/>
          </a:bodyPr>
          <a:lstStyle/>
          <a:p>
            <a:r>
              <a:rPr lang="en-US" sz="3600" dirty="0" smtClean="0"/>
              <a:t>AMSAT</a:t>
            </a:r>
            <a:endParaRPr lang="en-US" sz="3600" dirty="0"/>
          </a:p>
        </p:txBody>
      </p:sp>
      <p:sp>
        <p:nvSpPr>
          <p:cNvPr id="5" name="TextBox 4"/>
          <p:cNvSpPr txBox="1"/>
          <p:nvPr/>
        </p:nvSpPr>
        <p:spPr>
          <a:xfrm>
            <a:off x="6510670" y="3519872"/>
            <a:ext cx="1646605" cy="1200329"/>
          </a:xfrm>
          <a:prstGeom prst="rect">
            <a:avLst/>
          </a:prstGeom>
          <a:noFill/>
        </p:spPr>
        <p:txBody>
          <a:bodyPr wrap="none" rtlCol="0">
            <a:spAutoFit/>
          </a:bodyPr>
          <a:lstStyle/>
          <a:p>
            <a:r>
              <a:rPr lang="en-US" sz="3600" smtClean="0"/>
              <a:t>Open </a:t>
            </a:r>
          </a:p>
          <a:p>
            <a:r>
              <a:rPr lang="en-US" sz="3600" dirty="0" smtClean="0"/>
              <a:t>Source</a:t>
            </a:r>
            <a:endParaRPr lang="en-US" sz="3600" dirty="0"/>
          </a:p>
        </p:txBody>
      </p:sp>
      <p:sp>
        <p:nvSpPr>
          <p:cNvPr id="6" name="TextBox 5"/>
          <p:cNvSpPr txBox="1"/>
          <p:nvPr/>
        </p:nvSpPr>
        <p:spPr>
          <a:xfrm>
            <a:off x="7790847" y="0"/>
            <a:ext cx="1236236" cy="646331"/>
          </a:xfrm>
          <a:prstGeom prst="rect">
            <a:avLst/>
          </a:prstGeom>
          <a:noFill/>
        </p:spPr>
        <p:txBody>
          <a:bodyPr wrap="none" rtlCol="0">
            <a:spAutoFit/>
          </a:bodyPr>
          <a:lstStyle/>
          <a:p>
            <a:r>
              <a:rPr lang="en-US" sz="3600" smtClean="0"/>
              <a:t>ITAR</a:t>
            </a:r>
            <a:endParaRPr lang="en-US" sz="3600" dirty="0"/>
          </a:p>
        </p:txBody>
      </p:sp>
    </p:spTree>
    <p:extLst>
      <p:ext uri="{BB962C8B-B14F-4D97-AF65-F5344CB8AC3E}">
        <p14:creationId xmlns:p14="http://schemas.microsoft.com/office/powerpoint/2010/main" val="1510642178"/>
      </p:ext>
    </p:extLst>
  </p:cSld>
  <p:clrMapOvr>
    <a:masterClrMapping/>
  </p:clrMapOvr>
</p:sld>
</file>

<file path=ppt/theme/theme1.xml><?xml version="1.0" encoding="utf-8"?>
<a:theme xmlns:a="http://schemas.openxmlformats.org/drawingml/2006/main" name="Mowbray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Eglamour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13616</TotalTime>
  <Words>750</Words>
  <Application>Microsoft Macintosh PowerPoint</Application>
  <PresentationFormat>On-screen Show (16:9)</PresentationFormat>
  <Paragraphs>130</Paragraphs>
  <Slides>17</Slides>
  <Notes>15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17</vt:i4>
      </vt:variant>
    </vt:vector>
  </HeadingPairs>
  <TitlesOfParts>
    <vt:vector size="25" baseType="lpstr">
      <vt:lpstr>Dosis Light</vt:lpstr>
      <vt:lpstr>Lato Hairline</vt:lpstr>
      <vt:lpstr>Lato Light</vt:lpstr>
      <vt:lpstr>Titillium Web</vt:lpstr>
      <vt:lpstr>Titillium Web Light</vt:lpstr>
      <vt:lpstr>Arial</vt:lpstr>
      <vt:lpstr>Mowbray template</vt:lpstr>
      <vt:lpstr>Eglamour template</vt:lpstr>
      <vt:lpstr>Open Source Satellites</vt:lpstr>
      <vt:lpstr>INSTRUCTIONS FOR USE</vt:lpstr>
      <vt:lpstr>HELLO!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Representation Matters</dc:title>
  <cp:lastModifiedBy>Michelle Thompson</cp:lastModifiedBy>
  <cp:revision>473</cp:revision>
  <dcterms:modified xsi:type="dcterms:W3CDTF">2017-12-07T17:23:41Z</dcterms:modified>
</cp:coreProperties>
</file>