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623A-673B-F64F-AA3F-ED83532CE4C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D31-F595-9A48-B290-E52C6CDD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7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623A-673B-F64F-AA3F-ED83532CE4C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D31-F595-9A48-B290-E52C6CDD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0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623A-673B-F64F-AA3F-ED83532CE4C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D31-F595-9A48-B290-E52C6CDD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7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623A-673B-F64F-AA3F-ED83532CE4C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D31-F595-9A48-B290-E52C6CDD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0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623A-673B-F64F-AA3F-ED83532CE4C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D31-F595-9A48-B290-E52C6CDD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7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623A-673B-F64F-AA3F-ED83532CE4C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D31-F595-9A48-B290-E52C6CDD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623A-673B-F64F-AA3F-ED83532CE4C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D31-F595-9A48-B290-E52C6CDD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623A-673B-F64F-AA3F-ED83532CE4C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D31-F595-9A48-B290-E52C6CDD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4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623A-673B-F64F-AA3F-ED83532CE4C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D31-F595-9A48-B290-E52C6CDD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623A-673B-F64F-AA3F-ED83532CE4C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D31-F595-9A48-B290-E52C6CDD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8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623A-673B-F64F-AA3F-ED83532CE4C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D31-F595-9A48-B290-E52C6CDD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2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623A-673B-F64F-AA3F-ED83532CE4C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CD31-F595-9A48-B290-E52C6CDD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8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30" y="430449"/>
            <a:ext cx="5842270" cy="584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3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4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0" y="885642"/>
            <a:ext cx="4088191" cy="5778833"/>
          </a:xfrm>
          <a:prstGeom prst="rect">
            <a:avLst/>
          </a:prstGeom>
        </p:spPr>
      </p:pic>
      <p:pic>
        <p:nvPicPr>
          <p:cNvPr id="5" name="Picture 4" descr="P4VTspa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226" y="0"/>
            <a:ext cx="3386667" cy="47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6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4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0" y="885642"/>
            <a:ext cx="4088191" cy="5778833"/>
          </a:xfrm>
          <a:prstGeom prst="rect">
            <a:avLst/>
          </a:prstGeom>
        </p:spPr>
      </p:pic>
      <p:pic>
        <p:nvPicPr>
          <p:cNvPr id="5" name="Picture 4" descr="P4VTspa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226" y="0"/>
            <a:ext cx="3386667" cy="4787199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3803515" y="0"/>
            <a:ext cx="4455268" cy="6858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88646" y="1789890"/>
            <a:ext cx="3647872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Common Air Interface Document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902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201"/>
            <a:ext cx="10515600" cy="1325563"/>
          </a:xfrm>
        </p:spPr>
        <p:txBody>
          <a:bodyPr/>
          <a:lstStyle/>
          <a:p>
            <a:r>
              <a:rPr lang="en-US" dirty="0" smtClean="0"/>
              <a:t>Design, Build, Test, Publish, Review, Repeat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0912"/>
            <a:ext cx="5801784" cy="4351338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020697" y="1800911"/>
            <a:ext cx="4483443" cy="4451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Open Process</a:t>
            </a:r>
          </a:p>
          <a:p>
            <a:endParaRPr lang="en-US" dirty="0" smtClean="0"/>
          </a:p>
          <a:p>
            <a:pPr marL="571500" indent="-571500">
              <a:buFont typeface="Arial" charset="0"/>
              <a:buChar char="•"/>
            </a:pPr>
            <a:r>
              <a:rPr lang="en-US" dirty="0" smtClean="0"/>
              <a:t>Volunteers</a:t>
            </a:r>
          </a:p>
          <a:p>
            <a:pPr marL="571500" indent="-571500">
              <a:buFont typeface="Arial" charset="0"/>
              <a:buChar char="•"/>
            </a:pPr>
            <a:r>
              <a:rPr lang="en-US" dirty="0" smtClean="0"/>
              <a:t>Students and</a:t>
            </a:r>
          </a:p>
          <a:p>
            <a:pPr marL="571500" indent="-571500">
              <a:buFont typeface="Arial" charset="0"/>
              <a:buChar char="•"/>
            </a:pPr>
            <a:r>
              <a:rPr lang="en-US" dirty="0" smtClean="0"/>
              <a:t>Faculty (VT)</a:t>
            </a:r>
          </a:p>
          <a:p>
            <a:pPr marL="571500" indent="-571500">
              <a:buFont typeface="Arial" charset="0"/>
              <a:buChar char="•"/>
            </a:pPr>
            <a:r>
              <a:rPr lang="en-US" dirty="0" smtClean="0"/>
              <a:t>Corporations</a:t>
            </a:r>
          </a:p>
        </p:txBody>
      </p:sp>
    </p:spTree>
    <p:extLst>
      <p:ext uri="{BB962C8B-B14F-4D97-AF65-F5344CB8AC3E}">
        <p14:creationId xmlns:p14="http://schemas.microsoft.com/office/powerpoint/2010/main" val="194883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12143280" cy="515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9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3620211"/>
            <a:ext cx="11760200" cy="255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806"/>
            <a:ext cx="12192000" cy="238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2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1" y="599903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dirty="0" smtClean="0"/>
              <a:t>Questions!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00021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Design, Build, Test, Publish, Review, Repeat</vt:lpstr>
      <vt:lpstr>PowerPoint Presentation</vt:lpstr>
      <vt:lpstr>PowerPoint Presentation</vt:lpstr>
      <vt:lpstr>Questions!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Thompson</dc:creator>
  <cp:lastModifiedBy>Michelle Thompson</cp:lastModifiedBy>
  <cp:revision>8</cp:revision>
  <dcterms:created xsi:type="dcterms:W3CDTF">2016-05-27T19:46:05Z</dcterms:created>
  <dcterms:modified xsi:type="dcterms:W3CDTF">2016-05-27T20:04:09Z</dcterms:modified>
</cp:coreProperties>
</file>