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99" r:id="rId6"/>
    <p:sldId id="320" r:id="rId7"/>
    <p:sldId id="321" r:id="rId8"/>
    <p:sldId id="322" r:id="rId9"/>
    <p:sldId id="323" r:id="rId10"/>
    <p:sldId id="31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E643B5-CD09-4EDB-BDFA-28EC86088465}">
  <a:tblStyle styleId="{BDE643B5-CD09-4EDB-BDFA-28EC860884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5"/>
    <p:restoredTop sz="62383" autoAdjust="0"/>
  </p:normalViewPr>
  <p:slideViewPr>
    <p:cSldViewPr snapToGrid="0" snapToObjects="1">
      <p:cViewPr>
        <p:scale>
          <a:sx n="120" d="100"/>
          <a:sy n="120" d="100"/>
        </p:scale>
        <p:origin x="1992" y="432"/>
      </p:cViewPr>
      <p:guideLst>
        <p:guide orient="horz" pos="162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7578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This is the lesson I keep learning</a:t>
            </a:r>
            <a:r>
              <a:rPr lang="en-US" baseline="0" dirty="0" smtClean="0"/>
              <a:t> in the field of algorithmic musical composition. Usually the hard way.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What does “representation” mean. 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does “matters” mean.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Representation</a:t>
            </a:r>
            <a:r>
              <a:rPr lang="en-US" baseline="0" dirty="0" smtClean="0"/>
              <a:t> </a:t>
            </a:r>
            <a:r>
              <a:rPr lang="en-US" dirty="0" smtClean="0"/>
              <a:t>is the core of model thinking. We are</a:t>
            </a:r>
            <a:r>
              <a:rPr lang="en-US" baseline="0" dirty="0" smtClean="0"/>
              <a:t> in the business of modeling reality.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Everything is a filter. Everything.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Models</a:t>
            </a:r>
            <a:r>
              <a:rPr lang="en-US" baseline="0" dirty="0" smtClean="0"/>
              <a:t> rely entirely on representations. And so do algorithms.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IEEE makes me put this in here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also</a:t>
            </a:r>
            <a:r>
              <a:rPr lang="en-US" baseline="0" dirty="0" smtClean="0"/>
              <a:t> told me no swearing and not to start any bar fights. That’s a music joke.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some cases, the</a:t>
            </a:r>
            <a:r>
              <a:rPr lang="en-US" baseline="0" dirty="0" smtClean="0"/>
              <a:t> way you represent something has very little effect on the manifestation.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Music is a very difficult case. The representation actually matters a 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4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02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4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0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81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pPr algn="r"/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39607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8" r:id="rId4"/>
    <p:sldLayoutId id="2147483670" r:id="rId5"/>
    <p:sldLayoutId id="214748367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Open Source</a:t>
            </a:r>
            <a:br>
              <a:rPr lang="en-US" dirty="0" smtClean="0"/>
            </a:br>
            <a:r>
              <a:rPr lang="en-US" dirty="0" smtClean="0"/>
              <a:t>Satellites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149403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INSTRUCTIONS FOR USE</a:t>
            </a:r>
          </a:p>
        </p:txBody>
      </p:sp>
      <p:sp>
        <p:nvSpPr>
          <p:cNvPr id="3843" name="Shape 3843"/>
          <p:cNvSpPr txBox="1">
            <a:spLocks noGrp="1"/>
          </p:cNvSpPr>
          <p:nvPr>
            <p:ph type="body" idx="1"/>
          </p:nvPr>
        </p:nvSpPr>
        <p:spPr>
          <a:xfrm>
            <a:off x="718299" y="1006803"/>
            <a:ext cx="7271919" cy="2956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Weigh and Consider! (Harold Bloom “How to Read and Why”)</a:t>
            </a:r>
            <a:b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Disobey!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Experiment!</a:t>
            </a:r>
            <a:endParaRPr lang="en-US"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Participate!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Enjoy!</a:t>
            </a:r>
            <a:endParaRPr lang="en" sz="20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Shape 384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 dirty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</a:t>
            </a:r>
            <a:r>
              <a:rPr lang="en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</a:t>
            </a:r>
            <a:r>
              <a:rPr lang="en-US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many other presentation </a:t>
            </a:r>
            <a:r>
              <a:rPr lang="en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template</a:t>
            </a:r>
            <a:r>
              <a:rPr lang="en-US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s</a:t>
            </a:r>
            <a:r>
              <a:rPr lang="en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at</a:t>
            </a:r>
            <a:r>
              <a:rPr lang="en-US" sz="1200" b="1" dirty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1200" b="1" dirty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200" b="1" u="sng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www.slidescarnival.com/help-use-presentation-template</a:t>
            </a:r>
            <a:r>
              <a:rPr lang="en-US" sz="1200" b="1" u="sng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1200" b="1" u="sng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200" b="1" u="sng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1200" b="1" u="sng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200" smtClean="0">
                <a:solidFill>
                  <a:srgbClr val="0B87A1"/>
                </a:solidFill>
              </a:rPr>
              <a:t>T</a:t>
            </a:r>
            <a:r>
              <a:rPr lang="en" sz="1200" dirty="0" err="1" smtClean="0">
                <a:solidFill>
                  <a:srgbClr val="0B87A1"/>
                </a:solidFill>
              </a:rPr>
              <a:t>emplate</a:t>
            </a:r>
            <a:r>
              <a:rPr lang="en-US" sz="1200" dirty="0" smtClean="0">
                <a:solidFill>
                  <a:srgbClr val="0B87A1"/>
                </a:solidFill>
              </a:rPr>
              <a:t>s</a:t>
            </a:r>
            <a:r>
              <a:rPr lang="en" sz="1200" dirty="0" smtClean="0">
                <a:solidFill>
                  <a:srgbClr val="0B87A1"/>
                </a:solidFill>
              </a:rPr>
              <a:t> </a:t>
            </a:r>
            <a:r>
              <a:rPr lang="en-US" sz="1200" dirty="0" smtClean="0">
                <a:solidFill>
                  <a:srgbClr val="0B87A1"/>
                </a:solidFill>
              </a:rPr>
              <a:t>used are</a:t>
            </a:r>
            <a:r>
              <a:rPr lang="en" sz="1200" dirty="0" smtClean="0">
                <a:solidFill>
                  <a:srgbClr val="0B87A1"/>
                </a:solidFill>
              </a:rPr>
              <a:t> </a:t>
            </a:r>
            <a:r>
              <a:rPr lang="en" sz="1200" dirty="0">
                <a:solidFill>
                  <a:srgbClr val="0B87A1"/>
                </a:solidFill>
              </a:rPr>
              <a:t>free to use under </a:t>
            </a:r>
            <a:r>
              <a:rPr lang="en" sz="1200" u="sng" dirty="0">
                <a:solidFill>
                  <a:srgbClr val="0B87A1"/>
                </a:solidFill>
                <a:hlinkClick r:id="rId4"/>
              </a:rPr>
              <a:t>Creative Commons Attribution license</a:t>
            </a:r>
            <a:r>
              <a:rPr lang="en" sz="1200" dirty="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B87A1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0B87A1"/>
              </a:solidFill>
            </a:endParaRPr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9248" y="1632785"/>
            <a:ext cx="1735810" cy="173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138863"/>
            <a:ext cx="3731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319625" y="1298663"/>
            <a:ext cx="4700594" cy="27514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I am </a:t>
            </a:r>
            <a:r>
              <a:rPr lang="en-US" b="1" dirty="0" smtClean="0">
                <a:latin typeface="Titillium Web"/>
                <a:ea typeface="Titillium Web"/>
                <a:cs typeface="Titillium Web"/>
                <a:sym typeface="Titillium Web"/>
              </a:rPr>
              <a:t>Michelle W5NYV</a:t>
            </a:r>
            <a:endParaRPr lang="en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 smtClean="0"/>
              <a:t>I enjoy thinking and doing!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 smtClean="0"/>
              <a:t>Not necessarily in that order!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(MSEE Info Theory, DEFCON, Burning Man, AMSAT, IEEE, GNU Radio, Gator (punk rock), 2nd lines, street bands, community orchestras, pipe organ construction, Phase 4 Ground)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sz="1800" dirty="0"/>
              <a:t>https://phase4ground.github.io/</a:t>
            </a:r>
            <a:endParaRPr lang="en" sz="1800" dirty="0"/>
          </a:p>
        </p:txBody>
      </p:sp>
      <p:pic>
        <p:nvPicPr>
          <p:cNvPr id="3852" name="Shape 385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80013" y="-8376"/>
            <a:ext cx="3870106" cy="5160141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236" b="38100"/>
          <a:stretch/>
        </p:blipFill>
        <p:spPr>
          <a:xfrm>
            <a:off x="0" y="-1"/>
            <a:ext cx="6953693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5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71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62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4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989667" y="958672"/>
            <a:ext cx="459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Questions!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2196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123</Words>
  <Application>Microsoft Macintosh PowerPoint</Application>
  <PresentationFormat>On-screen Show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Dosis Light</vt:lpstr>
      <vt:lpstr>Lato Hairline</vt:lpstr>
      <vt:lpstr>Lato Light</vt:lpstr>
      <vt:lpstr>Titillium Web</vt:lpstr>
      <vt:lpstr>Titillium Web Light</vt:lpstr>
      <vt:lpstr>Arial</vt:lpstr>
      <vt:lpstr>Mowbray template</vt:lpstr>
      <vt:lpstr>Eglamour template</vt:lpstr>
      <vt:lpstr>Open Source Satellites</vt:lpstr>
      <vt:lpstr>INSTRUCTIONS FOR USE</vt:lpstr>
      <vt:lpstr>HELLO!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Matters</dc:title>
  <cp:lastModifiedBy>Michelle Thompson</cp:lastModifiedBy>
  <cp:revision>422</cp:revision>
  <dcterms:modified xsi:type="dcterms:W3CDTF">2017-11-29T21:04:05Z</dcterms:modified>
</cp:coreProperties>
</file>