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1" r:id="rId2"/>
  </p:sldMasterIdLst>
  <p:notesMasterIdLst>
    <p:notesMasterId r:id="rId17"/>
  </p:notesMasterIdLst>
  <p:sldIdLst>
    <p:sldId id="256" r:id="rId3"/>
    <p:sldId id="257" r:id="rId4"/>
    <p:sldId id="258" r:id="rId5"/>
    <p:sldId id="299" r:id="rId6"/>
    <p:sldId id="320" r:id="rId7"/>
    <p:sldId id="324" r:id="rId8"/>
    <p:sldId id="325" r:id="rId9"/>
    <p:sldId id="326" r:id="rId10"/>
    <p:sldId id="327" r:id="rId11"/>
    <p:sldId id="328" r:id="rId12"/>
    <p:sldId id="321" r:id="rId13"/>
    <p:sldId id="322" r:id="rId14"/>
    <p:sldId id="323" r:id="rId15"/>
    <p:sldId id="31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E643B5-CD09-4EDB-BDFA-28EC86088465}">
  <a:tblStyle styleId="{BDE643B5-CD09-4EDB-BDFA-28EC86088465}" styleName="Table_0">
    <a:wholeTbl>
      <a:tcTxStyle>
        <a:font>
          <a:latin typeface="Arial"/>
          <a:ea typeface="Arial"/>
          <a:cs typeface="Arial"/>
        </a:font>
        <a:srgbClr val="000000"/>
      </a:tcTxStyle>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5"/>
    <p:restoredTop sz="62383" autoAdjust="0"/>
  </p:normalViewPr>
  <p:slideViewPr>
    <p:cSldViewPr snapToGrid="0" snapToObjects="1">
      <p:cViewPr>
        <p:scale>
          <a:sx n="120" d="100"/>
          <a:sy n="120" d="100"/>
        </p:scale>
        <p:origin x="1992" y="432"/>
      </p:cViewPr>
      <p:guideLst>
        <p:guide orient="horz" pos="1620"/>
        <p:guide pos="2880"/>
      </p:guideLst>
    </p:cSldViewPr>
  </p:slideViewPr>
  <p:notesTextViewPr>
    <p:cViewPr>
      <p:scale>
        <a:sx n="114" d="100"/>
        <a:sy n="114"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96375782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Open Source refers to software for which the original source code is made freely available and may be redistributed and modified. There are a variety of licenses that further refine this definition. This is in contrast to proprietary software, where the original source code is not made available outside the developers or people that have NDAs or licenses to see it.</a:t>
            </a:r>
            <a:br>
              <a:rPr lang="en-US" dirty="0" smtClean="0"/>
            </a:br>
            <a:r>
              <a:rPr lang="en-US" dirty="0" smtClean="0"/>
              <a:t/>
            </a:r>
            <a:br>
              <a:rPr lang="en-US" dirty="0" smtClean="0"/>
            </a:br>
            <a:r>
              <a:rPr lang="en-US" dirty="0" smtClean="0"/>
              <a:t>The open-source movement in software and hardware has dramatically changed our engineering culture and economy for the better. Linux, Wikipedia, Apache, Project Gutenberg, Atom, </a:t>
            </a:r>
            <a:r>
              <a:rPr lang="en-US" dirty="0" err="1" smtClean="0"/>
              <a:t>GitLab</a:t>
            </a:r>
            <a:r>
              <a:rPr lang="en-US" dirty="0" smtClean="0"/>
              <a:t>, </a:t>
            </a:r>
            <a:r>
              <a:rPr lang="en-US" dirty="0" err="1" smtClean="0"/>
              <a:t>OpenSCAD</a:t>
            </a:r>
            <a:r>
              <a:rPr lang="en-US" dirty="0" smtClean="0"/>
              <a:t>, and Eclipse are only a few successful open source projects that have enabled enormous quantities of productive work and innumerable lucrative endeavors. </a:t>
            </a:r>
            <a:br>
              <a:rPr lang="en-US" dirty="0" smtClean="0"/>
            </a:br>
            <a:r>
              <a:rPr lang="en-US" dirty="0" smtClean="0"/>
              <a:t/>
            </a:r>
            <a:br>
              <a:rPr lang="en-US" dirty="0" smtClean="0"/>
            </a:br>
            <a:r>
              <a:rPr lang="en-US" dirty="0" smtClean="0"/>
              <a:t>Questions of "Why would someone sell a software product for free?" and "Why should anyone participate in a project that does not reap financial rewards?" are routinely answered by evidence of the enormous value of collaborative organizations and their work products. </a:t>
            </a:r>
            <a:br>
              <a:rPr lang="en-US" dirty="0" smtClean="0"/>
            </a:br>
            <a:r>
              <a:rPr lang="en-US" dirty="0" smtClean="0"/>
              <a:t/>
            </a:r>
            <a:br>
              <a:rPr lang="en-US" dirty="0" smtClean="0"/>
            </a:br>
            <a:r>
              <a:rPr lang="en-US" dirty="0" smtClean="0"/>
              <a:t>Most software that is written is never intended to be sold. Instead, it is intended to solve a problem for a business that does something other than sell software. For example, for academia, or to solve some individual need. So, the question "why share software instead of sell it" is the wrong question. "How can I share the cost of making this software that I never intended to sell, make it better, and get the benefit other people's work and ideas" is a better question, and the natural answer is Open Source.</a:t>
            </a:r>
            <a:br>
              <a:rPr lang="en-US" dirty="0" smtClean="0"/>
            </a:br>
            <a:r>
              <a:rPr lang="en-US" dirty="0" smtClean="0"/>
              <a:t/>
            </a:r>
            <a:br>
              <a:rPr lang="en-US" dirty="0" smtClean="0"/>
            </a:br>
            <a:r>
              <a:rPr lang="en-US" dirty="0" smtClean="0"/>
              <a:t>Open-source hardware, championed by Bruce </a:t>
            </a:r>
            <a:r>
              <a:rPr lang="en-US" dirty="0" err="1" smtClean="0"/>
              <a:t>Perens</a:t>
            </a:r>
            <a:r>
              <a:rPr lang="en-US" dirty="0" smtClean="0"/>
              <a:t> and the Maker Movement, has had a more difficult time finding solid legal ground than open-source software. Despite this, open-source hardware continues to gain influence across educational, scientific, and consumer markets. Repatriating proprietary knowledge to the commons is a mission of many hardware hackers and open-source activists. Knowledge in the commons is considered to be of great benefit.</a:t>
            </a:r>
            <a:br>
              <a:rPr lang="en-US" dirty="0" smtClean="0"/>
            </a:br>
            <a:r>
              <a:rPr lang="en-US" dirty="0" smtClean="0"/>
              <a:t/>
            </a:r>
            <a:br>
              <a:rPr lang="en-US" dirty="0" smtClean="0"/>
            </a:br>
            <a:r>
              <a:rPr lang="en-US" dirty="0" smtClean="0"/>
              <a:t>With open-source on the ascendancy, and all the obvious advantages, amateur radio seems to be the perfect place for open-source software to triumph. This is not universally true. The relatively small amateur radio market means that proprietary software can and does remain dominant in some categories. However, amateur radio experimenters have access to and an increasingly large amount of involvement within one of the most interesting and powerful open source projects in the radio world: GNU Radio. GNU Radio is a free and open source toolkit for software radio. Software defined radio is absolutely essential to all modern radio research and has already made a profound difference commercially. The trend will continue with deep learning and cognitive radio essentially re-writing the landscape of how radio is used by the public and how it is regulated by governments. In one particular area of amateur radio, the open source movement runs into a special and somewhat unique challenge. The amateur radio service includes satellites. The history of amateur satellite service in the United States dates back to 1961 when the satellite Oscar 1 hitch-hiked a ride to space along with a government spy satellite.</a:t>
            </a:r>
            <a:br>
              <a:rPr lang="en-US" dirty="0" smtClean="0"/>
            </a:br>
            <a:r>
              <a:rPr lang="en-US" dirty="0" smtClean="0"/>
              <a:t/>
            </a:r>
            <a:br>
              <a:rPr lang="en-US" dirty="0" smtClean="0"/>
            </a:br>
            <a:r>
              <a:rPr lang="en-US" dirty="0" smtClean="0"/>
              <a:t>Quietly, hams pursued a half-century long, astonishingly successful private space program that is still little-known outside of ham radio today, but has launched over 80 satellites, almost all of them as hitch-hikers along with other payloads that were the main purpose of the launch.</a:t>
            </a:r>
            <a:br>
              <a:rPr lang="en-US" dirty="0" smtClean="0"/>
            </a:br>
            <a:r>
              <a:rPr lang="en-US" dirty="0" smtClean="0"/>
              <a:t/>
            </a:r>
            <a:br>
              <a:rPr lang="en-US" dirty="0" smtClean="0"/>
            </a:br>
            <a:r>
              <a:rPr lang="en-US" dirty="0" smtClean="0"/>
              <a:t>You can find a list of what's currently in orbit and active from </a:t>
            </a:r>
            <a:r>
              <a:rPr lang="en-US" dirty="0" err="1" smtClean="0"/>
              <a:t>AMSAT.org</a:t>
            </a:r>
            <a:r>
              <a:rPr lang="en-US" dirty="0" smtClean="0"/>
              <a:t>, the website for Amateur Satellite Corporation. The challenge that we face as amateur satellite developers? Communications satellites were regulated as munitions under ITAR for many years. ITAR is the International Traffic in Arms Regulations. It is a set of United States regulations that restrict and control the export of defense and military related technologies to safeguard U.S. national security and further U.S. foreign policy objectives. The stated mission of amateur radio in the United States, which is to support advancement of the radio arts, education, emergency response, and includes language encouraging amateur radio operators to contribute to international goodwill runs into a brick regulatory wall with ITAR. Both amateur and commercial satellite development in the United States were very negatively impacted by ITAR. Open Source development, which we pursue, is all about openness and sharing. Contrast that with ITAR, which is about keeping knowledge away from countries that might use it to our peril, like North Korea.</a:t>
            </a:r>
            <a:br>
              <a:rPr lang="en-US" dirty="0" smtClean="0"/>
            </a:br>
            <a:r>
              <a:rPr lang="en-US" dirty="0" smtClean="0"/>
              <a:t/>
            </a:r>
            <a:br>
              <a:rPr lang="en-US" dirty="0" smtClean="0"/>
            </a:br>
            <a:r>
              <a:rPr lang="en-US" dirty="0" smtClean="0"/>
              <a:t>Today will talk about the impact of regulatory decisions on the collaborative history of AMSAT, the current efforts to get back on track within AMSAT, how one particular AMSAT project was restructured to avoid ITAR, and how both AMSAT-DL and AMSAT-NA are working together to implement an amateur-radio centric open source version of DVB-S2 for use in amateur satellite payloads and satellite simulators. Technical details of the DVB-S2 and S2X protocol will be discussed. This project is called Phase 4 Ground and is ongoing.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Shape 38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9" name="Shape 38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smtClean="0"/>
              <a:t>IEEE makes me put this in here</a:t>
            </a:r>
          </a:p>
          <a:p>
            <a:pPr lvl="0">
              <a:spcBef>
                <a:spcPts val="0"/>
              </a:spcBef>
              <a:buNone/>
            </a:pPr>
            <a:r>
              <a:rPr lang="en-US" dirty="0" smtClean="0"/>
              <a:t>The also</a:t>
            </a:r>
            <a:r>
              <a:rPr lang="en-US" baseline="0" dirty="0" smtClean="0"/>
              <a:t> told me no swearing and not to start </a:t>
            </a:r>
            <a:r>
              <a:rPr lang="en-US" baseline="0" dirty="0" smtClean="0"/>
              <a:t>any </a:t>
            </a:r>
            <a:r>
              <a:rPr lang="en-US" baseline="0" dirty="0" smtClean="0"/>
              <a:t>bar fights. That’s a music joke. </a:t>
            </a:r>
            <a:r>
              <a:rPr lang="en-US" baseline="0" dirty="0" smtClean="0"/>
              <a:t/>
            </a:r>
            <a:br>
              <a:rPr lang="en-US" baseline="0" dirty="0" smtClean="0"/>
            </a:br>
            <a:r>
              <a:rPr lang="en-US" baseline="0" dirty="0" smtClean="0"/>
              <a:t/>
            </a:r>
            <a:br>
              <a:rPr lang="en-US" baseline="0" dirty="0" smtClean="0"/>
            </a:br>
            <a:r>
              <a:rPr lang="en-US" baseline="0" dirty="0" smtClean="0"/>
              <a:t>I am a </a:t>
            </a:r>
            <a:r>
              <a:rPr lang="en-US" baseline="0" dirty="0" err="1" smtClean="0"/>
              <a:t>practicioner</a:t>
            </a:r>
            <a:r>
              <a:rPr lang="en-US" baseline="0" dirty="0" smtClean="0"/>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7921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1364040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wrap="square" lIns="91425" tIns="91425" rIns="91425" bIns="91425" anchor="t" anchorCtr="0"/>
          <a:lstStyle>
            <a:lvl1pPr lvl="0">
              <a:spcBef>
                <a:spcPts val="0"/>
              </a:spcBef>
              <a:buClr>
                <a:srgbClr val="80BFB7"/>
              </a:buClr>
              <a:buSzPct val="100000"/>
              <a:defRPr sz="6000">
                <a:solidFill>
                  <a:srgbClr val="80BFB7"/>
                </a:solidFill>
              </a:defRPr>
            </a:lvl1pPr>
            <a:lvl2pPr lvl="1">
              <a:spcBef>
                <a:spcPts val="0"/>
              </a:spcBef>
              <a:buClr>
                <a:srgbClr val="80BFB7"/>
              </a:buClr>
              <a:buSzPct val="100000"/>
              <a:defRPr sz="6000">
                <a:solidFill>
                  <a:srgbClr val="80BFB7"/>
                </a:solidFill>
              </a:defRPr>
            </a:lvl2pPr>
            <a:lvl3pPr lvl="2">
              <a:spcBef>
                <a:spcPts val="0"/>
              </a:spcBef>
              <a:buClr>
                <a:srgbClr val="80BFB7"/>
              </a:buClr>
              <a:buSzPct val="100000"/>
              <a:defRPr sz="6000">
                <a:solidFill>
                  <a:srgbClr val="80BFB7"/>
                </a:solidFill>
              </a:defRPr>
            </a:lvl3pPr>
            <a:lvl4pPr lvl="3">
              <a:spcBef>
                <a:spcPts val="0"/>
              </a:spcBef>
              <a:buClr>
                <a:srgbClr val="80BFB7"/>
              </a:buClr>
              <a:buSzPct val="100000"/>
              <a:defRPr sz="6000">
                <a:solidFill>
                  <a:srgbClr val="80BFB7"/>
                </a:solidFill>
              </a:defRPr>
            </a:lvl4pPr>
            <a:lvl5pPr lvl="4">
              <a:spcBef>
                <a:spcPts val="0"/>
              </a:spcBef>
              <a:buClr>
                <a:srgbClr val="80BFB7"/>
              </a:buClr>
              <a:buSzPct val="100000"/>
              <a:defRPr sz="6000">
                <a:solidFill>
                  <a:srgbClr val="80BFB7"/>
                </a:solidFill>
              </a:defRPr>
            </a:lvl5pPr>
            <a:lvl6pPr lvl="5">
              <a:spcBef>
                <a:spcPts val="0"/>
              </a:spcBef>
              <a:buClr>
                <a:srgbClr val="80BFB7"/>
              </a:buClr>
              <a:buSzPct val="100000"/>
              <a:defRPr sz="6000">
                <a:solidFill>
                  <a:srgbClr val="80BFB7"/>
                </a:solidFill>
              </a:defRPr>
            </a:lvl6pPr>
            <a:lvl7pPr lvl="6">
              <a:spcBef>
                <a:spcPts val="0"/>
              </a:spcBef>
              <a:buClr>
                <a:srgbClr val="80BFB7"/>
              </a:buClr>
              <a:buSzPct val="100000"/>
              <a:defRPr sz="6000">
                <a:solidFill>
                  <a:srgbClr val="80BFB7"/>
                </a:solidFill>
              </a:defRPr>
            </a:lvl7pPr>
            <a:lvl8pPr lvl="7">
              <a:spcBef>
                <a:spcPts val="0"/>
              </a:spcBef>
              <a:buClr>
                <a:srgbClr val="80BFB7"/>
              </a:buClr>
              <a:buSzPct val="100000"/>
              <a:defRPr sz="6000">
                <a:solidFill>
                  <a:srgbClr val="80BFB7"/>
                </a:solidFill>
              </a:defRPr>
            </a:lvl8pPr>
            <a:lvl9pPr lvl="8">
              <a:spcBef>
                <a:spcPts val="0"/>
              </a:spcBef>
              <a:buClr>
                <a:srgbClr val="80BFB7"/>
              </a:buClr>
              <a:buSzPct val="100000"/>
              <a:defRPr sz="6000">
                <a:solidFill>
                  <a:srgbClr val="80BFB7"/>
                </a:solidFill>
              </a:defRPr>
            </a:lvl9pPr>
          </a:lstStyle>
          <a:p>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half">
    <p:bg>
      <p:bgPr>
        <a:blipFill>
          <a:blip r:embed="rId2">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pic>
        <p:nvPicPr>
          <p:cNvPr id="55" name="Shape 55"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6660552" cy="5143500"/>
          </a:xfrm>
          <a:prstGeom prst="rect">
            <a:avLst/>
          </a:prstGeom>
          <a:noFill/>
          <a:ln>
            <a:noFill/>
          </a:ln>
        </p:spPr>
      </p:pic>
    </p:spTree>
    <p:extLst>
      <p:ext uri="{BB962C8B-B14F-4D97-AF65-F5344CB8AC3E}">
        <p14:creationId xmlns:p14="http://schemas.microsoft.com/office/powerpoint/2010/main" val="8164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528" name="Shape 528"/>
          <p:cNvSpPr txBox="1">
            <a:spLocks noGrp="1"/>
          </p:cNvSpPr>
          <p:nvPr>
            <p:ph type="subTitle" idx="1"/>
          </p:nvPr>
        </p:nvSpPr>
        <p:spPr>
          <a:xfrm>
            <a:off x="685800" y="3983055"/>
            <a:ext cx="5268900" cy="784800"/>
          </a:xfrm>
          <a:prstGeom prst="rect">
            <a:avLst/>
          </a:prstGeom>
        </p:spPr>
        <p:txBody>
          <a:bodyPr wrap="square" lIns="91425" tIns="91425" rIns="91425" bIns="91425" anchor="t" anchorCtr="0"/>
          <a:lstStyle>
            <a:lvl1pPr lvl="0" rtl="0">
              <a:spcBef>
                <a:spcPts val="0"/>
              </a:spcBef>
              <a:buClr>
                <a:srgbClr val="80BFB7"/>
              </a:buClr>
              <a:buNone/>
              <a:defRPr>
                <a:solidFill>
                  <a:srgbClr val="80BFB7"/>
                </a:solidFill>
              </a:defRPr>
            </a:lvl1pPr>
            <a:lvl2pPr lvl="1" rtl="0">
              <a:spcBef>
                <a:spcPts val="0"/>
              </a:spcBef>
              <a:buClr>
                <a:srgbClr val="80BFB7"/>
              </a:buClr>
              <a:buSzPct val="100000"/>
              <a:buNone/>
              <a:defRPr sz="3000">
                <a:solidFill>
                  <a:srgbClr val="80BFB7"/>
                </a:solidFill>
              </a:defRPr>
            </a:lvl2pPr>
            <a:lvl3pPr lvl="2" rtl="0">
              <a:spcBef>
                <a:spcPts val="0"/>
              </a:spcBef>
              <a:buClr>
                <a:srgbClr val="80BFB7"/>
              </a:buClr>
              <a:buSzPct val="100000"/>
              <a:buNone/>
              <a:defRPr sz="3000">
                <a:solidFill>
                  <a:srgbClr val="80BFB7"/>
                </a:solidFill>
              </a:defRPr>
            </a:lvl3pPr>
            <a:lvl4pPr lvl="3" rtl="0">
              <a:spcBef>
                <a:spcPts val="0"/>
              </a:spcBef>
              <a:buClr>
                <a:srgbClr val="80BFB7"/>
              </a:buClr>
              <a:buSzPct val="100000"/>
              <a:buNone/>
              <a:defRPr sz="3000">
                <a:solidFill>
                  <a:srgbClr val="80BFB7"/>
                </a:solidFill>
              </a:defRPr>
            </a:lvl4pPr>
            <a:lvl5pPr lvl="4" rtl="0">
              <a:spcBef>
                <a:spcPts val="0"/>
              </a:spcBef>
              <a:buClr>
                <a:srgbClr val="80BFB7"/>
              </a:buClr>
              <a:buSzPct val="100000"/>
              <a:buNone/>
              <a:defRPr sz="3000">
                <a:solidFill>
                  <a:srgbClr val="80BFB7"/>
                </a:solidFill>
              </a:defRPr>
            </a:lvl5pPr>
            <a:lvl6pPr lvl="5" rtl="0">
              <a:spcBef>
                <a:spcPts val="0"/>
              </a:spcBef>
              <a:buClr>
                <a:srgbClr val="80BFB7"/>
              </a:buClr>
              <a:buSzPct val="100000"/>
              <a:buNone/>
              <a:defRPr sz="3000">
                <a:solidFill>
                  <a:srgbClr val="80BFB7"/>
                </a:solidFill>
              </a:defRPr>
            </a:lvl6pPr>
            <a:lvl7pPr lvl="6" rtl="0">
              <a:spcBef>
                <a:spcPts val="0"/>
              </a:spcBef>
              <a:buClr>
                <a:srgbClr val="80BFB7"/>
              </a:buClr>
              <a:buSzPct val="100000"/>
              <a:buNone/>
              <a:defRPr sz="3000">
                <a:solidFill>
                  <a:srgbClr val="80BFB7"/>
                </a:solidFill>
              </a:defRPr>
            </a:lvl7pPr>
            <a:lvl8pPr lvl="7" rtl="0">
              <a:spcBef>
                <a:spcPts val="0"/>
              </a:spcBef>
              <a:buClr>
                <a:srgbClr val="80BFB7"/>
              </a:buClr>
              <a:buSzPct val="100000"/>
              <a:buNone/>
              <a:defRPr sz="3000">
                <a:solidFill>
                  <a:srgbClr val="80BFB7"/>
                </a:solidFill>
              </a:defRPr>
            </a:lvl8pPr>
            <a:lvl9pPr lvl="8" rtl="0">
              <a:spcBef>
                <a:spcPts val="0"/>
              </a:spcBef>
              <a:buClr>
                <a:srgbClr val="80BFB7"/>
              </a:buClr>
              <a:buSzPct val="100000"/>
              <a:buNone/>
              <a:defRPr sz="3000">
                <a:solidFill>
                  <a:srgbClr val="80BFB7"/>
                </a:solidFill>
              </a:defRPr>
            </a:lvl9pPr>
          </a:lstStyle>
          <a:p>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43" name="Shape 1843"/>
          <p:cNvSpPr txBox="1">
            <a:spLocks noGrp="1"/>
          </p:cNvSpPr>
          <p:nvPr>
            <p:ph type="body" idx="1"/>
          </p:nvPr>
        </p:nvSpPr>
        <p:spPr>
          <a:xfrm>
            <a:off x="718300"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sp>
        <p:nvSpPr>
          <p:cNvPr id="1844" name="Shape 1844"/>
          <p:cNvSpPr txBox="1">
            <a:spLocks noGrp="1"/>
          </p:cNvSpPr>
          <p:nvPr>
            <p:ph type="body" idx="2"/>
          </p:nvPr>
        </p:nvSpPr>
        <p:spPr>
          <a:xfrm>
            <a:off x="4156071" y="1762650"/>
            <a:ext cx="3242400" cy="3087000"/>
          </a:xfrm>
          <a:prstGeom prst="rect">
            <a:avLst/>
          </a:prstGeom>
        </p:spPr>
        <p:txBody>
          <a:bodyPr wrap="square" lIns="91425" tIns="91425" rIns="91425" bIns="91425" anchor="t" anchorCtr="0"/>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a:endParaRP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2119" name="Shape 211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wrap="square" lIns="91425" tIns="91425" rIns="91425" bIns="91425" anchor="ctr" anchorCtr="0">
              <a:noAutofit/>
            </a:bodyPr>
            <a:lstStyle/>
            <a:p>
              <a:pPr lvl="0">
                <a:spcBef>
                  <a:spcPts val="0"/>
                </a:spcBef>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wrap="square" lIns="91425" tIns="91425" rIns="91425" bIns="91425" anchor="ctr" anchorCtr="0">
              <a:noAutofit/>
            </a:bodyPr>
            <a:lstStyle/>
            <a:p>
              <a:pPr lvl="0">
                <a:spcBef>
                  <a:spcPts val="0"/>
                </a:spcBef>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wrap="square" lIns="91425" tIns="91425" rIns="91425" bIns="91425" anchor="ctr" anchorCtr="0">
              <a:noAutofit/>
            </a:bodyPr>
            <a:lstStyle/>
            <a:p>
              <a:pPr lvl="0">
                <a:spcBef>
                  <a:spcPts val="0"/>
                </a:spcBef>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wrap="square" lIns="91425" tIns="91425" rIns="91425" bIns="91425" anchor="ctr" anchorCtr="0">
              <a:noAutofit/>
            </a:bodyPr>
            <a:lstStyle/>
            <a:p>
              <a:pPr lvl="0">
                <a:spcBef>
                  <a:spcPts val="0"/>
                </a:spcBef>
                <a:buNone/>
              </a:pPr>
              <a:endParaRPr/>
            </a:p>
          </p:txBody>
        </p:sp>
      </p:grpSp>
      <p:sp>
        <p:nvSpPr>
          <p:cNvPr id="3229" name="Shape 3229"/>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descr="paint_transparent1.png"/>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1" y="0"/>
            <a:ext cx="4095677" cy="5143500"/>
          </a:xfrm>
          <a:prstGeom prst="rect">
            <a:avLst/>
          </a:prstGeom>
          <a:noFill/>
          <a:ln>
            <a:noFill/>
          </a:ln>
        </p:spPr>
      </p:pic>
      <p:sp>
        <p:nvSpPr>
          <p:cNvPr id="11" name="Shape 11"/>
          <p:cNvSpPr txBox="1">
            <a:spLocks noGrp="1"/>
          </p:cNvSpPr>
          <p:nvPr>
            <p:ph type="ctrTitle"/>
          </p:nvPr>
        </p:nvSpPr>
        <p:spPr>
          <a:xfrm>
            <a:off x="3208125" y="3287225"/>
            <a:ext cx="5250300" cy="1159800"/>
          </a:xfrm>
          <a:prstGeom prst="rect">
            <a:avLst/>
          </a:prstGeom>
        </p:spPr>
        <p:txBody>
          <a:bodyPr wrap="square" lIns="91425" tIns="91425" rIns="91425" bIns="91425" anchor="b" anchorCtr="0"/>
          <a:lstStyle>
            <a:lvl1pPr lvl="0" algn="r">
              <a:spcBef>
                <a:spcPts val="0"/>
              </a:spcBef>
              <a:buClr>
                <a:srgbClr val="FFFFFF"/>
              </a:buClr>
              <a:buSzPct val="100000"/>
              <a:buFont typeface="Lato Light"/>
              <a:defRPr sz="5000">
                <a:solidFill>
                  <a:srgbClr val="FFFFFF"/>
                </a:solidFill>
                <a:latin typeface="Lato Light"/>
                <a:ea typeface="Lato Light"/>
                <a:cs typeface="Lato Light"/>
                <a:sym typeface="Lato Light"/>
              </a:defRPr>
            </a:lvl1pPr>
            <a:lvl2pPr lvl="1" algn="r">
              <a:spcBef>
                <a:spcPts val="0"/>
              </a:spcBef>
              <a:buClr>
                <a:srgbClr val="FFFFFF"/>
              </a:buClr>
              <a:buSzPct val="100000"/>
              <a:buFont typeface="Lato Light"/>
              <a:defRPr sz="5000">
                <a:solidFill>
                  <a:srgbClr val="FFFFFF"/>
                </a:solidFill>
                <a:latin typeface="Lato Light"/>
                <a:ea typeface="Lato Light"/>
                <a:cs typeface="Lato Light"/>
                <a:sym typeface="Lato Light"/>
              </a:defRPr>
            </a:lvl2pPr>
            <a:lvl3pPr lvl="2" algn="r">
              <a:spcBef>
                <a:spcPts val="0"/>
              </a:spcBef>
              <a:buClr>
                <a:srgbClr val="FFFFFF"/>
              </a:buClr>
              <a:buSzPct val="100000"/>
              <a:buFont typeface="Lato Light"/>
              <a:defRPr sz="5000">
                <a:solidFill>
                  <a:srgbClr val="FFFFFF"/>
                </a:solidFill>
                <a:latin typeface="Lato Light"/>
                <a:ea typeface="Lato Light"/>
                <a:cs typeface="Lato Light"/>
                <a:sym typeface="Lato Light"/>
              </a:defRPr>
            </a:lvl3pPr>
            <a:lvl4pPr lvl="3" algn="r">
              <a:spcBef>
                <a:spcPts val="0"/>
              </a:spcBef>
              <a:buClr>
                <a:srgbClr val="FFFFFF"/>
              </a:buClr>
              <a:buSzPct val="100000"/>
              <a:buFont typeface="Lato Light"/>
              <a:defRPr sz="5000">
                <a:solidFill>
                  <a:srgbClr val="FFFFFF"/>
                </a:solidFill>
                <a:latin typeface="Lato Light"/>
                <a:ea typeface="Lato Light"/>
                <a:cs typeface="Lato Light"/>
                <a:sym typeface="Lato Light"/>
              </a:defRPr>
            </a:lvl4pPr>
            <a:lvl5pPr lvl="4" algn="r">
              <a:spcBef>
                <a:spcPts val="0"/>
              </a:spcBef>
              <a:buClr>
                <a:srgbClr val="FFFFFF"/>
              </a:buClr>
              <a:buSzPct val="100000"/>
              <a:buFont typeface="Lato Light"/>
              <a:defRPr sz="5000">
                <a:solidFill>
                  <a:srgbClr val="FFFFFF"/>
                </a:solidFill>
                <a:latin typeface="Lato Light"/>
                <a:ea typeface="Lato Light"/>
                <a:cs typeface="Lato Light"/>
                <a:sym typeface="Lato Light"/>
              </a:defRPr>
            </a:lvl5pPr>
            <a:lvl6pPr lvl="5" algn="r">
              <a:spcBef>
                <a:spcPts val="0"/>
              </a:spcBef>
              <a:buClr>
                <a:srgbClr val="FFFFFF"/>
              </a:buClr>
              <a:buSzPct val="100000"/>
              <a:buFont typeface="Lato Light"/>
              <a:defRPr sz="5000">
                <a:solidFill>
                  <a:srgbClr val="FFFFFF"/>
                </a:solidFill>
                <a:latin typeface="Lato Light"/>
                <a:ea typeface="Lato Light"/>
                <a:cs typeface="Lato Light"/>
                <a:sym typeface="Lato Light"/>
              </a:defRPr>
            </a:lvl6pPr>
            <a:lvl7pPr lvl="6" algn="r">
              <a:spcBef>
                <a:spcPts val="0"/>
              </a:spcBef>
              <a:buClr>
                <a:srgbClr val="FFFFFF"/>
              </a:buClr>
              <a:buSzPct val="100000"/>
              <a:buFont typeface="Lato Light"/>
              <a:defRPr sz="5000">
                <a:solidFill>
                  <a:srgbClr val="FFFFFF"/>
                </a:solidFill>
                <a:latin typeface="Lato Light"/>
                <a:ea typeface="Lato Light"/>
                <a:cs typeface="Lato Light"/>
                <a:sym typeface="Lato Light"/>
              </a:defRPr>
            </a:lvl7pPr>
            <a:lvl8pPr lvl="7" algn="r">
              <a:spcBef>
                <a:spcPts val="0"/>
              </a:spcBef>
              <a:buClr>
                <a:srgbClr val="FFFFFF"/>
              </a:buClr>
              <a:buSzPct val="100000"/>
              <a:buFont typeface="Lato Light"/>
              <a:defRPr sz="5000">
                <a:solidFill>
                  <a:srgbClr val="FFFFFF"/>
                </a:solidFill>
                <a:latin typeface="Lato Light"/>
                <a:ea typeface="Lato Light"/>
                <a:cs typeface="Lato Light"/>
                <a:sym typeface="Lato Light"/>
              </a:defRPr>
            </a:lvl8pPr>
            <a:lvl9pPr lvl="8" algn="r">
              <a:spcBef>
                <a:spcPts val="0"/>
              </a:spcBef>
              <a:buClr>
                <a:srgbClr val="FFFFFF"/>
              </a:buClr>
              <a:buSzPct val="100000"/>
              <a:buFont typeface="Lato Light"/>
              <a:defRPr sz="5000">
                <a:solidFill>
                  <a:srgbClr val="FFFFFF"/>
                </a:solidFill>
                <a:latin typeface="Lato Light"/>
                <a:ea typeface="Lato Light"/>
                <a:cs typeface="Lato Light"/>
                <a:sym typeface="Lato Light"/>
              </a:defRPr>
            </a:lvl9pPr>
          </a:lstStyle>
          <a:p>
            <a:endParaRPr/>
          </a:p>
        </p:txBody>
      </p:sp>
    </p:spTree>
    <p:extLst>
      <p:ext uri="{BB962C8B-B14F-4D97-AF65-F5344CB8AC3E}">
        <p14:creationId xmlns:p14="http://schemas.microsoft.com/office/powerpoint/2010/main" val="210025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btitle">
    <p:bg>
      <p:bgPr>
        <a:blipFill>
          <a:blip r:embed="rId2">
            <a:alphaModFix/>
          </a:blip>
          <a:stretch>
            <a:fillRect/>
          </a:stretch>
        </a:blipFill>
        <a:effectLst/>
      </p:bgPr>
    </p:bg>
    <p:spTree>
      <p:nvGrpSpPr>
        <p:cNvPr id="1" name="Shape 12"/>
        <p:cNvGrpSpPr/>
        <p:nvPr/>
      </p:nvGrpSpPr>
      <p:grpSpPr>
        <a:xfrm>
          <a:off x="0" y="0"/>
          <a:ext cx="0" cy="0"/>
          <a:chOff x="0" y="0"/>
          <a:chExt cx="0" cy="0"/>
        </a:xfrm>
      </p:grpSpPr>
      <p:pic>
        <p:nvPicPr>
          <p:cNvPr id="13" name="Shape 13" descr="paint_transparent4.png"/>
          <p:cNvPicPr preferRelativeResize="0"/>
          <p:nvPr/>
        </p:nvPicPr>
        <p:blipFill rotWithShape="1">
          <a:blip r:embed="rId3">
            <a:alphaModFix/>
            <a:extLst>
              <a:ext uri="{28A0092B-C50C-407E-A947-70E740481C1C}">
                <a14:useLocalDpi xmlns:a14="http://schemas.microsoft.com/office/drawing/2010/main"/>
              </a:ext>
            </a:extLst>
          </a:blip>
          <a:srcRect/>
          <a:stretch/>
        </p:blipFill>
        <p:spPr>
          <a:xfrm>
            <a:off x="4567925" y="0"/>
            <a:ext cx="4576075" cy="5143524"/>
          </a:xfrm>
          <a:prstGeom prst="rect">
            <a:avLst/>
          </a:prstGeom>
          <a:noFill/>
          <a:ln>
            <a:noFill/>
          </a:ln>
        </p:spPr>
      </p:pic>
      <p:sp>
        <p:nvSpPr>
          <p:cNvPr id="14" name="Shape 14"/>
          <p:cNvSpPr/>
          <p:nvPr/>
        </p:nvSpPr>
        <p:spPr>
          <a:xfrm>
            <a:off x="0" y="-150"/>
            <a:ext cx="5300700" cy="5143500"/>
          </a:xfrm>
          <a:prstGeom prst="rect">
            <a:avLst/>
          </a:prstGeom>
          <a:solidFill>
            <a:srgbClr val="FFFFFF"/>
          </a:solidFill>
          <a:ln>
            <a:noFill/>
          </a:ln>
        </p:spPr>
        <p:txBody>
          <a:bodyPr wrap="square" lIns="91425" tIns="91425" rIns="91425" bIns="91425" anchor="ctr" anchorCtr="0">
            <a:noAutofit/>
          </a:bodyPr>
          <a:lstStyle/>
          <a:p>
            <a:endParaRPr/>
          </a:p>
        </p:txBody>
      </p:sp>
      <p:sp>
        <p:nvSpPr>
          <p:cNvPr id="15" name="Shape 15"/>
          <p:cNvSpPr txBox="1">
            <a:spLocks noGrp="1"/>
          </p:cNvSpPr>
          <p:nvPr>
            <p:ph type="ctrTitle"/>
          </p:nvPr>
        </p:nvSpPr>
        <p:spPr>
          <a:xfrm>
            <a:off x="685800" y="2878750"/>
            <a:ext cx="3914700" cy="1159800"/>
          </a:xfrm>
          <a:prstGeom prst="rect">
            <a:avLst/>
          </a:prstGeom>
        </p:spPr>
        <p:txBody>
          <a:bodyPr wrap="square"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6" name="Shape 16"/>
          <p:cNvSpPr txBox="1">
            <a:spLocks noGrp="1"/>
          </p:cNvSpPr>
          <p:nvPr>
            <p:ph type="subTitle" idx="1"/>
          </p:nvPr>
        </p:nvSpPr>
        <p:spPr>
          <a:xfrm>
            <a:off x="685800" y="4135454"/>
            <a:ext cx="3914700" cy="784800"/>
          </a:xfrm>
          <a:prstGeom prst="rect">
            <a:avLst/>
          </a:prstGeom>
        </p:spPr>
        <p:txBody>
          <a:bodyPr wrap="square" lIns="91425" tIns="91425" rIns="91425" bIns="91425" anchor="t" anchorCtr="0"/>
          <a:lstStyle>
            <a:lvl1pPr lvl="0" rtl="0">
              <a:spcBef>
                <a:spcPts val="0"/>
              </a:spcBef>
              <a:buClr>
                <a:schemeClr val="dk2"/>
              </a:buClr>
              <a:buSzPct val="100000"/>
              <a:buNone/>
              <a:defRPr sz="1400">
                <a:solidFill>
                  <a:schemeClr val="dk2"/>
                </a:solidFill>
              </a:defRPr>
            </a:lvl1pPr>
            <a:lvl2pPr lvl="1" rtl="0">
              <a:spcBef>
                <a:spcPts val="0"/>
              </a:spcBef>
              <a:buClr>
                <a:schemeClr val="dk2"/>
              </a:buClr>
              <a:buSzPct val="100000"/>
              <a:buNone/>
              <a:defRPr sz="1400">
                <a:solidFill>
                  <a:schemeClr val="dk2"/>
                </a:solidFill>
              </a:defRPr>
            </a:lvl2pPr>
            <a:lvl3pPr lvl="2" rtl="0">
              <a:spcBef>
                <a:spcPts val="0"/>
              </a:spcBef>
              <a:buClr>
                <a:schemeClr val="dk2"/>
              </a:buClr>
              <a:buSzPct val="100000"/>
              <a:buNone/>
              <a:defRPr sz="1400">
                <a:solidFill>
                  <a:schemeClr val="dk2"/>
                </a:solidFill>
              </a:defRPr>
            </a:lvl3pPr>
            <a:lvl4pPr lvl="3" rtl="0">
              <a:spcBef>
                <a:spcPts val="0"/>
              </a:spcBef>
              <a:buClr>
                <a:schemeClr val="dk2"/>
              </a:buClr>
              <a:buSzPct val="100000"/>
              <a:buNone/>
              <a:defRPr sz="1400">
                <a:solidFill>
                  <a:schemeClr val="dk2"/>
                </a:solidFill>
              </a:defRPr>
            </a:lvl4pPr>
            <a:lvl5pPr lvl="4" rtl="0">
              <a:spcBef>
                <a:spcPts val="0"/>
              </a:spcBef>
              <a:buClr>
                <a:schemeClr val="dk2"/>
              </a:buClr>
              <a:buSzPct val="100000"/>
              <a:buNone/>
              <a:defRPr sz="1400">
                <a:solidFill>
                  <a:schemeClr val="dk2"/>
                </a:solidFill>
              </a:defRPr>
            </a:lvl5pPr>
            <a:lvl6pPr lvl="5" rtl="0">
              <a:spcBef>
                <a:spcPts val="0"/>
              </a:spcBef>
              <a:buClr>
                <a:schemeClr val="dk2"/>
              </a:buClr>
              <a:buSzPct val="100000"/>
              <a:buNone/>
              <a:defRPr sz="1400">
                <a:solidFill>
                  <a:schemeClr val="dk2"/>
                </a:solidFill>
              </a:defRPr>
            </a:lvl6pPr>
            <a:lvl7pPr lvl="6" rtl="0">
              <a:spcBef>
                <a:spcPts val="0"/>
              </a:spcBef>
              <a:buClr>
                <a:schemeClr val="dk2"/>
              </a:buClr>
              <a:buSzPct val="100000"/>
              <a:buNone/>
              <a:defRPr sz="1400">
                <a:solidFill>
                  <a:schemeClr val="dk2"/>
                </a:solidFill>
              </a:defRPr>
            </a:lvl7pPr>
            <a:lvl8pPr lvl="7" rtl="0">
              <a:spcBef>
                <a:spcPts val="0"/>
              </a:spcBef>
              <a:buClr>
                <a:schemeClr val="dk2"/>
              </a:buClr>
              <a:buSzPct val="100000"/>
              <a:buNone/>
              <a:defRPr sz="1400">
                <a:solidFill>
                  <a:schemeClr val="dk2"/>
                </a:solidFill>
              </a:defRPr>
            </a:lvl8pPr>
            <a:lvl9pPr lvl="8" rtl="0">
              <a:spcBef>
                <a:spcPts val="0"/>
              </a:spcBef>
              <a:buClr>
                <a:schemeClr val="dk2"/>
              </a:buClr>
              <a:buSzPct val="100000"/>
              <a:buNone/>
              <a:defRPr sz="1400">
                <a:solidFill>
                  <a:schemeClr val="dk2"/>
                </a:solidFill>
              </a:defRPr>
            </a:lvl9pPr>
          </a:lstStyle>
          <a:p>
            <a:endParaRPr/>
          </a:p>
        </p:txBody>
      </p:sp>
    </p:spTree>
    <p:extLst>
      <p:ext uri="{BB962C8B-B14F-4D97-AF65-F5344CB8AC3E}">
        <p14:creationId xmlns:p14="http://schemas.microsoft.com/office/powerpoint/2010/main" val="185148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pic>
        <p:nvPicPr>
          <p:cNvPr id="22" name="Shape 22"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 name="Shape 23"/>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buFont typeface="Lato Hairline"/>
              <a:defRPr>
                <a:latin typeface="Lato Hairline"/>
                <a:ea typeface="Lato Hairline"/>
                <a:cs typeface="Lato Hairline"/>
                <a:sym typeface="Lato Hairline"/>
              </a:defRPr>
            </a:lvl1pPr>
            <a:lvl2pPr lvl="1">
              <a:spcBef>
                <a:spcPts val="0"/>
              </a:spcBef>
              <a:buFont typeface="Lato Hairline"/>
              <a:defRPr>
                <a:latin typeface="Lato Hairline"/>
                <a:ea typeface="Lato Hairline"/>
                <a:cs typeface="Lato Hairline"/>
                <a:sym typeface="Lato Hairline"/>
              </a:defRPr>
            </a:lvl2pPr>
            <a:lvl3pPr lvl="2">
              <a:spcBef>
                <a:spcPts val="0"/>
              </a:spcBef>
              <a:buFont typeface="Lato Hairline"/>
              <a:defRPr>
                <a:latin typeface="Lato Hairline"/>
                <a:ea typeface="Lato Hairline"/>
                <a:cs typeface="Lato Hairline"/>
                <a:sym typeface="Lato Hairline"/>
              </a:defRPr>
            </a:lvl3pPr>
            <a:lvl4pPr lvl="3">
              <a:spcBef>
                <a:spcPts val="0"/>
              </a:spcBef>
              <a:buFont typeface="Lato Hairline"/>
              <a:defRPr>
                <a:latin typeface="Lato Hairline"/>
                <a:ea typeface="Lato Hairline"/>
                <a:cs typeface="Lato Hairline"/>
                <a:sym typeface="Lato Hairline"/>
              </a:defRPr>
            </a:lvl4pPr>
            <a:lvl5pPr lvl="4">
              <a:spcBef>
                <a:spcPts val="0"/>
              </a:spcBef>
              <a:buFont typeface="Lato Hairline"/>
              <a:defRPr>
                <a:latin typeface="Lato Hairline"/>
                <a:ea typeface="Lato Hairline"/>
                <a:cs typeface="Lato Hairline"/>
                <a:sym typeface="Lato Hairline"/>
              </a:defRPr>
            </a:lvl5pPr>
            <a:lvl6pPr lvl="5">
              <a:spcBef>
                <a:spcPts val="0"/>
              </a:spcBef>
              <a:buFont typeface="Lato Hairline"/>
              <a:defRPr>
                <a:latin typeface="Lato Hairline"/>
                <a:ea typeface="Lato Hairline"/>
                <a:cs typeface="Lato Hairline"/>
                <a:sym typeface="Lato Hairline"/>
              </a:defRPr>
            </a:lvl6pPr>
            <a:lvl7pPr lvl="6">
              <a:spcBef>
                <a:spcPts val="0"/>
              </a:spcBef>
              <a:buFont typeface="Lato Hairline"/>
              <a:defRPr>
                <a:latin typeface="Lato Hairline"/>
                <a:ea typeface="Lato Hairline"/>
                <a:cs typeface="Lato Hairline"/>
                <a:sym typeface="Lato Hairline"/>
              </a:defRPr>
            </a:lvl7pPr>
            <a:lvl8pPr lvl="7">
              <a:spcBef>
                <a:spcPts val="0"/>
              </a:spcBef>
              <a:buFont typeface="Lato Hairline"/>
              <a:defRPr>
                <a:latin typeface="Lato Hairline"/>
                <a:ea typeface="Lato Hairline"/>
                <a:cs typeface="Lato Hairline"/>
                <a:sym typeface="Lato Hairline"/>
              </a:defRPr>
            </a:lvl8pPr>
            <a:lvl9pPr lvl="8">
              <a:spcBef>
                <a:spcPts val="0"/>
              </a:spcBef>
              <a:buFont typeface="Lato Hairline"/>
              <a:defRPr>
                <a:latin typeface="Lato Hairline"/>
                <a:ea typeface="Lato Hairline"/>
                <a:cs typeface="Lato Hairline"/>
                <a:sym typeface="Lato Hairline"/>
              </a:defRPr>
            </a:lvl9pPr>
          </a:lstStyle>
          <a:p>
            <a:endParaRPr/>
          </a:p>
        </p:txBody>
      </p:sp>
      <p:sp>
        <p:nvSpPr>
          <p:cNvPr id="24" name="Shape 24"/>
          <p:cNvSpPr txBox="1">
            <a:spLocks noGrp="1"/>
          </p:cNvSpPr>
          <p:nvPr>
            <p:ph type="body" idx="1"/>
          </p:nvPr>
        </p:nvSpPr>
        <p:spPr>
          <a:xfrm>
            <a:off x="457200" y="2244400"/>
            <a:ext cx="5511300" cy="26052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812003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bg>
      <p:bgPr>
        <a:blipFill>
          <a:blip r:embed="rId2">
            <a:alphaModFix/>
          </a:blip>
          <a:stretch>
            <a:fillRect/>
          </a:stretch>
        </a:blipFill>
        <a:effectLst/>
      </p:bgPr>
    </p:bg>
    <p:spTree>
      <p:nvGrpSpPr>
        <p:cNvPr id="1" name="Shape 39"/>
        <p:cNvGrpSpPr/>
        <p:nvPr/>
      </p:nvGrpSpPr>
      <p:grpSpPr>
        <a:xfrm>
          <a:off x="0" y="0"/>
          <a:ext cx="0" cy="0"/>
          <a:chOff x="0" y="0"/>
          <a:chExt cx="0" cy="0"/>
        </a:xfrm>
      </p:grpSpPr>
      <p:pic>
        <p:nvPicPr>
          <p:cNvPr id="40" name="Shape 40" descr="paint_transparent1.png"/>
          <p:cNvPicPr preferRelativeResize="0"/>
          <p:nvPr/>
        </p:nvPicPr>
        <p:blipFill>
          <a:blip r:embed="rId3">
            <a:alphaModFix/>
          </a:blip>
          <a:stretch>
            <a:fillRect/>
          </a:stretch>
        </p:blipFill>
        <p:spPr>
          <a:xfrm>
            <a:off x="0" y="0"/>
            <a:ext cx="9144000" cy="5143500"/>
          </a:xfrm>
          <a:prstGeom prst="rect">
            <a:avLst/>
          </a:prstGeom>
          <a:noFill/>
          <a:ln>
            <a:noFill/>
          </a:ln>
        </p:spPr>
      </p:pic>
      <p:sp>
        <p:nvSpPr>
          <p:cNvPr id="41" name="Shape 41"/>
          <p:cNvSpPr txBox="1">
            <a:spLocks noGrp="1"/>
          </p:cNvSpPr>
          <p:nvPr>
            <p:ph type="title"/>
          </p:nvPr>
        </p:nvSpPr>
        <p:spPr>
          <a:xfrm>
            <a:off x="457200" y="1348975"/>
            <a:ext cx="5511300" cy="8574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2" name="Shape 42"/>
          <p:cNvSpPr txBox="1">
            <a:spLocks noGrp="1"/>
          </p:cNvSpPr>
          <p:nvPr>
            <p:ph type="sldNum" idx="12"/>
          </p:nvPr>
        </p:nvSpPr>
        <p:spPr>
          <a:xfrm>
            <a:off x="8480584" y="4673651"/>
            <a:ext cx="548700" cy="393600"/>
          </a:xfrm>
          <a:prstGeom prst="rect">
            <a:avLst/>
          </a:prstGeom>
        </p:spPr>
        <p:txBody>
          <a:bodyPr wrap="square" lIns="91425" tIns="91425" rIns="91425" bIns="91425"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8469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circle">
    <p:bg>
      <p:bgPr>
        <a:blipFill>
          <a:blip r:embed="rId2">
            <a:alphaModFix/>
          </a:blip>
          <a:stretch>
            <a:fillRect/>
          </a:stretch>
        </a:blipFill>
        <a:effectLst/>
      </p:bgPr>
    </p:bg>
    <p:spTree>
      <p:nvGrpSpPr>
        <p:cNvPr id="1" name="Shape 47"/>
        <p:cNvGrpSpPr/>
        <p:nvPr/>
      </p:nvGrpSpPr>
      <p:grpSpPr>
        <a:xfrm>
          <a:off x="0" y="0"/>
          <a:ext cx="0" cy="0"/>
          <a:chOff x="0" y="0"/>
          <a:chExt cx="0" cy="0"/>
        </a:xfrm>
      </p:grpSpPr>
      <p:pic>
        <p:nvPicPr>
          <p:cNvPr id="48" name="Shape 48" descr="paint_transparent4.png"/>
          <p:cNvPicPr preferRelativeResize="0"/>
          <p:nvPr/>
        </p:nvPicPr>
        <p:blipFill>
          <a:blip r:embed="rId3">
            <a:alphaModFix/>
          </a:blip>
          <a:stretch>
            <a:fillRect/>
          </a:stretch>
        </p:blipFill>
        <p:spPr>
          <a:xfrm>
            <a:off x="0" y="0"/>
            <a:ext cx="9144000" cy="5143513"/>
          </a:xfrm>
          <a:prstGeom prst="rect">
            <a:avLst/>
          </a:prstGeom>
          <a:noFill/>
          <a:ln>
            <a:noFill/>
          </a:ln>
        </p:spPr>
      </p:pic>
      <p:sp>
        <p:nvSpPr>
          <p:cNvPr id="49" name="Shape 49"/>
          <p:cNvSpPr txBox="1">
            <a:spLocks noGrp="1"/>
          </p:cNvSpPr>
          <p:nvPr>
            <p:ph type="sldNum" idx="12"/>
          </p:nvPr>
        </p:nvSpPr>
        <p:spPr>
          <a:xfrm>
            <a:off x="4297650" y="4673651"/>
            <a:ext cx="548700" cy="393600"/>
          </a:xfrm>
          <a:prstGeom prst="rect">
            <a:avLst/>
          </a:prstGeom>
        </p:spPr>
        <p:txBody>
          <a:bodyPr wrap="square" lIns="91425" tIns="91425" rIns="91425" bIns="91425" anchor="ctr" anchorCtr="0">
            <a:noAutofit/>
          </a:bodyPr>
          <a:lstStyle/>
          <a:p>
            <a:pPr algn="ctr"/>
            <a:fld id="{00000000-1234-1234-1234-123412341234}" type="slidenum">
              <a:rPr lang="en"/>
              <a:pPr algn="ctr"/>
              <a:t>‹#›</a:t>
            </a:fld>
            <a:endParaRPr lang="en"/>
          </a:p>
        </p:txBody>
      </p:sp>
    </p:spTree>
    <p:extLst>
      <p:ext uri="{BB962C8B-B14F-4D97-AF65-F5344CB8AC3E}">
        <p14:creationId xmlns:p14="http://schemas.microsoft.com/office/powerpoint/2010/main" val="27348112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theme" Target="../theme/theme2.xml"/><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wrap="square" lIns="91425" tIns="91425" rIns="91425" bIns="91425" anchor="b" anchorCtr="0"/>
          <a:lstStyle>
            <a:lvl1pPr lvl="0">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1pPr>
            <a:lvl2pPr lvl="1">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2pPr>
            <a:lvl3pPr lvl="2">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3pPr>
            <a:lvl4pPr lvl="3">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4pPr>
            <a:lvl5pPr lvl="4">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5pPr>
            <a:lvl6pPr lvl="5">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6pPr>
            <a:lvl7pPr lvl="6">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7pPr>
            <a:lvl8pPr lvl="7">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8pPr>
            <a:lvl9pPr lvl="8">
              <a:spcBef>
                <a:spcPts val="0"/>
              </a:spcBef>
              <a:buClr>
                <a:srgbClr val="0B87A1"/>
              </a:buClr>
              <a:buSzPct val="1000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wrap="square" lIns="91425" tIns="91425" rIns="91425" bIns="91425" anchor="t" anchorCtr="0"/>
          <a:lstStyle>
            <a:lvl1pPr lvl="0">
              <a:spcBef>
                <a:spcPts val="60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1pPr>
            <a:lvl2pPr lvl="1">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2pPr>
            <a:lvl3pPr lvl="2">
              <a:spcBef>
                <a:spcPts val="48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3pPr>
            <a:lvl4pPr lvl="3">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4pPr>
            <a:lvl5pPr lvl="4">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5pPr>
            <a:lvl6pPr lvl="5">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6pPr>
            <a:lvl7pPr lvl="6">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7pPr>
            <a:lvl8pPr lvl="7">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8pPr>
            <a:lvl9pPr lvl="8">
              <a:spcBef>
                <a:spcPts val="360"/>
              </a:spcBef>
              <a:buClr>
                <a:srgbClr val="D3EBD5"/>
              </a:buClr>
              <a:buSzPct val="1000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1" y="4720201"/>
            <a:ext cx="548700" cy="393600"/>
          </a:xfrm>
          <a:prstGeom prst="rect">
            <a:avLst/>
          </a:prstGeom>
          <a:noFill/>
          <a:ln>
            <a:noFill/>
          </a:ln>
        </p:spPr>
        <p:txBody>
          <a:bodyPr wrap="square" lIns="91425" tIns="91425" rIns="91425" bIns="91425" anchor="ctr" anchorCtr="0">
            <a:noAutofit/>
          </a:bodyPr>
          <a:lstStyle/>
          <a:p>
            <a:pPr lvl="0">
              <a:spcBef>
                <a:spcPts val="0"/>
              </a:spcBef>
              <a:buNone/>
            </a:pPr>
            <a:fld id="{00000000-1234-1234-1234-123412341234}" type="slidenum">
              <a:rPr lang="en" sz="1200">
                <a:solidFill>
                  <a:srgbClr val="0B87A1"/>
                </a:solidFill>
                <a:latin typeface="Dosis Light"/>
                <a:ea typeface="Dosis Light"/>
                <a:cs typeface="Dosis Light"/>
                <a:sym typeface="Dosis Light"/>
              </a:rPr>
              <a:t>‹#›</a:t>
            </a:fld>
            <a:endParaRPr lang="en" sz="1200">
              <a:solidFill>
                <a:srgbClr val="0B87A1"/>
              </a:solidFill>
              <a:latin typeface="Dosis Light"/>
              <a:ea typeface="Dosis Light"/>
              <a:cs typeface="Dosis Light"/>
              <a:sym typeface="Dosis Ligh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1348975"/>
            <a:ext cx="5511300" cy="857400"/>
          </a:xfrm>
          <a:prstGeom prst="rect">
            <a:avLst/>
          </a:prstGeom>
          <a:noFill/>
          <a:ln>
            <a:noFill/>
          </a:ln>
        </p:spPr>
        <p:txBody>
          <a:bodyPr wrap="square" lIns="91425" tIns="91425" rIns="91425" bIns="91425" anchor="b" anchorCtr="0"/>
          <a:lstStyle>
            <a:lvl1pPr lvl="0">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1pPr>
            <a:lvl2pPr lvl="1">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2pPr>
            <a:lvl3pPr lvl="2">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3pPr>
            <a:lvl4pPr lvl="3">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4pPr>
            <a:lvl5pPr lvl="4">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5pPr>
            <a:lvl6pPr lvl="5">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6pPr>
            <a:lvl7pPr lvl="6">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7pPr>
            <a:lvl8pPr lvl="7">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8pPr>
            <a:lvl9pPr lvl="8">
              <a:spcBef>
                <a:spcPts val="0"/>
              </a:spcBef>
              <a:buClr>
                <a:srgbClr val="434343"/>
              </a:buClr>
              <a:buSzPct val="100000"/>
              <a:buFont typeface="Lato Hairline"/>
              <a:buNone/>
              <a:defRPr sz="4800">
                <a:solidFill>
                  <a:srgbClr val="434343"/>
                </a:solidFill>
                <a:latin typeface="Lato Hairline"/>
                <a:ea typeface="Lato Hairline"/>
                <a:cs typeface="Lato Hairline"/>
                <a:sym typeface="Lato Hairline"/>
              </a:defRPr>
            </a:lvl9pPr>
          </a:lstStyle>
          <a:p>
            <a:endParaRPr/>
          </a:p>
        </p:txBody>
      </p:sp>
      <p:sp>
        <p:nvSpPr>
          <p:cNvPr id="7" name="Shape 7"/>
          <p:cNvSpPr txBox="1">
            <a:spLocks noGrp="1"/>
          </p:cNvSpPr>
          <p:nvPr>
            <p:ph type="body" idx="1"/>
          </p:nvPr>
        </p:nvSpPr>
        <p:spPr>
          <a:xfrm>
            <a:off x="457200" y="2244400"/>
            <a:ext cx="5511300" cy="2605200"/>
          </a:xfrm>
          <a:prstGeom prst="rect">
            <a:avLst/>
          </a:prstGeom>
          <a:noFill/>
          <a:ln>
            <a:noFill/>
          </a:ln>
        </p:spPr>
        <p:txBody>
          <a:bodyPr wrap="square" lIns="91425" tIns="91425" rIns="91425" bIns="91425" anchor="t" anchorCtr="0"/>
          <a:lstStyle>
            <a:lvl1pPr lvl="0">
              <a:spcBef>
                <a:spcPts val="600"/>
              </a:spcBef>
              <a:buClr>
                <a:srgbClr val="B7B7B7"/>
              </a:buClr>
              <a:buSzPct val="100000"/>
              <a:buFont typeface="Lato Light"/>
              <a:buChar char="×"/>
              <a:defRPr sz="1800">
                <a:solidFill>
                  <a:srgbClr val="666666"/>
                </a:solidFill>
                <a:latin typeface="Lato Light"/>
                <a:ea typeface="Lato Light"/>
                <a:cs typeface="Lato Light"/>
                <a:sym typeface="Lato Light"/>
              </a:defRPr>
            </a:lvl1pPr>
            <a:lvl2pPr lvl="1">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2pPr>
            <a:lvl3pPr lvl="2">
              <a:spcBef>
                <a:spcPts val="480"/>
              </a:spcBef>
              <a:buClr>
                <a:srgbClr val="B7B7B7"/>
              </a:buClr>
              <a:buSzPct val="100000"/>
              <a:buFont typeface="Lato Light"/>
              <a:buChar char="×"/>
              <a:defRPr sz="1800">
                <a:solidFill>
                  <a:srgbClr val="666666"/>
                </a:solidFill>
                <a:latin typeface="Lato Light"/>
                <a:ea typeface="Lato Light"/>
                <a:cs typeface="Lato Light"/>
                <a:sym typeface="Lato Light"/>
              </a:defRPr>
            </a:lvl3pPr>
            <a:lvl4pPr lvl="3">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4pPr>
            <a:lvl5pPr lvl="4">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5pPr>
            <a:lvl6pPr lvl="5">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6pPr>
            <a:lvl7pPr lvl="6">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7pPr>
            <a:lvl8pPr lvl="7">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8pPr>
            <a:lvl9pPr lvl="8">
              <a:spcBef>
                <a:spcPts val="360"/>
              </a:spcBef>
              <a:buClr>
                <a:srgbClr val="B7B7B7"/>
              </a:buClr>
              <a:buSzPct val="100000"/>
              <a:buFont typeface="Lato Light"/>
              <a:buChar char="■"/>
              <a:defRPr sz="1800">
                <a:solidFill>
                  <a:srgbClr val="666666"/>
                </a:solidFill>
                <a:latin typeface="Lato Light"/>
                <a:ea typeface="Lato Light"/>
                <a:cs typeface="Lato Light"/>
                <a:sym typeface="Lato Light"/>
              </a:defRPr>
            </a:lvl9pPr>
          </a:lstStyle>
          <a:p>
            <a:endParaRPr/>
          </a:p>
        </p:txBody>
      </p:sp>
      <p:sp>
        <p:nvSpPr>
          <p:cNvPr id="8" name="Shape 8"/>
          <p:cNvSpPr txBox="1">
            <a:spLocks noGrp="1"/>
          </p:cNvSpPr>
          <p:nvPr>
            <p:ph type="sldNum" idx="12"/>
          </p:nvPr>
        </p:nvSpPr>
        <p:spPr>
          <a:xfrm>
            <a:off x="8480584" y="4673651"/>
            <a:ext cx="548700" cy="393600"/>
          </a:xfrm>
          <a:prstGeom prst="rect">
            <a:avLst/>
          </a:prstGeom>
          <a:noFill/>
          <a:ln>
            <a:noFill/>
          </a:ln>
        </p:spPr>
        <p:txBody>
          <a:bodyPr wrap="square" lIns="91425" tIns="91425" rIns="91425" bIns="91425" anchor="ctr" anchorCtr="0">
            <a:noAutofit/>
          </a:bodyPr>
          <a:lstStyle/>
          <a:p>
            <a:pPr algn="r"/>
            <a:fld id="{00000000-1234-1234-1234-123412341234}" type="slidenum">
              <a:rPr lang="en" sz="1800">
                <a:solidFill>
                  <a:srgbClr val="FFFFFF"/>
                </a:solidFill>
                <a:latin typeface="Lato Light"/>
                <a:ea typeface="Lato Light"/>
                <a:cs typeface="Lato Light"/>
                <a:sym typeface="Lato Light"/>
              </a:rPr>
              <a:pPr algn="r"/>
              <a:t>‹#›</a:t>
            </a:fld>
            <a:endParaRPr lang="en" sz="1800">
              <a:solidFill>
                <a:srgbClr val="FFFFFF"/>
              </a:solidFill>
              <a:latin typeface="Lato Light"/>
              <a:ea typeface="Lato Light"/>
              <a:cs typeface="Lato Light"/>
              <a:sym typeface="Lato Light"/>
            </a:endParaRPr>
          </a:p>
        </p:txBody>
      </p:sp>
    </p:spTree>
    <p:extLst>
      <p:ext uri="{BB962C8B-B14F-4D97-AF65-F5344CB8AC3E}">
        <p14:creationId xmlns:p14="http://schemas.microsoft.com/office/powerpoint/2010/main" val="3813960714"/>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5" r:id="rId3"/>
    <p:sldLayoutId id="2147483668" r:id="rId4"/>
    <p:sldLayoutId id="2147483670" r:id="rId5"/>
    <p:sldLayoutId id="2147483672" r:id="rId6"/>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www.slidescarnival.com/help-use-presentation-template" TargetMode="External"/><Relationship Id="rId4" Type="http://schemas.openxmlformats.org/officeDocument/2006/relationships/hyperlink" Target="http://creativecommons.org/licenses/by/4.0/" TargetMode="External"/><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jpg"/><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762000" y="696425"/>
            <a:ext cx="5396700" cy="1159800"/>
          </a:xfrm>
          <a:prstGeom prst="rect">
            <a:avLst/>
          </a:prstGeom>
        </p:spPr>
        <p:txBody>
          <a:bodyPr wrap="square" lIns="91425" tIns="91425" rIns="91425" bIns="91425" anchor="t" anchorCtr="0">
            <a:noAutofit/>
          </a:bodyPr>
          <a:lstStyle/>
          <a:p>
            <a:pPr lvl="0">
              <a:spcBef>
                <a:spcPts val="0"/>
              </a:spcBef>
              <a:buNone/>
            </a:pPr>
            <a:r>
              <a:rPr lang="en-US" dirty="0" smtClean="0"/>
              <a:t>Open Source</a:t>
            </a:r>
            <a:br>
              <a:rPr lang="en-US" dirty="0" smtClean="0"/>
            </a:br>
            <a:r>
              <a:rPr lang="en-US" dirty="0" smtClean="0"/>
              <a:t>Satellites</a:t>
            </a:r>
            <a:endParaRPr lang="e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528" y="2822964"/>
            <a:ext cx="1111870" cy="1111870"/>
          </a:xfrm>
          <a:prstGeom prst="rect">
            <a:avLst/>
          </a:prstGeom>
        </p:spPr>
      </p:pic>
    </p:spTree>
    <p:extLst>
      <p:ext uri="{BB962C8B-B14F-4D97-AF65-F5344CB8AC3E}">
        <p14:creationId xmlns:p14="http://schemas.microsoft.com/office/powerpoint/2010/main" val="91170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p:spTree>
    <p:extLst>
      <p:ext uri="{BB962C8B-B14F-4D97-AF65-F5344CB8AC3E}">
        <p14:creationId xmlns:p14="http://schemas.microsoft.com/office/powerpoint/2010/main" val="114716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Tree>
    <p:extLst>
      <p:ext uri="{BB962C8B-B14F-4D97-AF65-F5344CB8AC3E}">
        <p14:creationId xmlns:p14="http://schemas.microsoft.com/office/powerpoint/2010/main" val="21262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spTree>
    <p:extLst>
      <p:ext uri="{BB962C8B-B14F-4D97-AF65-F5344CB8AC3E}">
        <p14:creationId xmlns:p14="http://schemas.microsoft.com/office/powerpoint/2010/main" val="19834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 smtClean="0"/>
              <a:pPr/>
              <a:t>14</a:t>
            </a:fld>
            <a:endParaRPr lang="en"/>
          </a:p>
        </p:txBody>
      </p:sp>
      <p:sp>
        <p:nvSpPr>
          <p:cNvPr id="3" name="TextBox 2"/>
          <p:cNvSpPr txBox="1"/>
          <p:nvPr/>
        </p:nvSpPr>
        <p:spPr>
          <a:xfrm>
            <a:off x="1989667" y="958672"/>
            <a:ext cx="4598434" cy="1200329"/>
          </a:xfrm>
          <a:prstGeom prst="rect">
            <a:avLst/>
          </a:prstGeom>
          <a:noFill/>
        </p:spPr>
        <p:txBody>
          <a:bodyPr wrap="none" rtlCol="0">
            <a:spAutoFit/>
          </a:bodyPr>
          <a:lstStyle/>
          <a:p>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83342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Shape 3841"/>
          <p:cNvSpPr txBox="1">
            <a:spLocks noGrp="1"/>
          </p:cNvSpPr>
          <p:nvPr>
            <p:ph type="title"/>
          </p:nvPr>
        </p:nvSpPr>
        <p:spPr>
          <a:xfrm>
            <a:off x="718300" y="149403"/>
            <a:ext cx="6761100" cy="857400"/>
          </a:xfrm>
          <a:prstGeom prst="rect">
            <a:avLst/>
          </a:prstGeom>
        </p:spPr>
        <p:txBody>
          <a:bodyPr wrap="square" lIns="91425" tIns="91425" rIns="91425" bIns="91425" anchor="b" anchorCtr="0">
            <a:noAutofit/>
          </a:bodyPr>
          <a:lstStyle/>
          <a:p>
            <a:pPr lvl="0" rtl="0">
              <a:spcBef>
                <a:spcPts val="0"/>
              </a:spcBef>
              <a:buNone/>
            </a:pPr>
            <a:r>
              <a:rPr lang="en" dirty="0"/>
              <a:t>INSTRUCTIONS FOR USE</a:t>
            </a:r>
          </a:p>
        </p:txBody>
      </p:sp>
      <p:sp>
        <p:nvSpPr>
          <p:cNvPr id="3843" name="Shape 3843"/>
          <p:cNvSpPr txBox="1">
            <a:spLocks noGrp="1"/>
          </p:cNvSpPr>
          <p:nvPr>
            <p:ph type="body" idx="1"/>
          </p:nvPr>
        </p:nvSpPr>
        <p:spPr>
          <a:xfrm>
            <a:off x="718299" y="1006803"/>
            <a:ext cx="7271919" cy="2956347"/>
          </a:xfrm>
          <a:prstGeom prst="rect">
            <a:avLst/>
          </a:prstGeom>
        </p:spPr>
        <p:txBody>
          <a:bodyPr wrap="square" lIns="91425" tIns="91425" rIns="91425" bIns="91425" anchor="t" anchorCtr="0">
            <a:noAutofit/>
          </a:bodyPr>
          <a:lstStyle/>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Weigh and Consider! (Harold Bloom “How to Read and Why”)</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
            </a:r>
            <a:br>
              <a:rPr lang="en-US" sz="2000" b="1" dirty="0" smtClean="0">
                <a:latin typeface="Titillium Web"/>
                <a:ea typeface="Titillium Web"/>
                <a:cs typeface="Titillium Web"/>
                <a:sym typeface="Titillium Web"/>
              </a:rPr>
            </a:br>
            <a:r>
              <a:rPr lang="en-US" sz="2000" b="1" dirty="0" smtClean="0">
                <a:latin typeface="Titillium Web"/>
                <a:ea typeface="Titillium Web"/>
                <a:cs typeface="Titillium Web"/>
                <a:sym typeface="Titillium Web"/>
              </a:rPr>
              <a:t>Disobey! </a:t>
            </a:r>
          </a:p>
          <a:p>
            <a:pPr lvl="0" rtl="0">
              <a:spcBef>
                <a:spcPts val="0"/>
              </a:spcBef>
              <a:buClr>
                <a:schemeClr val="dk1"/>
              </a:buClr>
              <a:buSzPct val="91666"/>
              <a:buFont typeface="Arial"/>
              <a:buNone/>
            </a:pP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Experiment!</a:t>
            </a:r>
            <a:endParaRPr lang="en-US" sz="2000" b="1" dirty="0">
              <a:latin typeface="Titillium Web"/>
              <a:ea typeface="Titillium Web"/>
              <a:cs typeface="Titillium Web"/>
              <a:sym typeface="Titillium Web"/>
            </a:endParaRP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Participate!</a:t>
            </a:r>
          </a:p>
          <a:p>
            <a:pPr lvl="0" rtl="0">
              <a:spcBef>
                <a:spcPts val="0"/>
              </a:spcBef>
              <a:buClr>
                <a:schemeClr val="dk1"/>
              </a:buClr>
              <a:buSzPct val="91666"/>
              <a:buFont typeface="Arial"/>
              <a:buNone/>
            </a:pPr>
            <a:r>
              <a:rPr lang="en-US" sz="2000" b="1" dirty="0" smtClean="0">
                <a:latin typeface="Titillium Web"/>
                <a:ea typeface="Titillium Web"/>
                <a:cs typeface="Titillium Web"/>
                <a:sym typeface="Titillium Web"/>
              </a:rPr>
              <a:t>Enjoy!</a:t>
            </a:r>
            <a:endParaRPr lang="en" sz="2000" b="1" dirty="0">
              <a:latin typeface="Titillium Web"/>
              <a:ea typeface="Titillium Web"/>
              <a:cs typeface="Titillium Web"/>
              <a:sym typeface="Titillium Web"/>
            </a:endParaRPr>
          </a:p>
        </p:txBody>
      </p:sp>
      <p:sp>
        <p:nvSpPr>
          <p:cNvPr id="3844" name="Shape 3844"/>
          <p:cNvSpPr txBox="1">
            <a:spLocks noGrp="1"/>
          </p:cNvSpPr>
          <p:nvPr>
            <p:ph type="body" idx="2"/>
          </p:nvPr>
        </p:nvSpPr>
        <p:spPr>
          <a:xfrm>
            <a:off x="718300" y="3905925"/>
            <a:ext cx="6761100" cy="1141200"/>
          </a:xfrm>
          <a:prstGeom prst="rect">
            <a:avLst/>
          </a:prstGeom>
        </p:spPr>
        <p:txBody>
          <a:bodyPr wrap="square" lIns="91425" tIns="91425" rIns="91425" bIns="91425" anchor="t" anchorCtr="0">
            <a:noAutofit/>
          </a:bodyPr>
          <a:lstStyle/>
          <a:p>
            <a:pPr lvl="0" rtl="0">
              <a:spcBef>
                <a:spcPts val="1000"/>
              </a:spcBef>
              <a:spcAft>
                <a:spcPts val="1000"/>
              </a:spcAft>
              <a:buNone/>
            </a:pPr>
            <a:r>
              <a:rPr lang="en" sz="1200" b="1" dirty="0">
                <a:solidFill>
                  <a:srgbClr val="0B87A1"/>
                </a:solidFill>
                <a:latin typeface="Titillium Web"/>
                <a:ea typeface="Titillium Web"/>
                <a:cs typeface="Titillium Web"/>
                <a:sym typeface="Titillium Web"/>
              </a:rPr>
              <a:t>More info on how to use </a:t>
            </a:r>
            <a:r>
              <a:rPr lang="en" sz="1200" b="1" dirty="0" smtClean="0">
                <a:solidFill>
                  <a:srgbClr val="0B87A1"/>
                </a:solidFill>
                <a:latin typeface="Titillium Web"/>
                <a:ea typeface="Titillium Web"/>
                <a:cs typeface="Titillium Web"/>
                <a:sym typeface="Titillium Web"/>
              </a:rPr>
              <a:t>this </a:t>
            </a:r>
            <a:r>
              <a:rPr lang="en-US" sz="1200" b="1" dirty="0" smtClean="0">
                <a:solidFill>
                  <a:srgbClr val="0B87A1"/>
                </a:solidFill>
                <a:latin typeface="Titillium Web"/>
                <a:ea typeface="Titillium Web"/>
                <a:cs typeface="Titillium Web"/>
                <a:sym typeface="Titillium Web"/>
              </a:rPr>
              <a:t>and many other presentation </a:t>
            </a:r>
            <a:r>
              <a:rPr lang="en" sz="1200" b="1" dirty="0" smtClean="0">
                <a:solidFill>
                  <a:srgbClr val="0B87A1"/>
                </a:solidFill>
                <a:latin typeface="Titillium Web"/>
                <a:ea typeface="Titillium Web"/>
                <a:cs typeface="Titillium Web"/>
                <a:sym typeface="Titillium Web"/>
              </a:rPr>
              <a:t>template</a:t>
            </a:r>
            <a:r>
              <a:rPr lang="en-US" sz="1200" b="1" dirty="0" smtClean="0">
                <a:solidFill>
                  <a:srgbClr val="0B87A1"/>
                </a:solidFill>
                <a:latin typeface="Titillium Web"/>
                <a:ea typeface="Titillium Web"/>
                <a:cs typeface="Titillium Web"/>
                <a:sym typeface="Titillium Web"/>
              </a:rPr>
              <a:t>s</a:t>
            </a:r>
            <a:r>
              <a:rPr lang="en" sz="1200" b="1" dirty="0" smtClean="0">
                <a:solidFill>
                  <a:srgbClr val="0B87A1"/>
                </a:solidFill>
                <a:latin typeface="Titillium Web"/>
                <a:ea typeface="Titillium Web"/>
                <a:cs typeface="Titillium Web"/>
                <a:sym typeface="Titillium Web"/>
              </a:rPr>
              <a:t> </a:t>
            </a:r>
            <a:r>
              <a:rPr lang="en" sz="1200" b="1" dirty="0" smtClean="0">
                <a:solidFill>
                  <a:srgbClr val="0B87A1"/>
                </a:solidFill>
                <a:latin typeface="Titillium Web"/>
                <a:ea typeface="Titillium Web"/>
                <a:cs typeface="Titillium Web"/>
                <a:sym typeface="Titillium Web"/>
              </a:rPr>
              <a:t>at</a:t>
            </a:r>
            <a:r>
              <a:rPr lang="en-US" sz="1200" b="1" dirty="0">
                <a:solidFill>
                  <a:srgbClr val="0B87A1"/>
                </a:solidFill>
                <a:latin typeface="Titillium Web"/>
                <a:ea typeface="Titillium Web"/>
                <a:cs typeface="Titillium Web"/>
                <a:sym typeface="Titillium Web"/>
              </a:rPr>
              <a:t/>
            </a:r>
            <a:br>
              <a:rPr lang="en-US" sz="1200" b="1" dirty="0">
                <a:solidFill>
                  <a:srgbClr val="0B87A1"/>
                </a:solidFill>
                <a:latin typeface="Titillium Web"/>
                <a:ea typeface="Titillium Web"/>
                <a:cs typeface="Titillium Web"/>
                <a:sym typeface="Titillium Web"/>
              </a:rPr>
            </a:br>
            <a:r>
              <a:rPr lang="en" sz="1200" b="1" dirty="0" smtClean="0">
                <a:solidFill>
                  <a:srgbClr val="0B87A1"/>
                </a:solidFill>
                <a:latin typeface="Titillium Web"/>
                <a:ea typeface="Titillium Web"/>
                <a:cs typeface="Titillium Web"/>
                <a:sym typeface="Titillium Web"/>
              </a:rPr>
              <a:t> </a:t>
            </a:r>
            <a:r>
              <a:rPr lang="en" sz="1200" b="1" u="sng" dirty="0" smtClean="0">
                <a:solidFill>
                  <a:srgbClr val="0B87A1"/>
                </a:solidFill>
                <a:latin typeface="Titillium Web"/>
                <a:ea typeface="Titillium Web"/>
                <a:cs typeface="Titillium Web"/>
                <a:sym typeface="Titillium Web"/>
                <a:hlinkClick r:id="rId3"/>
              </a:rPr>
              <a:t>www.slidescarnival.com/help-use-presentation-template</a:t>
            </a: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b="1" u="sng" dirty="0" smtClean="0">
                <a:solidFill>
                  <a:srgbClr val="0B87A1"/>
                </a:solidFill>
                <a:latin typeface="Titillium Web"/>
                <a:ea typeface="Titillium Web"/>
                <a:cs typeface="Titillium Web"/>
                <a:sym typeface="Titillium Web"/>
              </a:rPr>
              <a:t/>
            </a:r>
            <a:br>
              <a:rPr lang="en-US" sz="1200" b="1" u="sng" dirty="0" smtClean="0">
                <a:solidFill>
                  <a:srgbClr val="0B87A1"/>
                </a:solidFill>
                <a:latin typeface="Titillium Web"/>
                <a:ea typeface="Titillium Web"/>
                <a:cs typeface="Titillium Web"/>
                <a:sym typeface="Titillium Web"/>
              </a:rPr>
            </a:br>
            <a:r>
              <a:rPr lang="en-US" sz="1200" dirty="0" smtClean="0">
                <a:solidFill>
                  <a:srgbClr val="0B87A1"/>
                </a:solidFill>
              </a:rPr>
              <a:t>T</a:t>
            </a:r>
            <a:r>
              <a:rPr lang="en" sz="1200" dirty="0" err="1" smtClean="0">
                <a:solidFill>
                  <a:srgbClr val="0B87A1"/>
                </a:solidFill>
              </a:rPr>
              <a:t>emplate</a:t>
            </a:r>
            <a:r>
              <a:rPr lang="en-US" sz="1200" dirty="0" smtClean="0">
                <a:solidFill>
                  <a:srgbClr val="0B87A1"/>
                </a:solidFill>
              </a:rPr>
              <a:t>s</a:t>
            </a:r>
            <a:r>
              <a:rPr lang="en" sz="1200" dirty="0" smtClean="0">
                <a:solidFill>
                  <a:srgbClr val="0B87A1"/>
                </a:solidFill>
              </a:rPr>
              <a:t> </a:t>
            </a:r>
            <a:r>
              <a:rPr lang="en-US" sz="1200" dirty="0" smtClean="0">
                <a:solidFill>
                  <a:srgbClr val="0B87A1"/>
                </a:solidFill>
              </a:rPr>
              <a:t>used are</a:t>
            </a:r>
            <a:r>
              <a:rPr lang="en" sz="1200" dirty="0" smtClean="0">
                <a:solidFill>
                  <a:srgbClr val="0B87A1"/>
                </a:solidFill>
              </a:rPr>
              <a:t> </a:t>
            </a:r>
            <a:r>
              <a:rPr lang="en" sz="1200" dirty="0">
                <a:solidFill>
                  <a:srgbClr val="0B87A1"/>
                </a:solidFill>
              </a:rPr>
              <a:t>free to use under </a:t>
            </a:r>
            <a:r>
              <a:rPr lang="en" sz="1200" u="sng" dirty="0">
                <a:solidFill>
                  <a:srgbClr val="0B87A1"/>
                </a:solidFill>
                <a:hlinkClick r:id="rId4"/>
              </a:rPr>
              <a:t>Creative Commons Attribution license</a:t>
            </a:r>
            <a:r>
              <a:rPr lang="en" sz="1200" dirty="0">
                <a:solidFill>
                  <a:srgbClr val="0B87A1"/>
                </a:solidFill>
              </a:rPr>
              <a:t>. You can keep the Credits slide or mention SlidesCarnival and other resources used in a slide footer.</a:t>
            </a:r>
          </a:p>
          <a:p>
            <a:pPr lvl="0" rtl="0">
              <a:spcBef>
                <a:spcPts val="1000"/>
              </a:spcBef>
              <a:spcAft>
                <a:spcPts val="1000"/>
              </a:spcAft>
              <a:buClr>
                <a:schemeClr val="dk1"/>
              </a:buClr>
              <a:buSzPct val="91666"/>
              <a:buFont typeface="Arial"/>
              <a:buNone/>
            </a:pPr>
            <a:endParaRPr sz="1200" dirty="0">
              <a:solidFill>
                <a:srgbClr val="0B87A1"/>
              </a:solidFill>
            </a:endParaRPr>
          </a:p>
          <a:p>
            <a:pPr lvl="0" rtl="0">
              <a:spcBef>
                <a:spcPts val="1000"/>
              </a:spcBef>
              <a:spcAft>
                <a:spcPts val="1000"/>
              </a:spcAft>
              <a:buNone/>
            </a:pPr>
            <a:endParaRPr sz="1200" dirty="0">
              <a:solidFill>
                <a:srgbClr val="0B87A1"/>
              </a:solidFill>
            </a:endParaRPr>
          </a:p>
        </p:txBody>
      </p:sp>
      <p:sp>
        <p:nvSpPr>
          <p:cNvPr id="3845" name="Shape 3845"/>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2</a:t>
            </a:fld>
            <a:endParaRPr lang="en"/>
          </a:p>
        </p:txBody>
      </p:sp>
      <p:pic>
        <p:nvPicPr>
          <p:cNvPr id="2" name="Picture 1"/>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09248" y="1632785"/>
            <a:ext cx="1735810" cy="17358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Shape 3850"/>
          <p:cNvSpPr txBox="1">
            <a:spLocks noGrp="1"/>
          </p:cNvSpPr>
          <p:nvPr>
            <p:ph type="ctrTitle" idx="4294967295"/>
          </p:nvPr>
        </p:nvSpPr>
        <p:spPr>
          <a:xfrm>
            <a:off x="3319625" y="138863"/>
            <a:ext cx="3731400" cy="1159800"/>
          </a:xfrm>
          <a:prstGeom prst="rect">
            <a:avLst/>
          </a:prstGeom>
        </p:spPr>
        <p:txBody>
          <a:bodyPr wrap="square" lIns="91425" tIns="91425" rIns="91425" bIns="91425" anchor="b" anchorCtr="0">
            <a:noAutofit/>
          </a:bodyPr>
          <a:lstStyle/>
          <a:p>
            <a:pPr lvl="0">
              <a:spcBef>
                <a:spcPts val="0"/>
              </a:spcBef>
              <a:buNone/>
            </a:pPr>
            <a:r>
              <a:rPr lang="en" sz="6000"/>
              <a:t>HELLO!</a:t>
            </a:r>
          </a:p>
        </p:txBody>
      </p:sp>
      <p:sp>
        <p:nvSpPr>
          <p:cNvPr id="3851" name="Shape 3851"/>
          <p:cNvSpPr txBox="1">
            <a:spLocks noGrp="1"/>
          </p:cNvSpPr>
          <p:nvPr>
            <p:ph type="subTitle" idx="4294967295"/>
          </p:nvPr>
        </p:nvSpPr>
        <p:spPr>
          <a:xfrm>
            <a:off x="3319625" y="1298663"/>
            <a:ext cx="4700594" cy="2751478"/>
          </a:xfrm>
          <a:prstGeom prst="rect">
            <a:avLst/>
          </a:prstGeom>
        </p:spPr>
        <p:txBody>
          <a:bodyPr wrap="square" lIns="91425" tIns="91425" rIns="91425" bIns="91425" anchor="t" anchorCtr="0">
            <a:noAutofit/>
          </a:bodyPr>
          <a:lstStyle/>
          <a:p>
            <a:pPr lvl="0" rtl="0">
              <a:spcBef>
                <a:spcPts val="0"/>
              </a:spcBef>
              <a:buNone/>
            </a:pPr>
            <a:r>
              <a:rPr lang="en" b="1" dirty="0">
                <a:latin typeface="Titillium Web"/>
                <a:ea typeface="Titillium Web"/>
                <a:cs typeface="Titillium Web"/>
                <a:sym typeface="Titillium Web"/>
              </a:rPr>
              <a:t>I am </a:t>
            </a:r>
            <a:r>
              <a:rPr lang="en-US" b="1" dirty="0" smtClean="0">
                <a:latin typeface="Titillium Web"/>
                <a:ea typeface="Titillium Web"/>
                <a:cs typeface="Titillium Web"/>
                <a:sym typeface="Titillium Web"/>
              </a:rPr>
              <a:t>Michelle W5NYV</a:t>
            </a:r>
            <a:endParaRPr lang="en" b="1" dirty="0">
              <a:latin typeface="Titillium Web"/>
              <a:ea typeface="Titillium Web"/>
              <a:cs typeface="Titillium Web"/>
              <a:sym typeface="Titillium Web"/>
            </a:endParaRPr>
          </a:p>
          <a:p>
            <a:pPr lvl="0" rtl="0">
              <a:spcBef>
                <a:spcPts val="0"/>
              </a:spcBef>
              <a:buClr>
                <a:schemeClr val="dk1"/>
              </a:buClr>
              <a:buSzPct val="45833"/>
              <a:buFont typeface="Arial"/>
              <a:buNone/>
            </a:pPr>
            <a:r>
              <a:rPr lang="en-US" dirty="0" smtClean="0"/>
              <a:t>I enjoy thinking and doing!</a:t>
            </a:r>
          </a:p>
          <a:p>
            <a:pPr lvl="0" rtl="0">
              <a:spcBef>
                <a:spcPts val="0"/>
              </a:spcBef>
              <a:buClr>
                <a:schemeClr val="dk1"/>
              </a:buClr>
              <a:buSzPct val="45833"/>
              <a:buFont typeface="Arial"/>
              <a:buNone/>
            </a:pPr>
            <a:r>
              <a:rPr lang="en-US" dirty="0" smtClean="0"/>
              <a:t>Not necessarily in that order!</a:t>
            </a:r>
          </a:p>
          <a:p>
            <a:pPr lvl="0" rtl="0">
              <a:spcBef>
                <a:spcPts val="0"/>
              </a:spcBef>
              <a:buClr>
                <a:schemeClr val="dk1"/>
              </a:buClr>
              <a:buSzPct val="45833"/>
              <a:buFont typeface="Arial"/>
              <a:buNone/>
            </a:pPr>
            <a:r>
              <a:rPr lang="en-US" dirty="0" smtClean="0"/>
              <a:t/>
            </a:r>
            <a:br>
              <a:rPr lang="en-US" dirty="0" smtClean="0"/>
            </a:br>
            <a:r>
              <a:rPr lang="en-US" sz="1800" dirty="0" smtClean="0"/>
              <a:t>(MSEE Info Theory, DEFCON, Burning Man, AMSAT, IEEE, GNU Radio, Gator (punk rock), 2nd lines, street bands, community orchestras, pipe organ construction, </a:t>
            </a:r>
            <a:r>
              <a:rPr lang="en-US" sz="1800" dirty="0" smtClean="0"/>
              <a:t>Organ Donor lead, </a:t>
            </a:r>
          </a:p>
          <a:p>
            <a:pPr lvl="0" rtl="0">
              <a:spcBef>
                <a:spcPts val="0"/>
              </a:spcBef>
              <a:buClr>
                <a:schemeClr val="dk1"/>
              </a:buClr>
              <a:buSzPct val="45833"/>
              <a:buFont typeface="Arial"/>
              <a:buNone/>
            </a:pPr>
            <a:r>
              <a:rPr lang="en-US" sz="1800" dirty="0" smtClean="0"/>
              <a:t>Phase </a:t>
            </a:r>
            <a:r>
              <a:rPr lang="en-US" sz="1800" dirty="0" smtClean="0"/>
              <a:t>4 </a:t>
            </a:r>
            <a:r>
              <a:rPr lang="en-US" sz="1800" dirty="0" smtClean="0"/>
              <a:t>Ground lead)</a:t>
            </a:r>
            <a:endParaRPr lang="en-US" sz="1800" dirty="0" smtClean="0"/>
          </a:p>
          <a:p>
            <a:pPr lvl="0" rtl="0">
              <a:spcBef>
                <a:spcPts val="0"/>
              </a:spcBef>
              <a:buClr>
                <a:schemeClr val="dk1"/>
              </a:buClr>
              <a:buSzPct val="45833"/>
              <a:buFont typeface="Arial"/>
              <a:buNone/>
            </a:pPr>
            <a:endParaRPr lang="en-US" sz="1800" dirty="0"/>
          </a:p>
          <a:p>
            <a:pPr lvl="0">
              <a:spcBef>
                <a:spcPts val="0"/>
              </a:spcBef>
              <a:buClr>
                <a:schemeClr val="dk1"/>
              </a:buClr>
              <a:buSzPct val="45833"/>
              <a:buNone/>
            </a:pPr>
            <a:r>
              <a:rPr lang="en-US" sz="1800" dirty="0"/>
              <a:t>https://phase4ground.github.io/</a:t>
            </a:r>
            <a:endParaRPr lang="en" sz="1800" dirty="0"/>
          </a:p>
        </p:txBody>
      </p:sp>
      <p:pic>
        <p:nvPicPr>
          <p:cNvPr id="3852" name="Shape 3852"/>
          <p:cNvPicPr preferRelativeResize="0"/>
          <p:nvPr/>
        </p:nvPicPr>
        <p:blipFill>
          <a:blip r:embed="rId3">
            <a:extLst>
              <a:ext uri="{28A0092B-C50C-407E-A947-70E740481C1C}">
                <a14:useLocalDpi xmlns:a14="http://schemas.microsoft.com/office/drawing/2010/main"/>
              </a:ext>
            </a:extLst>
          </a:blip>
          <a:stretch>
            <a:fillRect/>
          </a:stretch>
        </p:blipFill>
        <p:spPr>
          <a:xfrm>
            <a:off x="-680013" y="-8376"/>
            <a:ext cx="3870106" cy="5160141"/>
          </a:xfrm>
          <a:prstGeom prst="rect">
            <a:avLst/>
          </a:prstGeom>
          <a:noFill/>
          <a:ln>
            <a:noFill/>
          </a:ln>
        </p:spPr>
      </p:pic>
      <p:sp>
        <p:nvSpPr>
          <p:cNvPr id="3853" name="Shape 3853"/>
          <p:cNvSpPr txBox="1">
            <a:spLocks noGrp="1"/>
          </p:cNvSpPr>
          <p:nvPr>
            <p:ph type="sldNum" idx="12"/>
          </p:nvPr>
        </p:nvSpPr>
        <p:spPr>
          <a:xfrm>
            <a:off x="91531" y="472020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r="37236" b="38100"/>
          <a:stretch/>
        </p:blipFill>
        <p:spPr>
          <a:xfrm>
            <a:off x="0" y="-1"/>
            <a:ext cx="6953693" cy="5143501"/>
          </a:xfrm>
          <a:prstGeom prst="rect">
            <a:avLst/>
          </a:prstGeom>
        </p:spPr>
      </p:pic>
    </p:spTree>
    <p:extLst>
      <p:ext uri="{BB962C8B-B14F-4D97-AF65-F5344CB8AC3E}">
        <p14:creationId xmlns:p14="http://schemas.microsoft.com/office/powerpoint/2010/main" val="1270912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Tree>
    <p:extLst>
      <p:ext uri="{BB962C8B-B14F-4D97-AF65-F5344CB8AC3E}">
        <p14:creationId xmlns:p14="http://schemas.microsoft.com/office/powerpoint/2010/main" val="1742510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Tree>
    <p:extLst>
      <p:ext uri="{BB962C8B-B14F-4D97-AF65-F5344CB8AC3E}">
        <p14:creationId xmlns:p14="http://schemas.microsoft.com/office/powerpoint/2010/main" val="23446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Tree>
    <p:extLst>
      <p:ext uri="{BB962C8B-B14F-4D97-AF65-F5344CB8AC3E}">
        <p14:creationId xmlns:p14="http://schemas.microsoft.com/office/powerpoint/2010/main" val="202895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spTree>
    <p:extLst>
      <p:ext uri="{BB962C8B-B14F-4D97-AF65-F5344CB8AC3E}">
        <p14:creationId xmlns:p14="http://schemas.microsoft.com/office/powerpoint/2010/main" val="151064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10287000" cy="5143500"/>
          </a:xfrm>
          <a:prstGeom prst="rect">
            <a:avLst/>
          </a:prstGeom>
        </p:spPr>
      </p:pic>
      <p:sp>
        <p:nvSpPr>
          <p:cNvPr id="4" name="TextBox 3"/>
          <p:cNvSpPr txBox="1"/>
          <p:nvPr/>
        </p:nvSpPr>
        <p:spPr>
          <a:xfrm>
            <a:off x="2126512" y="1212112"/>
            <a:ext cx="1774845" cy="646331"/>
          </a:xfrm>
          <a:prstGeom prst="rect">
            <a:avLst/>
          </a:prstGeom>
          <a:noFill/>
        </p:spPr>
        <p:txBody>
          <a:bodyPr wrap="none" rtlCol="0">
            <a:spAutoFit/>
          </a:bodyPr>
          <a:lstStyle/>
          <a:p>
            <a:r>
              <a:rPr lang="en-US" sz="3600" dirty="0" smtClean="0"/>
              <a:t>AMSAT</a:t>
            </a:r>
            <a:endParaRPr lang="en-US" sz="3600" dirty="0"/>
          </a:p>
        </p:txBody>
      </p:sp>
      <p:sp>
        <p:nvSpPr>
          <p:cNvPr id="5" name="TextBox 4"/>
          <p:cNvSpPr txBox="1"/>
          <p:nvPr/>
        </p:nvSpPr>
        <p:spPr>
          <a:xfrm>
            <a:off x="6510670" y="3519872"/>
            <a:ext cx="1646605" cy="1200329"/>
          </a:xfrm>
          <a:prstGeom prst="rect">
            <a:avLst/>
          </a:prstGeom>
          <a:noFill/>
        </p:spPr>
        <p:txBody>
          <a:bodyPr wrap="none" rtlCol="0">
            <a:spAutoFit/>
          </a:bodyPr>
          <a:lstStyle/>
          <a:p>
            <a:r>
              <a:rPr lang="en-US" sz="3600" smtClean="0"/>
              <a:t>Open </a:t>
            </a:r>
          </a:p>
          <a:p>
            <a:r>
              <a:rPr lang="en-US" sz="3600" dirty="0" smtClean="0"/>
              <a:t>Source</a:t>
            </a:r>
            <a:endParaRPr lang="en-US" sz="3600" dirty="0"/>
          </a:p>
        </p:txBody>
      </p:sp>
      <p:sp>
        <p:nvSpPr>
          <p:cNvPr id="6" name="TextBox 5"/>
          <p:cNvSpPr txBox="1"/>
          <p:nvPr/>
        </p:nvSpPr>
        <p:spPr>
          <a:xfrm>
            <a:off x="7790847" y="0"/>
            <a:ext cx="1236236" cy="646331"/>
          </a:xfrm>
          <a:prstGeom prst="rect">
            <a:avLst/>
          </a:prstGeom>
          <a:noFill/>
        </p:spPr>
        <p:txBody>
          <a:bodyPr wrap="none" rtlCol="0">
            <a:spAutoFit/>
          </a:bodyPr>
          <a:lstStyle/>
          <a:p>
            <a:r>
              <a:rPr lang="en-US" sz="3600" smtClean="0"/>
              <a:t>ITAR</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9826" y="1302508"/>
            <a:ext cx="1111870" cy="1111870"/>
          </a:xfrm>
          <a:prstGeom prst="rect">
            <a:avLst/>
          </a:prstGeom>
        </p:spPr>
      </p:pic>
    </p:spTree>
    <p:extLst>
      <p:ext uri="{BB962C8B-B14F-4D97-AF65-F5344CB8AC3E}">
        <p14:creationId xmlns:p14="http://schemas.microsoft.com/office/powerpoint/2010/main" val="1914186167"/>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2377</TotalTime>
  <Words>172</Words>
  <Application>Microsoft Macintosh PowerPoint</Application>
  <PresentationFormat>On-screen Show (16:9)</PresentationFormat>
  <Paragraphs>48</Paragraphs>
  <Slides>14</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Dosis Light</vt:lpstr>
      <vt:lpstr>Lato Hairline</vt:lpstr>
      <vt:lpstr>Lato Light</vt:lpstr>
      <vt:lpstr>Titillium Web</vt:lpstr>
      <vt:lpstr>Titillium Web Light</vt:lpstr>
      <vt:lpstr>Arial</vt:lpstr>
      <vt:lpstr>Mowbray template</vt:lpstr>
      <vt:lpstr>Eglamour template</vt:lpstr>
      <vt:lpstr>Open Source Satellites</vt:lpstr>
      <vt:lpstr>INSTRUCTIONS FOR USE</vt:lpstr>
      <vt:lpstr>HELLO!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Representation Matters</dc:title>
  <cp:lastModifiedBy>Michelle Thompson</cp:lastModifiedBy>
  <cp:revision>433</cp:revision>
  <dcterms:modified xsi:type="dcterms:W3CDTF">2017-11-29T22:04:25Z</dcterms:modified>
</cp:coreProperties>
</file>