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2D90-B8C4-454B-B8E5-81561A492D2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Phase 4 Ground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Who What When Where Why How?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45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9" name="Picture 8" descr="P4VT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6" y="0"/>
            <a:ext cx="3386667" cy="47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Topside Ionospheric Sounding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Science Package for Phase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Top-Side Sounding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Top-Side (down-looking) ionosondes have been deployed on scientific rockets, giving brief, fleeting information about the ionospheric top-side.</a:t>
            </a:r>
          </a:p>
          <a:p>
            <a:r>
              <a:rPr lang="en-US" dirty="0" smtClean="0"/>
              <a:t>A few short-lived sounding stations have been deployed on relatively low-orbiting satellites.</a:t>
            </a:r>
          </a:p>
          <a:p>
            <a:r>
              <a:rPr lang="en-US" dirty="0" smtClean="0"/>
              <a:t>At this time there are no permanent top-side ionospheric sounders.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Amateurs have a golden opportunity to be at the forefront of science and technology.  Incorporating a science package such as an ionosonde on an Amateur geosynchronous satellite (or other science packages, as well) can increase our visibility as radio amateurs to new levels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Phase 4 Ground</vt:lpstr>
      <vt:lpstr>PowerPoint Presentation</vt:lpstr>
      <vt:lpstr>Topside Ionospheric Sounding</vt:lpstr>
      <vt:lpstr>Previous Top-Side Sounding Attempts</vt:lpstr>
      <vt:lpstr>Conclusion</vt:lpstr>
    </vt:vector>
  </TitlesOfParts>
  <Company>Optimized Tomfoolery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Ground</dc:title>
  <dc:creator>Michelle Thompson</dc:creator>
  <cp:lastModifiedBy>Michelle Thompson</cp:lastModifiedBy>
  <cp:revision>3</cp:revision>
  <dcterms:created xsi:type="dcterms:W3CDTF">2016-05-19T16:36:55Z</dcterms:created>
  <dcterms:modified xsi:type="dcterms:W3CDTF">2016-05-19T16:50:14Z</dcterms:modified>
</cp:coreProperties>
</file>