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27EC-F72C-CA42-ACD0-B81A006FF557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CB0C-B3C7-4740-9F47-0F756F85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hate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CB0C-B3C7-4740-9F47-0F756F855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0" y="885642"/>
            <a:ext cx="4088191" cy="5778833"/>
          </a:xfrm>
          <a:prstGeom prst="rect">
            <a:avLst/>
          </a:prstGeom>
        </p:spPr>
      </p:pic>
      <p:pic>
        <p:nvPicPr>
          <p:cNvPr id="9" name="Picture 8" descr="P4VTsp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6" y="0"/>
            <a:ext cx="3386667" cy="47871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45619" y="3714994"/>
            <a:ext cx="3461657" cy="1249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latin typeface="Adobe Hebrew"/>
                <a:cs typeface="Adobe Hebrew"/>
              </a:rPr>
              <a:t>Steve!</a:t>
            </a:r>
            <a:endParaRPr lang="en-US" sz="7200" dirty="0">
              <a:latin typeface="Adobe Hebrew"/>
              <a:cs typeface="Adobe Hebrew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03838" y="5092095"/>
            <a:ext cx="3461657" cy="12493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Andale Mono"/>
                <a:cs typeface="Andale Mono"/>
              </a:rPr>
              <a:t>Paul!</a:t>
            </a:r>
            <a:endParaRPr lang="en-US" sz="6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401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se_4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540" cy="4320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220" y="653143"/>
            <a:ext cx="4228979" cy="2947307"/>
          </a:xfrm>
        </p:spPr>
        <p:txBody>
          <a:bodyPr>
            <a:noAutofit/>
          </a:bodyPr>
          <a:lstStyle/>
          <a:p>
            <a:r>
              <a:rPr lang="en-US" sz="8800" dirty="0" smtClean="0"/>
              <a:t>Phase 4 Ground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What When Who Where How?</a:t>
            </a:r>
          </a:p>
        </p:txBody>
      </p:sp>
    </p:spTree>
    <p:extLst>
      <p:ext uri="{BB962C8B-B14F-4D97-AF65-F5344CB8AC3E}">
        <p14:creationId xmlns:p14="http://schemas.microsoft.com/office/powerpoint/2010/main" val="106451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Lots of Small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modular problems and publish the results. </a:t>
            </a:r>
            <a:endParaRPr lang="en-US" dirty="0"/>
          </a:p>
          <a:p>
            <a:r>
              <a:rPr lang="en-US" dirty="0" err="1"/>
              <a:t>Usersynchronous</a:t>
            </a:r>
            <a:r>
              <a:rPr lang="en-US" dirty="0"/>
              <a:t> log visualization tool release</a:t>
            </a:r>
          </a:p>
          <a:p>
            <a:r>
              <a:rPr lang="en-US" dirty="0"/>
              <a:t>Dual band feed design</a:t>
            </a:r>
          </a:p>
          <a:p>
            <a:r>
              <a:rPr lang="en-US" dirty="0"/>
              <a:t>DVB GSE for amateur radio implementation</a:t>
            </a:r>
          </a:p>
          <a:p>
            <a:r>
              <a:rPr lang="en-US" dirty="0"/>
              <a:t>Signal aggregators for legacy traffic built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091"/>
            <a:ext cx="7772400" cy="1470025"/>
          </a:xfrm>
        </p:spPr>
        <p:txBody>
          <a:bodyPr/>
          <a:lstStyle/>
          <a:p>
            <a:r>
              <a:rPr lang="en-US" b="1" dirty="0" smtClean="0"/>
              <a:t>Digital Means Identity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1781627"/>
            <a:ext cx="7321248" cy="381846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Challenge: </a:t>
            </a:r>
            <a:r>
              <a:rPr lang="en-US" dirty="0" smtClean="0">
                <a:solidFill>
                  <a:schemeClr val="tx1"/>
                </a:solidFill>
              </a:rPr>
              <a:t>Properly d</a:t>
            </a:r>
            <a:r>
              <a:rPr lang="en-US" dirty="0" smtClean="0">
                <a:solidFill>
                  <a:schemeClr val="tx1"/>
                </a:solidFill>
              </a:rPr>
              <a:t>efining Amateur Radio authorization and authentication in the digital age.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Solution: Leverage the existing mechanism of ARRL’s Logbook of the World for authorization. Use tokens for authentication.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Signal Intelligence Pedagogy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Challenge: Teaching hams advanced digital communications techniques can be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 smtClean="0"/>
              <a:t>Include SIGINT basics in Phase 4 Ground to give hams traction and experience.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How? Wavelets and/or </a:t>
            </a:r>
            <a:r>
              <a:rPr lang="en-US" dirty="0" err="1"/>
              <a:t>c</a:t>
            </a:r>
            <a:r>
              <a:rPr lang="en-US" dirty="0" err="1" smtClean="0"/>
              <a:t>yclostationary</a:t>
            </a:r>
            <a:r>
              <a:rPr lang="en-US" dirty="0" smtClean="0"/>
              <a:t> techniques.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Generic Stream 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GSE is a transport protocol in DVB.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Transport used to be only MPEG in DVB.</a:t>
            </a:r>
          </a:p>
          <a:p>
            <a:pPr marL="0" indent="0">
              <a:buNone/>
            </a:pPr>
            <a:r>
              <a:rPr lang="en-US" dirty="0" smtClean="0"/>
              <a:t>GSE is much lower overhead and can be abused to provide amateur radio style functions.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Getting as many useful blocks for DVB receivers into GNU radio as possible is a big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166</Words>
  <Application>Microsoft Macintosh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Phase 4 Ground</vt:lpstr>
      <vt:lpstr>Solve Lots of Small Problems</vt:lpstr>
      <vt:lpstr>Digital Means Identity</vt:lpstr>
      <vt:lpstr>Signal Intelligence Pedagogy</vt:lpstr>
      <vt:lpstr>Generic Stream Encapsulation</vt:lpstr>
    </vt:vector>
  </TitlesOfParts>
  <Company>Optimized Tomfoolery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Ground</dc:title>
  <dc:creator>Michelle Thompson</dc:creator>
  <cp:lastModifiedBy>Michelle Thompson</cp:lastModifiedBy>
  <cp:revision>21</cp:revision>
  <dcterms:created xsi:type="dcterms:W3CDTF">2016-05-19T16:36:55Z</dcterms:created>
  <dcterms:modified xsi:type="dcterms:W3CDTF">2016-08-06T17:15:01Z</dcterms:modified>
</cp:coreProperties>
</file>