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6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92D90-B8C4-454B-B8E5-81561A492D2F}" type="datetimeFigureOut">
              <a:rPr lang="en-US" smtClean="0"/>
              <a:t>8/6/16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B5EA-5C8D-B944-A48E-50B53E810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ase_4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20540" cy="4320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9220" y="653143"/>
            <a:ext cx="4228979" cy="2947307"/>
          </a:xfrm>
        </p:spPr>
        <p:txBody>
          <a:bodyPr>
            <a:noAutofit/>
          </a:bodyPr>
          <a:lstStyle/>
          <a:p>
            <a:r>
              <a:rPr lang="en-US" sz="8800" dirty="0" smtClean="0"/>
              <a:t>Phase 4 Ground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Why What When Who Where How</a:t>
            </a:r>
            <a:r>
              <a:rPr lang="en-US" sz="6000" dirty="0" smtClean="0"/>
              <a:t>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645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4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0" y="885642"/>
            <a:ext cx="4088191" cy="5778833"/>
          </a:xfrm>
          <a:prstGeom prst="rect">
            <a:avLst/>
          </a:prstGeom>
        </p:spPr>
      </p:pic>
      <p:pic>
        <p:nvPicPr>
          <p:cNvPr id="9" name="Picture 8" descr="P4VTspa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86" y="0"/>
            <a:ext cx="3386667" cy="47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Topside Ionospheric Sounding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Science Package for Phase 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3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Previous Top-Side Sounding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Top-Side (down-looking) ionosondes have been deployed on scientific rockets, giving brief, fleeting information about the ionospheric top-side.</a:t>
            </a:r>
          </a:p>
          <a:p>
            <a:r>
              <a:rPr lang="en-US" dirty="0" smtClean="0"/>
              <a:t>A few short-lived sounding stations have been deployed on relatively low-orbiting satellites.</a:t>
            </a:r>
          </a:p>
          <a:p>
            <a:r>
              <a:rPr lang="en-US" dirty="0" smtClean="0"/>
              <a:t>At this time there are no permanent top-side ionospheric sounders.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8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 Amateurs have a golden opportunity to be at the forefront of science and technology.  Incorporating a science package such as an ionosonde on an Amateur geosynchronous satellite (or other science packages, as well) can increase our visibility as radio amateurs to new levels.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134</Words>
  <Application>Microsoft Macintosh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Phase 4 Ground</vt:lpstr>
      <vt:lpstr>PowerPoint Presentation</vt:lpstr>
      <vt:lpstr>Topside Ionospheric Sounding</vt:lpstr>
      <vt:lpstr>Previous Top-Side Sounding Attempts</vt:lpstr>
      <vt:lpstr>Conclusion</vt:lpstr>
    </vt:vector>
  </TitlesOfParts>
  <Company>Optimized Tomfoolery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4 Ground</dc:title>
  <dc:creator>Michelle Thompson</dc:creator>
  <cp:lastModifiedBy>Michelle Thompson</cp:lastModifiedBy>
  <cp:revision>5</cp:revision>
  <dcterms:created xsi:type="dcterms:W3CDTF">2016-05-19T16:36:55Z</dcterms:created>
  <dcterms:modified xsi:type="dcterms:W3CDTF">2016-08-06T16:52:29Z</dcterms:modified>
</cp:coreProperties>
</file>