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9" r:id="rId2"/>
    <p:sldId id="261" r:id="rId3"/>
    <p:sldId id="266" r:id="rId4"/>
    <p:sldId id="273" r:id="rId5"/>
    <p:sldId id="272" r:id="rId6"/>
    <p:sldId id="262" r:id="rId7"/>
    <p:sldId id="263" r:id="rId8"/>
    <p:sldId id="276" r:id="rId9"/>
    <p:sldId id="275" r:id="rId10"/>
    <p:sldId id="278" r:id="rId11"/>
    <p:sldId id="277" r:id="rId12"/>
    <p:sldId id="264" r:id="rId13"/>
    <p:sldId id="274" r:id="rId14"/>
    <p:sldId id="271"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66"/>
            <p14:sldId id="273"/>
            <p14:sldId id="272"/>
          </p14:sldIdLst>
        </p14:section>
        <p14:section name="Status Update" id="{521DEF98-8796-4632-831A-16252E9A6054}">
          <p14:sldIdLst>
            <p14:sldId id="262"/>
            <p14:sldId id="263"/>
            <p14:sldId id="276"/>
            <p14:sldId id="275"/>
            <p14:sldId id="278"/>
            <p14:sldId id="277"/>
          </p14:sldIdLst>
        </p14:section>
        <p14:section name="Timeline" id="{CF24EBA6-C924-424D-AC31-A4B9992A87E0}">
          <p14:sldIdLst>
            <p14:sldId id="264"/>
            <p14:sldId id="274"/>
            <p14:sldId id="271"/>
          </p14:sldIdLst>
        </p14:section>
        <p14:section name="Next Steps and Action Items" id="{C24C98EC-938D-4034-8DB8-5E8DBF16E3CB}">
          <p14:sldIdLst>
            <p14:sldId id="267"/>
            <p14:sldId id="268"/>
          </p14:sldIdLst>
        </p14:section>
        <p14:section name="Appendix"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5" autoAdjust="0"/>
    <p:restoredTop sz="66634" autoAdjust="0"/>
  </p:normalViewPr>
  <p:slideViewPr>
    <p:cSldViewPr>
      <p:cViewPr varScale="1">
        <p:scale>
          <a:sx n="138" d="100"/>
          <a:sy n="138" d="100"/>
        </p:scale>
        <p:origin x="-2832" y="-10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Phase 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Phase 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Phase 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Phase 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B0B1996-313B-E245-957B-63F73EAAD945}">
      <dgm:prSet custT="1"/>
      <dgm:spPr/>
      <dgm:t>
        <a:bodyPr/>
        <a:lstStyle/>
        <a:p>
          <a:r>
            <a:rPr lang="en-US" sz="2800" dirty="0" smtClean="0">
              <a:latin typeface="Times New Roman" pitchFamily="18" charset="0"/>
              <a:cs typeface="Times New Roman" pitchFamily="18" charset="0"/>
            </a:rPr>
            <a:t>Phase 5</a:t>
          </a:r>
          <a:endParaRPr lang="en-US" sz="2800" dirty="0">
            <a:latin typeface="Times New Roman" pitchFamily="18" charset="0"/>
            <a:cs typeface="Times New Roman" pitchFamily="18" charset="0"/>
          </a:endParaRPr>
        </a:p>
      </dgm:t>
    </dgm:pt>
    <dgm:pt modelId="{EEA385DA-7059-604E-AA9E-E85F0B7073C2}" type="parTrans" cxnId="{07C9254F-D137-F440-B27D-3AD2F09510AF}">
      <dgm:prSet/>
      <dgm:spPr/>
      <dgm:t>
        <a:bodyPr/>
        <a:lstStyle/>
        <a:p>
          <a:endParaRPr lang="en-US"/>
        </a:p>
      </dgm:t>
    </dgm:pt>
    <dgm:pt modelId="{9785E02A-5068-B24E-9879-B07F98F9D61C}" type="sibTrans" cxnId="{07C9254F-D137-F440-B27D-3AD2F09510AF}">
      <dgm:prSet/>
      <dgm:spPr/>
      <dgm:t>
        <a:bodyPr/>
        <a:lstStyle/>
        <a:p>
          <a:endParaRPr lang="en-US"/>
        </a:p>
      </dgm:t>
    </dgm:pt>
    <dgm:pt modelId="{03ED028E-13DE-774E-B830-1B06E9459DB8}">
      <dgm:prSet phldrT="[Text]" custT="1"/>
      <dgm:spPr/>
      <dgm:t>
        <a:bodyPr/>
        <a:lstStyle/>
        <a:p>
          <a:r>
            <a:rPr lang="en-US" sz="2000" dirty="0" smtClean="0">
              <a:latin typeface="Times New Roman" pitchFamily="18" charset="0"/>
              <a:cs typeface="Times New Roman" pitchFamily="18" charset="0"/>
            </a:rPr>
            <a:t>battery-powered only, short-lived, technology test-bed</a:t>
          </a:r>
          <a:endParaRPr lang="en-US" sz="2000" dirty="0">
            <a:latin typeface="Times New Roman" pitchFamily="18" charset="0"/>
            <a:cs typeface="Times New Roman" pitchFamily="18" charset="0"/>
          </a:endParaRPr>
        </a:p>
      </dgm:t>
    </dgm:pt>
    <dgm:pt modelId="{B430D566-CBC9-AF42-9527-BEC9198D2460}" type="parTrans" cxnId="{43EAD2B9-D4F1-3347-9942-C5A01FC983D2}">
      <dgm:prSet/>
      <dgm:spPr/>
      <dgm:t>
        <a:bodyPr/>
        <a:lstStyle/>
        <a:p>
          <a:endParaRPr lang="en-US"/>
        </a:p>
      </dgm:t>
    </dgm:pt>
    <dgm:pt modelId="{FE77BA87-8A6A-C847-AAB6-CCE60D257160}" type="sibTrans" cxnId="{43EAD2B9-D4F1-3347-9942-C5A01FC983D2}">
      <dgm:prSet/>
      <dgm:spPr/>
      <dgm:t>
        <a:bodyPr/>
        <a:lstStyle/>
        <a:p>
          <a:endParaRPr lang="en-US"/>
        </a:p>
      </dgm:t>
    </dgm:pt>
    <dgm:pt modelId="{C97D71F7-B8E1-5444-B82C-B22EDA2AC9AF}">
      <dgm:prSet phldrT="[Text]" custT="1"/>
      <dgm:spPr/>
      <dgm:t>
        <a:bodyPr/>
        <a:lstStyle/>
        <a:p>
          <a:r>
            <a:rPr lang="en-US" sz="2400" dirty="0" smtClean="0">
              <a:latin typeface="Times New Roman" pitchFamily="18" charset="0"/>
              <a:cs typeface="Times New Roman" pitchFamily="18" charset="0"/>
            </a:rPr>
            <a:t>LEO with </a:t>
          </a:r>
          <a:r>
            <a:rPr lang="en-US" sz="2400" dirty="0" err="1" smtClean="0">
              <a:latin typeface="Times New Roman" pitchFamily="18" charset="0"/>
              <a:cs typeface="Times New Roman" pitchFamily="18" charset="0"/>
            </a:rPr>
            <a:t>comms</a:t>
          </a:r>
          <a:r>
            <a:rPr lang="en-US" sz="2400" dirty="0" smtClean="0">
              <a:latin typeface="Times New Roman" pitchFamily="18" charset="0"/>
              <a:cs typeface="Times New Roman" pitchFamily="18" charset="0"/>
            </a:rPr>
            <a:t> and solar panels</a:t>
          </a:r>
          <a:endParaRPr lang="en-US" sz="2400" dirty="0">
            <a:latin typeface="Times New Roman" pitchFamily="18" charset="0"/>
            <a:cs typeface="Times New Roman" pitchFamily="18" charset="0"/>
          </a:endParaRPr>
        </a:p>
      </dgm:t>
    </dgm:pt>
    <dgm:pt modelId="{B2462DA7-C8E3-3B49-BD65-F9C33AC9BEC2}" type="parTrans" cxnId="{FA93A898-B680-DF48-B06D-FE32656DBB5F}">
      <dgm:prSet/>
      <dgm:spPr/>
      <dgm:t>
        <a:bodyPr/>
        <a:lstStyle/>
        <a:p>
          <a:endParaRPr lang="en-US"/>
        </a:p>
      </dgm:t>
    </dgm:pt>
    <dgm:pt modelId="{5857235E-536D-1B47-B2F7-2B98713E3737}" type="sibTrans" cxnId="{FA93A898-B680-DF48-B06D-FE32656DBB5F}">
      <dgm:prSet/>
      <dgm:spPr/>
      <dgm:t>
        <a:bodyPr/>
        <a:lstStyle/>
        <a:p>
          <a:endParaRPr lang="en-US"/>
        </a:p>
      </dgm:t>
    </dgm:pt>
    <dgm:pt modelId="{0344D70B-B8C9-4341-AB4A-ED3BF97CA174}">
      <dgm:prSet phldrT="[Text]" custT="1"/>
      <dgm:spPr/>
      <dgm:t>
        <a:bodyPr/>
        <a:lstStyle/>
        <a:p>
          <a:r>
            <a:rPr lang="en-US" sz="2400" dirty="0" smtClean="0">
              <a:latin typeface="Times New Roman" pitchFamily="18" charset="0"/>
              <a:cs typeface="Times New Roman" pitchFamily="18" charset="0"/>
            </a:rPr>
            <a:t>Elliptical orbit, with telemetry and control</a:t>
          </a:r>
          <a:endParaRPr lang="en-US" sz="2400" dirty="0">
            <a:latin typeface="Times New Roman" pitchFamily="18" charset="0"/>
            <a:cs typeface="Times New Roman" pitchFamily="18" charset="0"/>
          </a:endParaRPr>
        </a:p>
      </dgm:t>
    </dgm:pt>
    <dgm:pt modelId="{25AEAA4D-581C-4E4F-88CC-539842CF40DC}" type="parTrans" cxnId="{23973E9B-BFE6-9E49-83A4-ADE8A383C139}">
      <dgm:prSet/>
      <dgm:spPr/>
      <dgm:t>
        <a:bodyPr/>
        <a:lstStyle/>
        <a:p>
          <a:endParaRPr lang="en-US"/>
        </a:p>
      </dgm:t>
    </dgm:pt>
    <dgm:pt modelId="{6B56D53F-2770-0F40-A549-BB05F4DAAAA8}" type="sibTrans" cxnId="{23973E9B-BFE6-9E49-83A4-ADE8A383C139}">
      <dgm:prSet/>
      <dgm:spPr/>
      <dgm:t>
        <a:bodyPr/>
        <a:lstStyle/>
        <a:p>
          <a:endParaRPr lang="en-US"/>
        </a:p>
      </dgm:t>
    </dgm:pt>
    <dgm:pt modelId="{9E06344B-7C74-CA4E-9D70-E57CAE7FDA0F}">
      <dgm:prSet custT="1"/>
      <dgm:spPr/>
      <dgm:t>
        <a:bodyPr/>
        <a:lstStyle/>
        <a:p>
          <a:r>
            <a:rPr lang="en-US" sz="2800" dirty="0" smtClean="0">
              <a:latin typeface="Times New Roman" pitchFamily="18" charset="0"/>
              <a:cs typeface="Times New Roman" pitchFamily="18" charset="0"/>
            </a:rPr>
            <a:t>GEO!</a:t>
          </a:r>
          <a:endParaRPr lang="en-US" sz="2800" dirty="0">
            <a:latin typeface="Times New Roman" pitchFamily="18" charset="0"/>
            <a:cs typeface="Times New Roman" pitchFamily="18" charset="0"/>
          </a:endParaRPr>
        </a:p>
      </dgm:t>
    </dgm:pt>
    <dgm:pt modelId="{19F8C3E9-B0D7-484A-964B-6EE8BECAFFD8}" type="parTrans" cxnId="{E41A4CAE-7EB0-0943-9810-64A55853614B}">
      <dgm:prSet/>
      <dgm:spPr/>
      <dgm:t>
        <a:bodyPr/>
        <a:lstStyle/>
        <a:p>
          <a:endParaRPr lang="en-US"/>
        </a:p>
      </dgm:t>
    </dgm:pt>
    <dgm:pt modelId="{CB7E358A-22C2-C547-B9C4-4FF227DE5C63}" type="sibTrans" cxnId="{E41A4CAE-7EB0-0943-9810-64A55853614B}">
      <dgm:prSet/>
      <dgm:spPr/>
      <dgm:t>
        <a:bodyPr/>
        <a:lstStyle/>
        <a:p>
          <a:endParaRPr lang="en-US"/>
        </a:p>
      </dgm:t>
    </dgm:pt>
    <dgm:pt modelId="{EEA32B6A-E304-6541-9946-E419B3071B71}">
      <dgm:prSet custT="1"/>
      <dgm:spPr/>
      <dgm:t>
        <a:bodyPr/>
        <a:lstStyle/>
        <a:p>
          <a:r>
            <a:rPr lang="en-US" sz="2400" dirty="0" smtClean="0">
              <a:latin typeface="Times New Roman" pitchFamily="18" charset="0"/>
              <a:cs typeface="Times New Roman" pitchFamily="18" charset="0"/>
            </a:rPr>
            <a:t>Lunar or planetary</a:t>
          </a:r>
          <a:endParaRPr lang="en-US" sz="2400" dirty="0">
            <a:latin typeface="Times New Roman" pitchFamily="18" charset="0"/>
            <a:cs typeface="Times New Roman" pitchFamily="18" charset="0"/>
          </a:endParaRPr>
        </a:p>
      </dgm:t>
    </dgm:pt>
    <dgm:pt modelId="{1B6D66B5-FD52-7146-A21F-BED3506867B7}" type="parTrans" cxnId="{CFFA721D-AFB6-8242-B730-DF15F569B17C}">
      <dgm:prSet/>
      <dgm:spPr/>
      <dgm:t>
        <a:bodyPr/>
        <a:lstStyle/>
        <a:p>
          <a:endParaRPr lang="en-US"/>
        </a:p>
      </dgm:t>
    </dgm:pt>
    <dgm:pt modelId="{69B36C3C-05C6-5549-9274-5E175B98A997}" type="sibTrans" cxnId="{CFFA721D-AFB6-8242-B730-DF15F569B17C}">
      <dgm:prSet/>
      <dgm:spPr/>
      <dgm:t>
        <a:bodyPr/>
        <a:lstStyle/>
        <a:p>
          <a:endParaRPr lang="en-US"/>
        </a:p>
      </dgm:t>
    </dgm:pt>
    <dgm:pt modelId="{B47584F3-674B-184A-8890-0EB1FB76E8D1}">
      <dgm:prSet custT="1"/>
      <dgm:spPr/>
      <dgm:t>
        <a:bodyPr/>
        <a:lstStyle/>
        <a:p>
          <a:r>
            <a:rPr lang="en-US" sz="2400" dirty="0" smtClean="0">
              <a:latin typeface="Times New Roman" pitchFamily="18" charset="0"/>
              <a:cs typeface="Times New Roman" pitchFamily="18" charset="0"/>
            </a:rPr>
            <a:t>Ascent Project</a:t>
          </a:r>
          <a:endParaRPr lang="en-US" sz="2400" dirty="0">
            <a:latin typeface="Times New Roman" pitchFamily="18" charset="0"/>
            <a:cs typeface="Times New Roman" pitchFamily="18" charset="0"/>
          </a:endParaRPr>
        </a:p>
      </dgm:t>
    </dgm:pt>
    <dgm:pt modelId="{2B14717F-BC05-684C-A58C-F4F7795DB36A}" type="parTrans" cxnId="{952DE77A-DF65-B149-9C3E-27C45695E911}">
      <dgm:prSet/>
      <dgm:spPr/>
      <dgm:t>
        <a:bodyPr/>
        <a:lstStyle/>
        <a:p>
          <a:endParaRPr lang="en-US"/>
        </a:p>
      </dgm:t>
    </dgm:pt>
    <dgm:pt modelId="{94A304FC-25BD-0C41-8277-53DB95EC7AD6}" type="sibTrans" cxnId="{952DE77A-DF65-B149-9C3E-27C45695E911}">
      <dgm:prSet/>
      <dgm:spPr/>
      <dgm:t>
        <a:bodyPr/>
        <a:lstStyle/>
        <a:p>
          <a:endParaRPr lang="en-US"/>
        </a:p>
      </dgm:t>
    </dgm:pt>
    <dgm:pt modelId="{1EA91D19-03FC-2A45-9979-9A694B05AD29}">
      <dgm:prSet custT="1"/>
      <dgm:spPr/>
      <dgm:t>
        <a:bodyPr/>
        <a:lstStyle/>
        <a:p>
          <a:r>
            <a:rPr lang="en-US" sz="2800" dirty="0" smtClean="0">
              <a:latin typeface="Times New Roman" pitchFamily="18" charset="0"/>
              <a:cs typeface="Times New Roman" pitchFamily="18" charset="0"/>
            </a:rPr>
            <a:t>Phase 4 project</a:t>
          </a:r>
          <a:endParaRPr lang="en-US" sz="2800" dirty="0">
            <a:latin typeface="Times New Roman" pitchFamily="18" charset="0"/>
            <a:cs typeface="Times New Roman" pitchFamily="18" charset="0"/>
          </a:endParaRPr>
        </a:p>
      </dgm:t>
    </dgm:pt>
    <dgm:pt modelId="{96E23097-4BEE-534F-93F1-BA949C1C90BD}" type="parTrans" cxnId="{A5ECC648-4DBC-0245-8945-5139346DC3A3}">
      <dgm:prSet/>
      <dgm:spPr/>
      <dgm:t>
        <a:bodyPr/>
        <a:lstStyle/>
        <a:p>
          <a:endParaRPr lang="en-US"/>
        </a:p>
      </dgm:t>
    </dgm:pt>
    <dgm:pt modelId="{1CC5F9B2-E476-0944-A92E-D2444F6BDD34}" type="sibTrans" cxnId="{A5ECC648-4DBC-0245-8945-5139346DC3A3}">
      <dgm:prSet/>
      <dgm:spPr/>
      <dgm:t>
        <a:bodyPr/>
        <a:lstStyle/>
        <a:p>
          <a:endParaRPr lang="en-US"/>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42A142AF-8048-9644-8E08-399117118059}" type="pres">
      <dgm:prSet presAssocID="{7BF07599-40A3-43F8-B74C-B9C9D197B9C8}" presName="composite" presStyleCnt="0"/>
      <dgm:spPr/>
    </dgm:pt>
    <dgm:pt modelId="{29D95D29-84C6-9046-A032-F993368F41A3}" type="pres">
      <dgm:prSet presAssocID="{7BF07599-40A3-43F8-B74C-B9C9D197B9C8}" presName="parTx" presStyleLbl="node1" presStyleIdx="0" presStyleCnt="5">
        <dgm:presLayoutVars>
          <dgm:chMax val="0"/>
          <dgm:chPref val="0"/>
          <dgm:bulletEnabled val="1"/>
        </dgm:presLayoutVars>
      </dgm:prSet>
      <dgm:spPr/>
      <dgm:t>
        <a:bodyPr/>
        <a:lstStyle/>
        <a:p>
          <a:endParaRPr lang="en-US"/>
        </a:p>
      </dgm:t>
    </dgm:pt>
    <dgm:pt modelId="{B28826FA-0133-F04F-A724-48ADB5D79868}" type="pres">
      <dgm:prSet presAssocID="{7BF07599-40A3-43F8-B74C-B9C9D197B9C8}" presName="desTx" presStyleLbl="revTx" presStyleIdx="0" presStyleCnt="5">
        <dgm:presLayoutVars>
          <dgm:bulletEnabled val="1"/>
        </dgm:presLayoutVars>
      </dgm:prSet>
      <dgm:spPr/>
      <dgm:t>
        <a:bodyPr/>
        <a:lstStyle/>
        <a:p>
          <a:endParaRPr lang="en-US"/>
        </a:p>
      </dgm:t>
    </dgm:pt>
    <dgm:pt modelId="{5F77562D-6402-3042-A7ED-4BAE925AF45D}" type="pres">
      <dgm:prSet presAssocID="{347A4B58-92E3-49B2-BBF5-15BF5A0F478B}" presName="space" presStyleCnt="0"/>
      <dgm:spPr/>
    </dgm:pt>
    <dgm:pt modelId="{670D92E3-3B3D-F747-AD53-95768600FA6D}" type="pres">
      <dgm:prSet presAssocID="{964A18CD-1B5D-4A7E-B182-2927E17348E0}" presName="composite" presStyleCnt="0"/>
      <dgm:spPr/>
    </dgm:pt>
    <dgm:pt modelId="{BD8A285E-F330-DB40-97B1-444986EAA641}" type="pres">
      <dgm:prSet presAssocID="{964A18CD-1B5D-4A7E-B182-2927E17348E0}" presName="parTx" presStyleLbl="node1" presStyleIdx="1" presStyleCnt="5">
        <dgm:presLayoutVars>
          <dgm:chMax val="0"/>
          <dgm:chPref val="0"/>
          <dgm:bulletEnabled val="1"/>
        </dgm:presLayoutVars>
      </dgm:prSet>
      <dgm:spPr/>
      <dgm:t>
        <a:bodyPr/>
        <a:lstStyle/>
        <a:p>
          <a:endParaRPr lang="en-US"/>
        </a:p>
      </dgm:t>
    </dgm:pt>
    <dgm:pt modelId="{1ED0CC34-36C9-E54B-8649-0FFD94E5CFBC}" type="pres">
      <dgm:prSet presAssocID="{964A18CD-1B5D-4A7E-B182-2927E17348E0}" presName="desTx" presStyleLbl="revTx" presStyleIdx="1" presStyleCnt="5">
        <dgm:presLayoutVars>
          <dgm:bulletEnabled val="1"/>
        </dgm:presLayoutVars>
      </dgm:prSet>
      <dgm:spPr/>
      <dgm:t>
        <a:bodyPr/>
        <a:lstStyle/>
        <a:p>
          <a:endParaRPr lang="en-US"/>
        </a:p>
      </dgm:t>
    </dgm:pt>
    <dgm:pt modelId="{56FBCC62-1939-FE45-9736-4CC8FB32EA6E}" type="pres">
      <dgm:prSet presAssocID="{63F601AF-EA35-4E0A-A9D9-C60ACFB6BC55}" presName="space" presStyleCnt="0"/>
      <dgm:spPr/>
    </dgm:pt>
    <dgm:pt modelId="{5590FB9F-BCBB-944E-A931-1103A7B3C88E}" type="pres">
      <dgm:prSet presAssocID="{25761703-EE26-4CA8-B049-3F157889CE06}" presName="composite" presStyleCnt="0"/>
      <dgm:spPr/>
    </dgm:pt>
    <dgm:pt modelId="{BAE03DB3-7386-3347-A6E7-4D1856DEB6AE}" type="pres">
      <dgm:prSet presAssocID="{25761703-EE26-4CA8-B049-3F157889CE06}" presName="parTx" presStyleLbl="node1" presStyleIdx="2" presStyleCnt="5">
        <dgm:presLayoutVars>
          <dgm:chMax val="0"/>
          <dgm:chPref val="0"/>
          <dgm:bulletEnabled val="1"/>
        </dgm:presLayoutVars>
      </dgm:prSet>
      <dgm:spPr/>
      <dgm:t>
        <a:bodyPr/>
        <a:lstStyle/>
        <a:p>
          <a:endParaRPr lang="en-US"/>
        </a:p>
      </dgm:t>
    </dgm:pt>
    <dgm:pt modelId="{D5F02EDB-2CE3-BD49-8350-75AE280F7A69}" type="pres">
      <dgm:prSet presAssocID="{25761703-EE26-4CA8-B049-3F157889CE06}" presName="desTx" presStyleLbl="revTx" presStyleIdx="2" presStyleCnt="5">
        <dgm:presLayoutVars>
          <dgm:bulletEnabled val="1"/>
        </dgm:presLayoutVars>
      </dgm:prSet>
      <dgm:spPr/>
      <dgm:t>
        <a:bodyPr/>
        <a:lstStyle/>
        <a:p>
          <a:endParaRPr lang="en-US"/>
        </a:p>
      </dgm:t>
    </dgm:pt>
    <dgm:pt modelId="{3808E386-2DEC-B843-82F2-716BF1F5B7D6}" type="pres">
      <dgm:prSet presAssocID="{B74F6A51-714F-4AA7-B42B-E7F20847B954}" presName="space" presStyleCnt="0"/>
      <dgm:spPr/>
    </dgm:pt>
    <dgm:pt modelId="{93BEE46D-4AF3-EE42-AC27-548AEDFF8D39}" type="pres">
      <dgm:prSet presAssocID="{E731978B-F94B-47D7-AFDE-5668EE8523C9}" presName="composite" presStyleCnt="0"/>
      <dgm:spPr/>
    </dgm:pt>
    <dgm:pt modelId="{3DDA6EAD-62B8-4949-B65D-01B61B43B5A9}" type="pres">
      <dgm:prSet presAssocID="{E731978B-F94B-47D7-AFDE-5668EE8523C9}" presName="parTx" presStyleLbl="node1" presStyleIdx="3" presStyleCnt="5">
        <dgm:presLayoutVars>
          <dgm:chMax val="0"/>
          <dgm:chPref val="0"/>
          <dgm:bulletEnabled val="1"/>
        </dgm:presLayoutVars>
      </dgm:prSet>
      <dgm:spPr/>
      <dgm:t>
        <a:bodyPr/>
        <a:lstStyle/>
        <a:p>
          <a:endParaRPr lang="en-US"/>
        </a:p>
      </dgm:t>
    </dgm:pt>
    <dgm:pt modelId="{A75EA79E-4DF9-5243-BA14-FE342E07D156}" type="pres">
      <dgm:prSet presAssocID="{E731978B-F94B-47D7-AFDE-5668EE8523C9}" presName="desTx" presStyleLbl="revTx" presStyleIdx="3" presStyleCnt="5">
        <dgm:presLayoutVars>
          <dgm:bulletEnabled val="1"/>
        </dgm:presLayoutVars>
      </dgm:prSet>
      <dgm:spPr/>
      <dgm:t>
        <a:bodyPr/>
        <a:lstStyle/>
        <a:p>
          <a:endParaRPr lang="en-US"/>
        </a:p>
      </dgm:t>
    </dgm:pt>
    <dgm:pt modelId="{A6C3FA22-0B17-844A-AF8B-2C3D70A629F2}" type="pres">
      <dgm:prSet presAssocID="{EE1B103E-6B40-4F05-8FE6-0D6F6D6931A3}" presName="space" presStyleCnt="0"/>
      <dgm:spPr/>
    </dgm:pt>
    <dgm:pt modelId="{33A54267-8A2A-F446-9C79-0AB09265014D}" type="pres">
      <dgm:prSet presAssocID="{EB0B1996-313B-E245-957B-63F73EAAD945}" presName="composite" presStyleCnt="0"/>
      <dgm:spPr/>
    </dgm:pt>
    <dgm:pt modelId="{404E8A43-A873-FA44-998C-A9E05BBA922D}" type="pres">
      <dgm:prSet presAssocID="{EB0B1996-313B-E245-957B-63F73EAAD945}" presName="parTx" presStyleLbl="node1" presStyleIdx="4" presStyleCnt="5">
        <dgm:presLayoutVars>
          <dgm:chMax val="0"/>
          <dgm:chPref val="0"/>
          <dgm:bulletEnabled val="1"/>
        </dgm:presLayoutVars>
      </dgm:prSet>
      <dgm:spPr/>
      <dgm:t>
        <a:bodyPr/>
        <a:lstStyle/>
        <a:p>
          <a:endParaRPr lang="en-US"/>
        </a:p>
      </dgm:t>
    </dgm:pt>
    <dgm:pt modelId="{4B1D116A-97D8-4F49-A3B4-CAF3F59798DF}" type="pres">
      <dgm:prSet presAssocID="{EB0B1996-313B-E245-957B-63F73EAAD945}" presName="desTx" presStyleLbl="revTx" presStyleIdx="4" presStyleCnt="5">
        <dgm:presLayoutVars>
          <dgm:bulletEnabled val="1"/>
        </dgm:presLayoutVars>
      </dgm:prSet>
      <dgm:spPr/>
      <dgm:t>
        <a:bodyPr/>
        <a:lstStyle/>
        <a:p>
          <a:endParaRPr lang="en-US"/>
        </a:p>
      </dgm:t>
    </dgm:pt>
  </dgm:ptLst>
  <dgm:cxnLst>
    <dgm:cxn modelId="{B4023F34-1758-4145-893F-044E6D16D52E}" srcId="{8BBD982B-F274-4BA3-8F19-028AA15117A4}" destId="{25761703-EE26-4CA8-B049-3F157889CE06}" srcOrd="2" destOrd="0" parTransId="{5EE1D751-E7E3-4E30-AC49-4C8227478F52}" sibTransId="{B74F6A51-714F-4AA7-B42B-E7F20847B954}"/>
    <dgm:cxn modelId="{B0DAC2FD-EDA1-441B-A845-0C1964D6B924}" srcId="{8BBD982B-F274-4BA3-8F19-028AA15117A4}" destId="{7BF07599-40A3-43F8-B74C-B9C9D197B9C8}" srcOrd="0" destOrd="0" parTransId="{05A33227-C3A2-40A7-900E-1D070E545DAC}" sibTransId="{347A4B58-92E3-49B2-BBF5-15BF5A0F478B}"/>
    <dgm:cxn modelId="{4AEB220A-D04C-6B4A-83D3-50E3E6292CEB}" type="presOf" srcId="{B47584F3-674B-184A-8890-0EB1FB76E8D1}" destId="{4B1D116A-97D8-4F49-A3B4-CAF3F59798DF}" srcOrd="0" destOrd="1" presId="urn:microsoft.com/office/officeart/2005/8/layout/chevron1"/>
    <dgm:cxn modelId="{CFFA721D-AFB6-8242-B730-DF15F569B17C}" srcId="{EB0B1996-313B-E245-957B-63F73EAAD945}" destId="{EEA32B6A-E304-6541-9946-E419B3071B71}" srcOrd="0" destOrd="0" parTransId="{1B6D66B5-FD52-7146-A21F-BED3506867B7}" sibTransId="{69B36C3C-05C6-5549-9274-5E175B98A997}"/>
    <dgm:cxn modelId="{E5874A28-9D4A-3349-9954-939DE5E9CABB}" type="presOf" srcId="{0344D70B-B8C9-4341-AB4A-ED3BF97CA174}" destId="{D5F02EDB-2CE3-BD49-8350-75AE280F7A69}" srcOrd="0" destOrd="0" presId="urn:microsoft.com/office/officeart/2005/8/layout/chevron1"/>
    <dgm:cxn modelId="{952DE77A-DF65-B149-9C3E-27C45695E911}" srcId="{EB0B1996-313B-E245-957B-63F73EAAD945}" destId="{B47584F3-674B-184A-8890-0EB1FB76E8D1}" srcOrd="1" destOrd="0" parTransId="{2B14717F-BC05-684C-A58C-F4F7795DB36A}" sibTransId="{94A304FC-25BD-0C41-8277-53DB95EC7AD6}"/>
    <dgm:cxn modelId="{6595D06A-FDFD-CB45-8C20-9C8AF8BE3E39}" type="presOf" srcId="{03ED028E-13DE-774E-B830-1B06E9459DB8}" destId="{B28826FA-0133-F04F-A724-48ADB5D79868}" srcOrd="0" destOrd="0" presId="urn:microsoft.com/office/officeart/2005/8/layout/chevron1"/>
    <dgm:cxn modelId="{FA93A898-B680-DF48-B06D-FE32656DBB5F}" srcId="{964A18CD-1B5D-4A7E-B182-2927E17348E0}" destId="{C97D71F7-B8E1-5444-B82C-B22EDA2AC9AF}" srcOrd="0" destOrd="0" parTransId="{B2462DA7-C8E3-3B49-BD65-F9C33AC9BEC2}" sibTransId="{5857235E-536D-1B47-B2F7-2B98713E3737}"/>
    <dgm:cxn modelId="{3F2D008C-461D-AE46-9987-D97A3BD8C866}" type="presOf" srcId="{7BF07599-40A3-43F8-B74C-B9C9D197B9C8}" destId="{29D95D29-84C6-9046-A032-F993368F41A3}" srcOrd="0" destOrd="0" presId="urn:microsoft.com/office/officeart/2005/8/layout/chevron1"/>
    <dgm:cxn modelId="{43EAD2B9-D4F1-3347-9942-C5A01FC983D2}" srcId="{7BF07599-40A3-43F8-B74C-B9C9D197B9C8}" destId="{03ED028E-13DE-774E-B830-1B06E9459DB8}" srcOrd="0" destOrd="0" parTransId="{B430D566-CBC9-AF42-9527-BEC9198D2460}" sibTransId="{FE77BA87-8A6A-C847-AAB6-CCE60D257160}"/>
    <dgm:cxn modelId="{33E3C84B-3A35-5A4A-A681-DB45293F8053}" type="presOf" srcId="{25761703-EE26-4CA8-B049-3F157889CE06}" destId="{BAE03DB3-7386-3347-A6E7-4D1856DEB6AE}" srcOrd="0" destOrd="0" presId="urn:microsoft.com/office/officeart/2005/8/layout/chevron1"/>
    <dgm:cxn modelId="{E86B9BB8-3EB1-AC4B-B8CA-F843C5E2090A}" type="presOf" srcId="{EB0B1996-313B-E245-957B-63F73EAAD945}" destId="{404E8A43-A873-FA44-998C-A9E05BBA922D}"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5A2CB882-22C4-064C-A8DB-628FACB51AC3}" type="presOf" srcId="{1EA91D19-03FC-2A45-9979-9A694B05AD29}" destId="{A75EA79E-4DF9-5243-BA14-FE342E07D156}" srcOrd="0" destOrd="1" presId="urn:microsoft.com/office/officeart/2005/8/layout/chevron1"/>
    <dgm:cxn modelId="{7D87FF64-1C3C-ED4A-AB26-34B4E322CAFB}" type="presOf" srcId="{EEA32B6A-E304-6541-9946-E419B3071B71}" destId="{4B1D116A-97D8-4F49-A3B4-CAF3F59798DF}" srcOrd="0" destOrd="0" presId="urn:microsoft.com/office/officeart/2005/8/layout/chevron1"/>
    <dgm:cxn modelId="{A5ECC648-4DBC-0245-8945-5139346DC3A3}" srcId="{E731978B-F94B-47D7-AFDE-5668EE8523C9}" destId="{1EA91D19-03FC-2A45-9979-9A694B05AD29}" srcOrd="1" destOrd="0" parTransId="{96E23097-4BEE-534F-93F1-BA949C1C90BD}" sibTransId="{1CC5F9B2-E476-0944-A92E-D2444F6BDD34}"/>
    <dgm:cxn modelId="{23973E9B-BFE6-9E49-83A4-ADE8A383C139}" srcId="{25761703-EE26-4CA8-B049-3F157889CE06}" destId="{0344D70B-B8C9-4341-AB4A-ED3BF97CA174}" srcOrd="0" destOrd="0" parTransId="{25AEAA4D-581C-4E4F-88CC-539842CF40DC}" sibTransId="{6B56D53F-2770-0F40-A549-BB05F4DAAAA8}"/>
    <dgm:cxn modelId="{98A20B4B-3CB8-174A-BDBC-6601031F9964}" type="presOf" srcId="{964A18CD-1B5D-4A7E-B182-2927E17348E0}" destId="{BD8A285E-F330-DB40-97B1-444986EAA641}" srcOrd="0" destOrd="0" presId="urn:microsoft.com/office/officeart/2005/8/layout/chevron1"/>
    <dgm:cxn modelId="{07C9254F-D137-F440-B27D-3AD2F09510AF}" srcId="{8BBD982B-F274-4BA3-8F19-028AA15117A4}" destId="{EB0B1996-313B-E245-957B-63F73EAAD945}" srcOrd="4" destOrd="0" parTransId="{EEA385DA-7059-604E-AA9E-E85F0B7073C2}" sibTransId="{9785E02A-5068-B24E-9879-B07F98F9D61C}"/>
    <dgm:cxn modelId="{57D1E1FE-AB13-4507-B39B-15BDE576AB21}" srcId="{8BBD982B-F274-4BA3-8F19-028AA15117A4}" destId="{964A18CD-1B5D-4A7E-B182-2927E17348E0}" srcOrd="1" destOrd="0" parTransId="{90C13AAE-4246-46D9-9B6E-D27D7FCA92D1}" sibTransId="{63F601AF-EA35-4E0A-A9D9-C60ACFB6BC55}"/>
    <dgm:cxn modelId="{682E7548-4AF8-4921-B629-7B3FC43AEF53}" type="presOf" srcId="{8BBD982B-F274-4BA3-8F19-028AA15117A4}" destId="{83BF0D0E-CEE2-4D71-A59A-24428141268C}" srcOrd="0" destOrd="0" presId="urn:microsoft.com/office/officeart/2005/8/layout/chevron1"/>
    <dgm:cxn modelId="{7B55D8CE-509A-ED40-85A4-7A41BE4BECF4}" type="presOf" srcId="{E731978B-F94B-47D7-AFDE-5668EE8523C9}" destId="{3DDA6EAD-62B8-4949-B65D-01B61B43B5A9}" srcOrd="0" destOrd="0" presId="urn:microsoft.com/office/officeart/2005/8/layout/chevron1"/>
    <dgm:cxn modelId="{E41A4CAE-7EB0-0943-9810-64A55853614B}" srcId="{E731978B-F94B-47D7-AFDE-5668EE8523C9}" destId="{9E06344B-7C74-CA4E-9D70-E57CAE7FDA0F}" srcOrd="0" destOrd="0" parTransId="{19F8C3E9-B0D7-484A-964B-6EE8BECAFFD8}" sibTransId="{CB7E358A-22C2-C547-B9C4-4FF227DE5C63}"/>
    <dgm:cxn modelId="{22532DA8-4E94-3B4C-BD05-FA4254D0E789}" type="presOf" srcId="{9E06344B-7C74-CA4E-9D70-E57CAE7FDA0F}" destId="{A75EA79E-4DF9-5243-BA14-FE342E07D156}" srcOrd="0" destOrd="0" presId="urn:microsoft.com/office/officeart/2005/8/layout/chevron1"/>
    <dgm:cxn modelId="{9B28A389-D33A-3943-8F97-011F6100C3B5}" type="presOf" srcId="{C97D71F7-B8E1-5444-B82C-B22EDA2AC9AF}" destId="{1ED0CC34-36C9-E54B-8649-0FFD94E5CFBC}" srcOrd="0" destOrd="0" presId="urn:microsoft.com/office/officeart/2005/8/layout/chevron1"/>
    <dgm:cxn modelId="{A352F276-E7A9-7547-AEE6-40518E112F63}" type="presParOf" srcId="{83BF0D0E-CEE2-4D71-A59A-24428141268C}" destId="{42A142AF-8048-9644-8E08-399117118059}" srcOrd="0" destOrd="0" presId="urn:microsoft.com/office/officeart/2005/8/layout/chevron1"/>
    <dgm:cxn modelId="{C6584154-4F3C-5143-A8FB-26A20AD86EA4}" type="presParOf" srcId="{42A142AF-8048-9644-8E08-399117118059}" destId="{29D95D29-84C6-9046-A032-F993368F41A3}" srcOrd="0" destOrd="0" presId="urn:microsoft.com/office/officeart/2005/8/layout/chevron1"/>
    <dgm:cxn modelId="{FEC2A2A1-15C6-814A-A02B-8D2A87A1D2DF}" type="presParOf" srcId="{42A142AF-8048-9644-8E08-399117118059}" destId="{B28826FA-0133-F04F-A724-48ADB5D79868}" srcOrd="1" destOrd="0" presId="urn:microsoft.com/office/officeart/2005/8/layout/chevron1"/>
    <dgm:cxn modelId="{34D2A182-640F-9142-A892-1DE4EDE48FD2}" type="presParOf" srcId="{83BF0D0E-CEE2-4D71-A59A-24428141268C}" destId="{5F77562D-6402-3042-A7ED-4BAE925AF45D}" srcOrd="1" destOrd="0" presId="urn:microsoft.com/office/officeart/2005/8/layout/chevron1"/>
    <dgm:cxn modelId="{DF58C180-A2BD-0E47-A636-8071CA858670}" type="presParOf" srcId="{83BF0D0E-CEE2-4D71-A59A-24428141268C}" destId="{670D92E3-3B3D-F747-AD53-95768600FA6D}" srcOrd="2" destOrd="0" presId="urn:microsoft.com/office/officeart/2005/8/layout/chevron1"/>
    <dgm:cxn modelId="{15507637-C3B4-A645-9FA8-9A42A0F9C4D6}" type="presParOf" srcId="{670D92E3-3B3D-F747-AD53-95768600FA6D}" destId="{BD8A285E-F330-DB40-97B1-444986EAA641}" srcOrd="0" destOrd="0" presId="urn:microsoft.com/office/officeart/2005/8/layout/chevron1"/>
    <dgm:cxn modelId="{5A98C2BC-756E-1946-9DE8-97F6EB8E67C7}" type="presParOf" srcId="{670D92E3-3B3D-F747-AD53-95768600FA6D}" destId="{1ED0CC34-36C9-E54B-8649-0FFD94E5CFBC}" srcOrd="1" destOrd="0" presId="urn:microsoft.com/office/officeart/2005/8/layout/chevron1"/>
    <dgm:cxn modelId="{56AEA05B-834A-5E49-B230-22877DB24159}" type="presParOf" srcId="{83BF0D0E-CEE2-4D71-A59A-24428141268C}" destId="{56FBCC62-1939-FE45-9736-4CC8FB32EA6E}" srcOrd="3" destOrd="0" presId="urn:microsoft.com/office/officeart/2005/8/layout/chevron1"/>
    <dgm:cxn modelId="{467C6579-730D-D14A-BCC8-495A4DF58392}" type="presParOf" srcId="{83BF0D0E-CEE2-4D71-A59A-24428141268C}" destId="{5590FB9F-BCBB-944E-A931-1103A7B3C88E}" srcOrd="4" destOrd="0" presId="urn:microsoft.com/office/officeart/2005/8/layout/chevron1"/>
    <dgm:cxn modelId="{1A6D20E4-BC30-FB4C-AAB1-011BBFEBC35C}" type="presParOf" srcId="{5590FB9F-BCBB-944E-A931-1103A7B3C88E}" destId="{BAE03DB3-7386-3347-A6E7-4D1856DEB6AE}" srcOrd="0" destOrd="0" presId="urn:microsoft.com/office/officeart/2005/8/layout/chevron1"/>
    <dgm:cxn modelId="{3C99888F-76D5-8F41-863E-4A6EB7D8CCF4}" type="presParOf" srcId="{5590FB9F-BCBB-944E-A931-1103A7B3C88E}" destId="{D5F02EDB-2CE3-BD49-8350-75AE280F7A69}" srcOrd="1" destOrd="0" presId="urn:microsoft.com/office/officeart/2005/8/layout/chevron1"/>
    <dgm:cxn modelId="{26FD6601-078D-1943-811C-328FED475F15}" type="presParOf" srcId="{83BF0D0E-CEE2-4D71-A59A-24428141268C}" destId="{3808E386-2DEC-B843-82F2-716BF1F5B7D6}" srcOrd="5" destOrd="0" presId="urn:microsoft.com/office/officeart/2005/8/layout/chevron1"/>
    <dgm:cxn modelId="{C2244483-3FA3-D34C-8908-8273B562AD3F}" type="presParOf" srcId="{83BF0D0E-CEE2-4D71-A59A-24428141268C}" destId="{93BEE46D-4AF3-EE42-AC27-548AEDFF8D39}" srcOrd="6" destOrd="0" presId="urn:microsoft.com/office/officeart/2005/8/layout/chevron1"/>
    <dgm:cxn modelId="{848CB631-388A-564F-9831-B7A9A86BD26F}" type="presParOf" srcId="{93BEE46D-4AF3-EE42-AC27-548AEDFF8D39}" destId="{3DDA6EAD-62B8-4949-B65D-01B61B43B5A9}" srcOrd="0" destOrd="0" presId="urn:microsoft.com/office/officeart/2005/8/layout/chevron1"/>
    <dgm:cxn modelId="{AEA3B63D-2353-FD4D-A8F5-749F5BBD43DC}" type="presParOf" srcId="{93BEE46D-4AF3-EE42-AC27-548AEDFF8D39}" destId="{A75EA79E-4DF9-5243-BA14-FE342E07D156}" srcOrd="1" destOrd="0" presId="urn:microsoft.com/office/officeart/2005/8/layout/chevron1"/>
    <dgm:cxn modelId="{94F23D9A-61FC-A34F-823A-62F84AC341E4}" type="presParOf" srcId="{83BF0D0E-CEE2-4D71-A59A-24428141268C}" destId="{A6C3FA22-0B17-844A-AF8B-2C3D70A629F2}" srcOrd="7" destOrd="0" presId="urn:microsoft.com/office/officeart/2005/8/layout/chevron1"/>
    <dgm:cxn modelId="{A9DE08B3-62B1-BC40-A4A2-5665919A820A}" type="presParOf" srcId="{83BF0D0E-CEE2-4D71-A59A-24428141268C}" destId="{33A54267-8A2A-F446-9C79-0AB09265014D}" srcOrd="8" destOrd="0" presId="urn:microsoft.com/office/officeart/2005/8/layout/chevron1"/>
    <dgm:cxn modelId="{C2C54827-738E-2541-A195-A58A36EA2189}" type="presParOf" srcId="{33A54267-8A2A-F446-9C79-0AB09265014D}" destId="{404E8A43-A873-FA44-998C-A9E05BBA922D}" srcOrd="0" destOrd="0" presId="urn:microsoft.com/office/officeart/2005/8/layout/chevron1"/>
    <dgm:cxn modelId="{9BAD9031-9D24-F143-8D75-EC9FAB0FCD8D}" type="presParOf" srcId="{33A54267-8A2A-F446-9C79-0AB09265014D}" destId="{4B1D116A-97D8-4F49-A3B4-CAF3F59798D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D5258-4DFD-4F4D-8DA0-C36AF2712AE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87A21C81-3B6B-8549-B31E-94FFBC6C1A43}">
      <dgm:prSet phldrT="[Text]"/>
      <dgm:spPr/>
      <dgm:t>
        <a:bodyPr/>
        <a:lstStyle/>
        <a:p>
          <a:r>
            <a:rPr lang="en-US" dirty="0" smtClean="0"/>
            <a:t>Common Air Interface</a:t>
          </a:r>
          <a:endParaRPr lang="en-US" dirty="0"/>
        </a:p>
      </dgm:t>
    </dgm:pt>
    <dgm:pt modelId="{7223CEFB-5FD4-B04E-8F7D-A1D3AA96A3FA}" type="parTrans" cxnId="{CA809486-5FBB-7A48-9133-8643916BD9AC}">
      <dgm:prSet/>
      <dgm:spPr/>
      <dgm:t>
        <a:bodyPr/>
        <a:lstStyle/>
        <a:p>
          <a:endParaRPr lang="en-US"/>
        </a:p>
      </dgm:t>
    </dgm:pt>
    <dgm:pt modelId="{72342B94-7AB3-974B-99EC-2FC66BCD37A6}" type="sibTrans" cxnId="{CA809486-5FBB-7A48-9133-8643916BD9AC}">
      <dgm:prSet/>
      <dgm:spPr/>
      <dgm:t>
        <a:bodyPr/>
        <a:lstStyle/>
        <a:p>
          <a:endParaRPr lang="en-US"/>
        </a:p>
      </dgm:t>
    </dgm:pt>
    <dgm:pt modelId="{7884B7F5-8BF3-5342-B2B3-931388E4EEEA}">
      <dgm:prSet phldrT="[Text]"/>
      <dgm:spPr/>
      <dgm:t>
        <a:bodyPr/>
        <a:lstStyle/>
        <a:p>
          <a:r>
            <a:rPr lang="en-US" dirty="0" smtClean="0"/>
            <a:t>Phase 4 Ground Team</a:t>
          </a:r>
          <a:endParaRPr lang="en-US" dirty="0"/>
        </a:p>
      </dgm:t>
    </dgm:pt>
    <dgm:pt modelId="{C00744F9-8F45-E849-9B88-4D3667F55938}" type="parTrans" cxnId="{5B262EAE-12F3-1D40-AE77-47C3EFDBAC85}">
      <dgm:prSet/>
      <dgm:spPr/>
      <dgm:t>
        <a:bodyPr/>
        <a:lstStyle/>
        <a:p>
          <a:endParaRPr lang="en-US"/>
        </a:p>
      </dgm:t>
    </dgm:pt>
    <dgm:pt modelId="{619DC5DC-492D-6146-90B1-4B2205165012}" type="sibTrans" cxnId="{5B262EAE-12F3-1D40-AE77-47C3EFDBAC85}">
      <dgm:prSet/>
      <dgm:spPr/>
      <dgm:t>
        <a:bodyPr/>
        <a:lstStyle/>
        <a:p>
          <a:endParaRPr lang="en-US"/>
        </a:p>
      </dgm:t>
    </dgm:pt>
    <dgm:pt modelId="{9F5E6F88-C592-8D46-98F5-94B011943277}">
      <dgm:prSet phldrT="[Text]"/>
      <dgm:spPr/>
      <dgm:t>
        <a:bodyPr/>
        <a:lstStyle/>
        <a:p>
          <a:r>
            <a:rPr lang="en-US" dirty="0" smtClean="0"/>
            <a:t>Phase 4 Space Team</a:t>
          </a:r>
          <a:endParaRPr lang="en-US" dirty="0"/>
        </a:p>
      </dgm:t>
    </dgm:pt>
    <dgm:pt modelId="{D44B5DAC-A2F6-CA4E-A433-EC9332DA58C0}" type="parTrans" cxnId="{089A02F6-F3A8-CF46-8DFA-C9F69412303C}">
      <dgm:prSet/>
      <dgm:spPr/>
      <dgm:t>
        <a:bodyPr/>
        <a:lstStyle/>
        <a:p>
          <a:endParaRPr lang="en-US"/>
        </a:p>
      </dgm:t>
    </dgm:pt>
    <dgm:pt modelId="{60C9240F-416A-2C41-A33A-D9058A0C66BC}" type="sibTrans" cxnId="{089A02F6-F3A8-CF46-8DFA-C9F69412303C}">
      <dgm:prSet/>
      <dgm:spPr/>
      <dgm:t>
        <a:bodyPr/>
        <a:lstStyle/>
        <a:p>
          <a:endParaRPr lang="en-US"/>
        </a:p>
      </dgm:t>
    </dgm:pt>
    <dgm:pt modelId="{B83C4292-76F5-B749-BBCE-3B152708662F}" type="pres">
      <dgm:prSet presAssocID="{E3FD5258-4DFD-4F4D-8DA0-C36AF2712AEF}" presName="Name0" presStyleCnt="0">
        <dgm:presLayoutVars>
          <dgm:chMax val="1"/>
          <dgm:chPref val="1"/>
          <dgm:dir/>
          <dgm:animOne val="branch"/>
          <dgm:animLvl val="lvl"/>
        </dgm:presLayoutVars>
      </dgm:prSet>
      <dgm:spPr/>
      <dgm:t>
        <a:bodyPr/>
        <a:lstStyle/>
        <a:p>
          <a:endParaRPr lang="en-US"/>
        </a:p>
      </dgm:t>
    </dgm:pt>
    <dgm:pt modelId="{BD22A055-BA12-5A4C-90C8-19FAD140CCAF}" type="pres">
      <dgm:prSet presAssocID="{87A21C81-3B6B-8549-B31E-94FFBC6C1A43}" presName="singleCycle" presStyleCnt="0"/>
      <dgm:spPr/>
    </dgm:pt>
    <dgm:pt modelId="{2DCE7A5C-DE49-E549-94C8-3B65C6A20C9C}" type="pres">
      <dgm:prSet presAssocID="{87A21C81-3B6B-8549-B31E-94FFBC6C1A43}" presName="singleCenter" presStyleLbl="node1" presStyleIdx="0" presStyleCnt="3" custLinFactX="907" custLinFactNeighborX="100000" custLinFactNeighborY="17899">
        <dgm:presLayoutVars>
          <dgm:chMax val="7"/>
          <dgm:chPref val="7"/>
        </dgm:presLayoutVars>
      </dgm:prSet>
      <dgm:spPr/>
      <dgm:t>
        <a:bodyPr/>
        <a:lstStyle/>
        <a:p>
          <a:endParaRPr lang="en-US"/>
        </a:p>
      </dgm:t>
    </dgm:pt>
    <dgm:pt modelId="{60ED933C-F552-EE40-9441-645EA402B7DF}" type="pres">
      <dgm:prSet presAssocID="{C00744F9-8F45-E849-9B88-4D3667F55938}" presName="Name56" presStyleLbl="parChTrans1D2" presStyleIdx="0" presStyleCnt="2"/>
      <dgm:spPr/>
      <dgm:t>
        <a:bodyPr/>
        <a:lstStyle/>
        <a:p>
          <a:endParaRPr lang="en-US"/>
        </a:p>
      </dgm:t>
    </dgm:pt>
    <dgm:pt modelId="{D0D35428-48A7-E642-909E-72DC3C9FB04E}" type="pres">
      <dgm:prSet presAssocID="{7884B7F5-8BF3-5342-B2B3-931388E4EEEA}" presName="text0" presStyleLbl="node1" presStyleIdx="1" presStyleCnt="3" custScaleX="452871" custScaleY="54052" custRadScaleRad="167429" custRadScaleInc="150000">
        <dgm:presLayoutVars>
          <dgm:bulletEnabled val="1"/>
        </dgm:presLayoutVars>
      </dgm:prSet>
      <dgm:spPr/>
      <dgm:t>
        <a:bodyPr/>
        <a:lstStyle/>
        <a:p>
          <a:endParaRPr lang="en-US"/>
        </a:p>
      </dgm:t>
    </dgm:pt>
    <dgm:pt modelId="{C8B265F6-CF7D-EA48-8826-E5B461C1E5C1}" type="pres">
      <dgm:prSet presAssocID="{D44B5DAC-A2F6-CA4E-A433-EC9332DA58C0}" presName="Name56" presStyleLbl="parChTrans1D2" presStyleIdx="1" presStyleCnt="2"/>
      <dgm:spPr/>
      <dgm:t>
        <a:bodyPr/>
        <a:lstStyle/>
        <a:p>
          <a:endParaRPr lang="en-US"/>
        </a:p>
      </dgm:t>
    </dgm:pt>
    <dgm:pt modelId="{99DECAAC-AD97-E448-9BD9-D71BD225252B}" type="pres">
      <dgm:prSet presAssocID="{9F5E6F88-C592-8D46-98F5-94B011943277}" presName="text0" presStyleLbl="node1" presStyleIdx="2" presStyleCnt="3" custScaleX="235227" custScaleY="117640" custRadScaleRad="190739" custRadScaleInc="128714">
        <dgm:presLayoutVars>
          <dgm:bulletEnabled val="1"/>
        </dgm:presLayoutVars>
      </dgm:prSet>
      <dgm:spPr/>
      <dgm:t>
        <a:bodyPr/>
        <a:lstStyle/>
        <a:p>
          <a:endParaRPr lang="en-US"/>
        </a:p>
      </dgm:t>
    </dgm:pt>
  </dgm:ptLst>
  <dgm:cxnLst>
    <dgm:cxn modelId="{D2DE9189-A2A7-DF47-909E-A9AC62474251}" type="presOf" srcId="{C00744F9-8F45-E849-9B88-4D3667F55938}" destId="{60ED933C-F552-EE40-9441-645EA402B7DF}" srcOrd="0" destOrd="0" presId="urn:microsoft.com/office/officeart/2008/layout/RadialCluster"/>
    <dgm:cxn modelId="{8B682602-0002-E645-BF73-CF4634F534DC}" type="presOf" srcId="{E3FD5258-4DFD-4F4D-8DA0-C36AF2712AEF}" destId="{B83C4292-76F5-B749-BBCE-3B152708662F}" srcOrd="0" destOrd="0" presId="urn:microsoft.com/office/officeart/2008/layout/RadialCluster"/>
    <dgm:cxn modelId="{9D912DD5-0097-DC4C-8B22-DA1F5D86BC5D}" type="presOf" srcId="{87A21C81-3B6B-8549-B31E-94FFBC6C1A43}" destId="{2DCE7A5C-DE49-E549-94C8-3B65C6A20C9C}" srcOrd="0" destOrd="0" presId="urn:microsoft.com/office/officeart/2008/layout/RadialCluster"/>
    <dgm:cxn modelId="{97217E64-1560-FB45-8411-463933DAC38A}" type="presOf" srcId="{7884B7F5-8BF3-5342-B2B3-931388E4EEEA}" destId="{D0D35428-48A7-E642-909E-72DC3C9FB04E}" srcOrd="0" destOrd="0" presId="urn:microsoft.com/office/officeart/2008/layout/RadialCluster"/>
    <dgm:cxn modelId="{089A02F6-F3A8-CF46-8DFA-C9F69412303C}" srcId="{87A21C81-3B6B-8549-B31E-94FFBC6C1A43}" destId="{9F5E6F88-C592-8D46-98F5-94B011943277}" srcOrd="1" destOrd="0" parTransId="{D44B5DAC-A2F6-CA4E-A433-EC9332DA58C0}" sibTransId="{60C9240F-416A-2C41-A33A-D9058A0C66BC}"/>
    <dgm:cxn modelId="{5B262EAE-12F3-1D40-AE77-47C3EFDBAC85}" srcId="{87A21C81-3B6B-8549-B31E-94FFBC6C1A43}" destId="{7884B7F5-8BF3-5342-B2B3-931388E4EEEA}" srcOrd="0" destOrd="0" parTransId="{C00744F9-8F45-E849-9B88-4D3667F55938}" sibTransId="{619DC5DC-492D-6146-90B1-4B2205165012}"/>
    <dgm:cxn modelId="{788D936F-885E-3544-8866-A969E3A19916}" type="presOf" srcId="{9F5E6F88-C592-8D46-98F5-94B011943277}" destId="{99DECAAC-AD97-E448-9BD9-D71BD225252B}" srcOrd="0" destOrd="0" presId="urn:microsoft.com/office/officeart/2008/layout/RadialCluster"/>
    <dgm:cxn modelId="{CA809486-5FBB-7A48-9133-8643916BD9AC}" srcId="{E3FD5258-4DFD-4F4D-8DA0-C36AF2712AEF}" destId="{87A21C81-3B6B-8549-B31E-94FFBC6C1A43}" srcOrd="0" destOrd="0" parTransId="{7223CEFB-5FD4-B04E-8F7D-A1D3AA96A3FA}" sibTransId="{72342B94-7AB3-974B-99EC-2FC66BCD37A6}"/>
    <dgm:cxn modelId="{5C641E89-90A7-5A4D-85FC-C5E32EAE0B33}" type="presOf" srcId="{D44B5DAC-A2F6-CA4E-A433-EC9332DA58C0}" destId="{C8B265F6-CF7D-EA48-8826-E5B461C1E5C1}" srcOrd="0" destOrd="0" presId="urn:microsoft.com/office/officeart/2008/layout/RadialCluster"/>
    <dgm:cxn modelId="{7B84D359-CC73-D341-AC40-04AD22EB82D9}" type="presParOf" srcId="{B83C4292-76F5-B749-BBCE-3B152708662F}" destId="{BD22A055-BA12-5A4C-90C8-19FAD140CCAF}" srcOrd="0" destOrd="0" presId="urn:microsoft.com/office/officeart/2008/layout/RadialCluster"/>
    <dgm:cxn modelId="{20FE443C-F40F-824B-9E93-A1C6AA8D8A7A}" type="presParOf" srcId="{BD22A055-BA12-5A4C-90C8-19FAD140CCAF}" destId="{2DCE7A5C-DE49-E549-94C8-3B65C6A20C9C}" srcOrd="0" destOrd="0" presId="urn:microsoft.com/office/officeart/2008/layout/RadialCluster"/>
    <dgm:cxn modelId="{7D05D155-CCEC-FF49-B424-09E538FAE6E9}" type="presParOf" srcId="{BD22A055-BA12-5A4C-90C8-19FAD140CCAF}" destId="{60ED933C-F552-EE40-9441-645EA402B7DF}" srcOrd="1" destOrd="0" presId="urn:microsoft.com/office/officeart/2008/layout/RadialCluster"/>
    <dgm:cxn modelId="{C5C6F52D-89A3-894F-8247-AFAA33711D10}" type="presParOf" srcId="{BD22A055-BA12-5A4C-90C8-19FAD140CCAF}" destId="{D0D35428-48A7-E642-909E-72DC3C9FB04E}" srcOrd="2" destOrd="0" presId="urn:microsoft.com/office/officeart/2008/layout/RadialCluster"/>
    <dgm:cxn modelId="{EA9951E0-E6CE-FB45-8CAF-A64B58ABD313}" type="presParOf" srcId="{BD22A055-BA12-5A4C-90C8-19FAD140CCAF}" destId="{C8B265F6-CF7D-EA48-8826-E5B461C1E5C1}" srcOrd="3" destOrd="0" presId="urn:microsoft.com/office/officeart/2008/layout/RadialCluster"/>
    <dgm:cxn modelId="{7D2EA6BF-33C3-4843-A0FF-EA0020D97D36}" type="presParOf" srcId="{BD22A055-BA12-5A4C-90C8-19FAD140CCAF}" destId="{99DECAAC-AD97-E448-9BD9-D71BD225252B}"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3228A0-4FA1-2F4F-B66F-7F9B3D40B514}" type="doc">
      <dgm:prSet loTypeId="urn:microsoft.com/office/officeart/2009/3/layout/IncreasingArrowsProcess" loCatId="" qsTypeId="urn:microsoft.com/office/officeart/2005/8/quickstyle/simple2" qsCatId="simple" csTypeId="urn:microsoft.com/office/officeart/2005/8/colors/accent1_2" csCatId="accent1" phldr="1"/>
      <dgm:spPr/>
      <dgm:t>
        <a:bodyPr/>
        <a:lstStyle/>
        <a:p>
          <a:endParaRPr lang="en-US"/>
        </a:p>
      </dgm:t>
    </dgm:pt>
    <dgm:pt modelId="{BC07779A-407E-9B49-BE7D-9D6B1A3E394A}">
      <dgm:prSet phldrT="[Text]"/>
      <dgm:spPr/>
      <dgm:t>
        <a:bodyPr/>
        <a:lstStyle/>
        <a:p>
          <a:r>
            <a:rPr lang="en-US" dirty="0" smtClean="0"/>
            <a:t>RF Hardware</a:t>
          </a:r>
          <a:endParaRPr lang="en-US" dirty="0"/>
        </a:p>
      </dgm:t>
    </dgm:pt>
    <dgm:pt modelId="{00798AB4-D218-9B43-89CE-06BE7888ABB7}" type="parTrans" cxnId="{2D895476-1C90-6440-9489-2DDFAB35F611}">
      <dgm:prSet/>
      <dgm:spPr/>
      <dgm:t>
        <a:bodyPr/>
        <a:lstStyle/>
        <a:p>
          <a:endParaRPr lang="en-US"/>
        </a:p>
      </dgm:t>
    </dgm:pt>
    <dgm:pt modelId="{B9181ADE-0A27-0F4E-8DE3-C12CB0B40BAB}" type="sibTrans" cxnId="{2D895476-1C90-6440-9489-2DDFAB35F611}">
      <dgm:prSet/>
      <dgm:spPr/>
      <dgm:t>
        <a:bodyPr/>
        <a:lstStyle/>
        <a:p>
          <a:endParaRPr lang="en-US"/>
        </a:p>
      </dgm:t>
    </dgm:pt>
    <dgm:pt modelId="{8893998F-3B7F-024A-8B45-395E4F10E9EA}">
      <dgm:prSet phldrT="[Text]"/>
      <dgm:spPr/>
      <dgm:t>
        <a:bodyPr/>
        <a:lstStyle/>
        <a:p>
          <a:r>
            <a:rPr lang="en-US" dirty="0" smtClean="0"/>
            <a:t>5GHz link</a:t>
          </a:r>
          <a:endParaRPr lang="en-US" dirty="0"/>
        </a:p>
      </dgm:t>
    </dgm:pt>
    <dgm:pt modelId="{9167585A-835A-AA40-9CD3-4006F0B55162}" type="parTrans" cxnId="{99495850-5F06-304F-AD91-44BBAABA17A9}">
      <dgm:prSet/>
      <dgm:spPr/>
      <dgm:t>
        <a:bodyPr/>
        <a:lstStyle/>
        <a:p>
          <a:endParaRPr lang="en-US"/>
        </a:p>
      </dgm:t>
    </dgm:pt>
    <dgm:pt modelId="{D29D598E-9025-3749-9356-D3D57B4B0944}" type="sibTrans" cxnId="{99495850-5F06-304F-AD91-44BBAABA17A9}">
      <dgm:prSet/>
      <dgm:spPr/>
      <dgm:t>
        <a:bodyPr/>
        <a:lstStyle/>
        <a:p>
          <a:endParaRPr lang="en-US"/>
        </a:p>
      </dgm:t>
    </dgm:pt>
    <dgm:pt modelId="{06899E42-06CC-8C4A-9B70-F879C297E008}">
      <dgm:prSet phldrT="[Text]"/>
      <dgm:spPr/>
      <dgm:t>
        <a:bodyPr/>
        <a:lstStyle/>
        <a:p>
          <a:r>
            <a:rPr lang="en-US" dirty="0" smtClean="0"/>
            <a:t>Applications</a:t>
          </a:r>
          <a:endParaRPr lang="en-US" dirty="0"/>
        </a:p>
      </dgm:t>
    </dgm:pt>
    <dgm:pt modelId="{156C398A-75E5-E34B-AF48-0DA9441D6B7C}" type="parTrans" cxnId="{1C4DFFCE-386E-BE42-A100-63BBCBEF3389}">
      <dgm:prSet/>
      <dgm:spPr/>
      <dgm:t>
        <a:bodyPr/>
        <a:lstStyle/>
        <a:p>
          <a:endParaRPr lang="en-US"/>
        </a:p>
      </dgm:t>
    </dgm:pt>
    <dgm:pt modelId="{4F5F813C-B62E-6348-9264-7D83BE0B3693}" type="sibTrans" cxnId="{1C4DFFCE-386E-BE42-A100-63BBCBEF3389}">
      <dgm:prSet/>
      <dgm:spPr/>
      <dgm:t>
        <a:bodyPr/>
        <a:lstStyle/>
        <a:p>
          <a:endParaRPr lang="en-US"/>
        </a:p>
      </dgm:t>
    </dgm:pt>
    <dgm:pt modelId="{B674EA23-DAE2-8C44-BE8F-B4DA484530D3}">
      <dgm:prSet phldrT="[Text]"/>
      <dgm:spPr/>
      <dgm:t>
        <a:bodyPr/>
        <a:lstStyle/>
        <a:p>
          <a:r>
            <a:rPr lang="en-US" dirty="0" smtClean="0"/>
            <a:t>QSO party</a:t>
          </a:r>
          <a:endParaRPr lang="en-US" dirty="0"/>
        </a:p>
      </dgm:t>
    </dgm:pt>
    <dgm:pt modelId="{F0F658E8-C49A-9B43-93B9-4FBEBC285E4C}" type="parTrans" cxnId="{FD12DA10-5BF5-A142-A542-C8BEA80397EA}">
      <dgm:prSet/>
      <dgm:spPr/>
      <dgm:t>
        <a:bodyPr/>
        <a:lstStyle/>
        <a:p>
          <a:endParaRPr lang="en-US"/>
        </a:p>
      </dgm:t>
    </dgm:pt>
    <dgm:pt modelId="{A1D11BEC-0E20-044B-A344-7FE3B9DD2B31}" type="sibTrans" cxnId="{FD12DA10-5BF5-A142-A542-C8BEA80397EA}">
      <dgm:prSet/>
      <dgm:spPr/>
      <dgm:t>
        <a:bodyPr/>
        <a:lstStyle/>
        <a:p>
          <a:endParaRPr lang="en-US"/>
        </a:p>
      </dgm:t>
    </dgm:pt>
    <dgm:pt modelId="{8E2526F6-411A-9F49-B537-D0EE22405438}">
      <dgm:prSet phldrT="[Text]"/>
      <dgm:spPr/>
      <dgm:t>
        <a:bodyPr/>
        <a:lstStyle/>
        <a:p>
          <a:r>
            <a:rPr lang="en-US" dirty="0" smtClean="0"/>
            <a:t>Digital Hardware</a:t>
          </a:r>
          <a:endParaRPr lang="en-US" dirty="0"/>
        </a:p>
      </dgm:t>
    </dgm:pt>
    <dgm:pt modelId="{506FCE1E-374D-3249-8D58-1594C0A72169}" type="parTrans" cxnId="{2A154BAD-0AD1-8847-A30B-55D3B039DC88}">
      <dgm:prSet/>
      <dgm:spPr/>
      <dgm:t>
        <a:bodyPr/>
        <a:lstStyle/>
        <a:p>
          <a:endParaRPr lang="en-US"/>
        </a:p>
      </dgm:t>
    </dgm:pt>
    <dgm:pt modelId="{2AA2CBE3-AC6D-5B4F-9562-E8EC37F20982}" type="sibTrans" cxnId="{2A154BAD-0AD1-8847-A30B-55D3B039DC88}">
      <dgm:prSet/>
      <dgm:spPr/>
      <dgm:t>
        <a:bodyPr/>
        <a:lstStyle/>
        <a:p>
          <a:endParaRPr lang="en-US"/>
        </a:p>
      </dgm:t>
    </dgm:pt>
    <dgm:pt modelId="{33C08518-6D8C-CF4B-98DA-171D9CF23BC6}">
      <dgm:prSet phldrT="[Text]"/>
      <dgm:spPr/>
      <dgm:t>
        <a:bodyPr/>
        <a:lstStyle/>
        <a:p>
          <a:r>
            <a:rPr lang="en-US" dirty="0" smtClean="0"/>
            <a:t>USRP prototyping</a:t>
          </a:r>
          <a:endParaRPr lang="en-US" dirty="0"/>
        </a:p>
      </dgm:t>
    </dgm:pt>
    <dgm:pt modelId="{AE8117F6-CA5D-AE48-8D4F-1B165E3CA9D8}" type="parTrans" cxnId="{46299E48-46AE-DA42-9F71-6604668C5969}">
      <dgm:prSet/>
      <dgm:spPr/>
      <dgm:t>
        <a:bodyPr/>
        <a:lstStyle/>
        <a:p>
          <a:endParaRPr lang="en-US"/>
        </a:p>
      </dgm:t>
    </dgm:pt>
    <dgm:pt modelId="{2C7EC2F7-F6C7-324B-BE75-B5E69B31E543}" type="sibTrans" cxnId="{46299E48-46AE-DA42-9F71-6604668C5969}">
      <dgm:prSet/>
      <dgm:spPr/>
      <dgm:t>
        <a:bodyPr/>
        <a:lstStyle/>
        <a:p>
          <a:endParaRPr lang="en-US"/>
        </a:p>
      </dgm:t>
    </dgm:pt>
    <dgm:pt modelId="{AF22A83A-0E60-0247-B19C-0E945489866E}">
      <dgm:prSet phldrT="[Text]"/>
      <dgm:spPr/>
      <dgm:t>
        <a:bodyPr/>
        <a:lstStyle/>
        <a:p>
          <a:r>
            <a:rPr lang="en-US" dirty="0" smtClean="0"/>
            <a:t>10GHz link</a:t>
          </a:r>
          <a:endParaRPr lang="en-US" dirty="0"/>
        </a:p>
      </dgm:t>
    </dgm:pt>
    <dgm:pt modelId="{D54B196A-7E89-B646-B28A-5B1BAD7B7EA3}" type="parTrans" cxnId="{5925FB18-27DD-0841-A4E4-2C9FA0C9B236}">
      <dgm:prSet/>
      <dgm:spPr/>
      <dgm:t>
        <a:bodyPr/>
        <a:lstStyle/>
        <a:p>
          <a:endParaRPr lang="en-US"/>
        </a:p>
      </dgm:t>
    </dgm:pt>
    <dgm:pt modelId="{DEA7BE41-086D-8449-A4DF-39653D7F2006}" type="sibTrans" cxnId="{5925FB18-27DD-0841-A4E4-2C9FA0C9B236}">
      <dgm:prSet/>
      <dgm:spPr/>
      <dgm:t>
        <a:bodyPr/>
        <a:lstStyle/>
        <a:p>
          <a:endParaRPr lang="en-US"/>
        </a:p>
      </dgm:t>
    </dgm:pt>
    <dgm:pt modelId="{36438ADB-E490-864A-963B-4E2B9F1C38F1}">
      <dgm:prSet phldrT="[Text]"/>
      <dgm:spPr/>
      <dgm:t>
        <a:bodyPr/>
        <a:lstStyle/>
        <a:p>
          <a:r>
            <a:rPr lang="en-US" dirty="0" smtClean="0"/>
            <a:t>Antennas</a:t>
          </a:r>
          <a:endParaRPr lang="en-US" dirty="0"/>
        </a:p>
      </dgm:t>
    </dgm:pt>
    <dgm:pt modelId="{AB00BD21-0F00-B042-9E07-15F581889AC1}" type="parTrans" cxnId="{7BC1B709-6A5A-A743-ABBF-F469F0E7FC0F}">
      <dgm:prSet/>
      <dgm:spPr/>
      <dgm:t>
        <a:bodyPr/>
        <a:lstStyle/>
        <a:p>
          <a:endParaRPr lang="en-US"/>
        </a:p>
      </dgm:t>
    </dgm:pt>
    <dgm:pt modelId="{1C32507F-5FE0-D94B-9B89-1BED7E559AD7}" type="sibTrans" cxnId="{7BC1B709-6A5A-A743-ABBF-F469F0E7FC0F}">
      <dgm:prSet/>
      <dgm:spPr/>
      <dgm:t>
        <a:bodyPr/>
        <a:lstStyle/>
        <a:p>
          <a:endParaRPr lang="en-US"/>
        </a:p>
      </dgm:t>
    </dgm:pt>
    <dgm:pt modelId="{94852965-C5CA-AB4A-AB32-8202DFB78171}">
      <dgm:prSet phldrT="[Text]"/>
      <dgm:spPr/>
      <dgm:t>
        <a:bodyPr/>
        <a:lstStyle/>
        <a:p>
          <a:r>
            <a:rPr lang="en-US" dirty="0" err="1" smtClean="0"/>
            <a:t>SatChat</a:t>
          </a:r>
          <a:r>
            <a:rPr lang="en-US" dirty="0" smtClean="0"/>
            <a:t> 1k</a:t>
          </a:r>
          <a:endParaRPr lang="en-US" dirty="0"/>
        </a:p>
      </dgm:t>
    </dgm:pt>
    <dgm:pt modelId="{041D7524-9688-3044-A8B5-EFD1ABE43811}" type="parTrans" cxnId="{A7AD3C12-A7C6-5944-9368-B95A3C6A4220}">
      <dgm:prSet/>
      <dgm:spPr/>
      <dgm:t>
        <a:bodyPr/>
        <a:lstStyle/>
        <a:p>
          <a:endParaRPr lang="en-US"/>
        </a:p>
      </dgm:t>
    </dgm:pt>
    <dgm:pt modelId="{1A53DC83-B509-2543-8B60-7D5271135269}" type="sibTrans" cxnId="{A7AD3C12-A7C6-5944-9368-B95A3C6A4220}">
      <dgm:prSet/>
      <dgm:spPr/>
      <dgm:t>
        <a:bodyPr/>
        <a:lstStyle/>
        <a:p>
          <a:endParaRPr lang="en-US"/>
        </a:p>
      </dgm:t>
    </dgm:pt>
    <dgm:pt modelId="{E22851BA-9E61-9944-B226-028B6C8CC367}">
      <dgm:prSet phldrT="[Text]"/>
      <dgm:spPr/>
      <dgm:t>
        <a:bodyPr/>
        <a:lstStyle/>
        <a:p>
          <a:r>
            <a:rPr lang="en-US" dirty="0" smtClean="0"/>
            <a:t>Servers</a:t>
          </a:r>
          <a:endParaRPr lang="en-US" dirty="0"/>
        </a:p>
      </dgm:t>
    </dgm:pt>
    <dgm:pt modelId="{45C1EE08-54EB-9148-8A40-186B77AED6B9}" type="parTrans" cxnId="{706507AD-3388-C143-B5A3-AA508A6E3641}">
      <dgm:prSet/>
      <dgm:spPr/>
      <dgm:t>
        <a:bodyPr/>
        <a:lstStyle/>
        <a:p>
          <a:endParaRPr lang="en-US"/>
        </a:p>
      </dgm:t>
    </dgm:pt>
    <dgm:pt modelId="{2A13F5E8-DBB1-D54A-8314-AA801FD9ED05}" type="sibTrans" cxnId="{706507AD-3388-C143-B5A3-AA508A6E3641}">
      <dgm:prSet/>
      <dgm:spPr/>
      <dgm:t>
        <a:bodyPr/>
        <a:lstStyle/>
        <a:p>
          <a:endParaRPr lang="en-US"/>
        </a:p>
      </dgm:t>
    </dgm:pt>
    <dgm:pt modelId="{E6EF0AA3-EB2D-F440-B5C9-139DD92D4C02}">
      <dgm:prSet phldrT="[Text]"/>
      <dgm:spPr/>
      <dgm:t>
        <a:bodyPr/>
        <a:lstStyle/>
        <a:p>
          <a:r>
            <a:rPr lang="en-US" dirty="0" err="1" smtClean="0"/>
            <a:t>Xmpp</a:t>
          </a:r>
          <a:endParaRPr lang="en-US" dirty="0"/>
        </a:p>
      </dgm:t>
    </dgm:pt>
    <dgm:pt modelId="{834B990B-795F-F14D-8EAD-78B13E353054}" type="parTrans" cxnId="{BD9293E9-BDAD-B942-A276-3E8021FB3065}">
      <dgm:prSet/>
      <dgm:spPr/>
      <dgm:t>
        <a:bodyPr/>
        <a:lstStyle/>
        <a:p>
          <a:endParaRPr lang="en-US"/>
        </a:p>
      </dgm:t>
    </dgm:pt>
    <dgm:pt modelId="{0E1D89D9-A086-124C-AB95-9DC3279D79B2}" type="sibTrans" cxnId="{BD9293E9-BDAD-B942-A276-3E8021FB3065}">
      <dgm:prSet/>
      <dgm:spPr/>
      <dgm:t>
        <a:bodyPr/>
        <a:lstStyle/>
        <a:p>
          <a:endParaRPr lang="en-US"/>
        </a:p>
      </dgm:t>
    </dgm:pt>
    <dgm:pt modelId="{309C4FB4-3967-A940-90A3-504D14840F60}">
      <dgm:prSet phldrT="[Text]"/>
      <dgm:spPr/>
      <dgm:t>
        <a:bodyPr/>
        <a:lstStyle/>
        <a:p>
          <a:r>
            <a:rPr lang="en-US" dirty="0" smtClean="0"/>
            <a:t>YAWS</a:t>
          </a:r>
          <a:endParaRPr lang="en-US" dirty="0"/>
        </a:p>
      </dgm:t>
    </dgm:pt>
    <dgm:pt modelId="{2A48F0D5-FF2A-CD41-8C9E-6517A1FC917B}" type="parTrans" cxnId="{27AC7755-9289-764D-97D5-130AA47AE7AC}">
      <dgm:prSet/>
      <dgm:spPr/>
      <dgm:t>
        <a:bodyPr/>
        <a:lstStyle/>
        <a:p>
          <a:endParaRPr lang="en-US"/>
        </a:p>
      </dgm:t>
    </dgm:pt>
    <dgm:pt modelId="{FA235E60-2CB7-8E4F-A3DE-D65CECF944E6}" type="sibTrans" cxnId="{27AC7755-9289-764D-97D5-130AA47AE7AC}">
      <dgm:prSet/>
      <dgm:spPr/>
      <dgm:t>
        <a:bodyPr/>
        <a:lstStyle/>
        <a:p>
          <a:endParaRPr lang="en-US"/>
        </a:p>
      </dgm:t>
    </dgm:pt>
    <dgm:pt modelId="{BC1AD915-2AA0-4041-AD78-EF6F5BE6EEF7}">
      <dgm:prSet phldrT="[Text]"/>
      <dgm:spPr/>
      <dgm:t>
        <a:bodyPr/>
        <a:lstStyle/>
        <a:p>
          <a:r>
            <a:rPr lang="en-US" dirty="0" smtClean="0"/>
            <a:t>Authentication</a:t>
          </a:r>
          <a:endParaRPr lang="en-US" dirty="0"/>
        </a:p>
      </dgm:t>
    </dgm:pt>
    <dgm:pt modelId="{45AD524E-99AB-EA4D-8563-94AB24277B87}" type="parTrans" cxnId="{89895F84-38C5-5742-8557-9459A7B7ED0C}">
      <dgm:prSet/>
      <dgm:spPr/>
      <dgm:t>
        <a:bodyPr/>
        <a:lstStyle/>
        <a:p>
          <a:endParaRPr lang="en-US"/>
        </a:p>
      </dgm:t>
    </dgm:pt>
    <dgm:pt modelId="{02D5666B-978B-6148-8F35-A9790D0B29BA}" type="sibTrans" cxnId="{89895F84-38C5-5742-8557-9459A7B7ED0C}">
      <dgm:prSet/>
      <dgm:spPr/>
      <dgm:t>
        <a:bodyPr/>
        <a:lstStyle/>
        <a:p>
          <a:endParaRPr lang="en-US"/>
        </a:p>
      </dgm:t>
    </dgm:pt>
    <dgm:pt modelId="{DAF7C251-C77D-CD46-90AD-FA3CD96B9D7E}">
      <dgm:prSet phldrT="[Text]"/>
      <dgm:spPr/>
      <dgm:t>
        <a:bodyPr/>
        <a:lstStyle/>
        <a:p>
          <a:r>
            <a:rPr lang="en-US" dirty="0" smtClean="0"/>
            <a:t>Antenna Prototyping</a:t>
          </a:r>
          <a:endParaRPr lang="en-US" dirty="0"/>
        </a:p>
      </dgm:t>
    </dgm:pt>
    <dgm:pt modelId="{D8E2E2F6-64A4-7949-89A7-CF454DE490F3}" type="parTrans" cxnId="{1BAB9388-5902-284A-91C0-1B4E6E6486EB}">
      <dgm:prSet/>
      <dgm:spPr/>
      <dgm:t>
        <a:bodyPr/>
        <a:lstStyle/>
        <a:p>
          <a:endParaRPr lang="en-US"/>
        </a:p>
      </dgm:t>
    </dgm:pt>
    <dgm:pt modelId="{1E93B049-F7A1-D54B-8EA3-889D8E5C83AB}" type="sibTrans" cxnId="{1BAB9388-5902-284A-91C0-1B4E6E6486EB}">
      <dgm:prSet/>
      <dgm:spPr/>
      <dgm:t>
        <a:bodyPr/>
        <a:lstStyle/>
        <a:p>
          <a:endParaRPr lang="en-US"/>
        </a:p>
      </dgm:t>
    </dgm:pt>
    <dgm:pt modelId="{5B54077C-EF42-0045-BD40-FCEE1F89EDBE}">
      <dgm:prSet phldrT="[Text]"/>
      <dgm:spPr/>
      <dgm:t>
        <a:bodyPr/>
        <a:lstStyle/>
        <a:p>
          <a:r>
            <a:rPr lang="en-US" dirty="0" err="1" smtClean="0"/>
            <a:t>EmComm</a:t>
          </a:r>
          <a:endParaRPr lang="en-US" dirty="0"/>
        </a:p>
      </dgm:t>
    </dgm:pt>
    <dgm:pt modelId="{E65EE97C-EF8E-F343-B3F5-DFF97B1F4BDC}" type="parTrans" cxnId="{6CEF9B53-54C1-9C42-AB72-C0E9BD0E8304}">
      <dgm:prSet/>
      <dgm:spPr/>
      <dgm:t>
        <a:bodyPr/>
        <a:lstStyle/>
        <a:p>
          <a:endParaRPr lang="en-US"/>
        </a:p>
      </dgm:t>
    </dgm:pt>
    <dgm:pt modelId="{0D15AD0E-CD7B-0945-9D06-235673343266}" type="sibTrans" cxnId="{6CEF9B53-54C1-9C42-AB72-C0E9BD0E8304}">
      <dgm:prSet/>
      <dgm:spPr/>
      <dgm:t>
        <a:bodyPr/>
        <a:lstStyle/>
        <a:p>
          <a:endParaRPr lang="en-US"/>
        </a:p>
      </dgm:t>
    </dgm:pt>
    <dgm:pt modelId="{725984AF-2458-8046-B66D-4ABF7CEB1762}">
      <dgm:prSet phldrT="[Text]"/>
      <dgm:spPr/>
      <dgm:t>
        <a:bodyPr/>
        <a:lstStyle/>
        <a:p>
          <a:r>
            <a:rPr lang="en-US" dirty="0" smtClean="0"/>
            <a:t>Stereo Field</a:t>
          </a:r>
          <a:endParaRPr lang="en-US" dirty="0"/>
        </a:p>
      </dgm:t>
    </dgm:pt>
    <dgm:pt modelId="{417A88CD-09EC-E04E-9BD1-825F73C1487C}" type="parTrans" cxnId="{C6682C82-C308-6247-99BE-2E98F9B59BB4}">
      <dgm:prSet/>
      <dgm:spPr/>
      <dgm:t>
        <a:bodyPr/>
        <a:lstStyle/>
        <a:p>
          <a:endParaRPr lang="en-US"/>
        </a:p>
      </dgm:t>
    </dgm:pt>
    <dgm:pt modelId="{CB3942C7-3AAF-5747-86BF-D449F8EB1A35}" type="sibTrans" cxnId="{C6682C82-C308-6247-99BE-2E98F9B59BB4}">
      <dgm:prSet/>
      <dgm:spPr/>
      <dgm:t>
        <a:bodyPr/>
        <a:lstStyle/>
        <a:p>
          <a:endParaRPr lang="en-US"/>
        </a:p>
      </dgm:t>
    </dgm:pt>
    <dgm:pt modelId="{C7D7BE37-BF1E-DF45-A149-C497561CF77D}">
      <dgm:prSet phldrT="[Text]"/>
      <dgm:spPr/>
      <dgm:t>
        <a:bodyPr/>
        <a:lstStyle/>
        <a:p>
          <a:r>
            <a:rPr lang="en-US" dirty="0" err="1" smtClean="0"/>
            <a:t>FractalQSL</a:t>
          </a:r>
          <a:endParaRPr lang="en-US" dirty="0"/>
        </a:p>
      </dgm:t>
    </dgm:pt>
    <dgm:pt modelId="{93D8F171-8B82-0740-83E7-31E92B6BF758}" type="parTrans" cxnId="{15EF142F-CA77-F64F-B6E4-6AB47724F6F8}">
      <dgm:prSet/>
      <dgm:spPr/>
      <dgm:t>
        <a:bodyPr/>
        <a:lstStyle/>
        <a:p>
          <a:endParaRPr lang="en-US"/>
        </a:p>
      </dgm:t>
    </dgm:pt>
    <dgm:pt modelId="{7F83D737-811D-7742-A4BE-CE2F4F4821C8}" type="sibTrans" cxnId="{15EF142F-CA77-F64F-B6E4-6AB47724F6F8}">
      <dgm:prSet/>
      <dgm:spPr/>
      <dgm:t>
        <a:bodyPr/>
        <a:lstStyle/>
        <a:p>
          <a:endParaRPr lang="en-US"/>
        </a:p>
      </dgm:t>
    </dgm:pt>
    <dgm:pt modelId="{A9C61646-F9A5-8641-9A57-38C3141E85F9}">
      <dgm:prSet phldrT="[Text]"/>
      <dgm:spPr/>
      <dgm:t>
        <a:bodyPr/>
        <a:lstStyle/>
        <a:p>
          <a:r>
            <a:rPr lang="en-US" dirty="0" smtClean="0"/>
            <a:t>Mesh radio interface</a:t>
          </a:r>
          <a:endParaRPr lang="en-US" dirty="0"/>
        </a:p>
      </dgm:t>
    </dgm:pt>
    <dgm:pt modelId="{8F6B98B1-8D8C-6F4B-884B-C847957F0B66}" type="parTrans" cxnId="{D3DDBD64-9442-B544-9FA8-9CF0387D428E}">
      <dgm:prSet/>
      <dgm:spPr/>
      <dgm:t>
        <a:bodyPr/>
        <a:lstStyle/>
        <a:p>
          <a:endParaRPr lang="en-US"/>
        </a:p>
      </dgm:t>
    </dgm:pt>
    <dgm:pt modelId="{2A8741AE-F378-DC4E-AE7A-C7669A275152}" type="sibTrans" cxnId="{D3DDBD64-9442-B544-9FA8-9CF0387D428E}">
      <dgm:prSet/>
      <dgm:spPr/>
      <dgm:t>
        <a:bodyPr/>
        <a:lstStyle/>
        <a:p>
          <a:endParaRPr lang="en-US"/>
        </a:p>
      </dgm:t>
    </dgm:pt>
    <dgm:pt modelId="{9D3AF2C2-C4B7-5040-831D-62ECC29C8207}" type="pres">
      <dgm:prSet presAssocID="{863228A0-4FA1-2F4F-B66F-7F9B3D40B514}" presName="Name0" presStyleCnt="0">
        <dgm:presLayoutVars>
          <dgm:chMax val="5"/>
          <dgm:chPref val="5"/>
          <dgm:dir/>
          <dgm:animLvl val="lvl"/>
        </dgm:presLayoutVars>
      </dgm:prSet>
      <dgm:spPr/>
      <dgm:t>
        <a:bodyPr/>
        <a:lstStyle/>
        <a:p>
          <a:endParaRPr lang="en-US"/>
        </a:p>
      </dgm:t>
    </dgm:pt>
    <dgm:pt modelId="{7D4F3A27-97A5-A041-A391-AD5678DFC918}" type="pres">
      <dgm:prSet presAssocID="{BC07779A-407E-9B49-BE7D-9D6B1A3E394A}" presName="parentText1" presStyleLbl="node1" presStyleIdx="0" presStyleCnt="4">
        <dgm:presLayoutVars>
          <dgm:chMax/>
          <dgm:chPref val="3"/>
          <dgm:bulletEnabled val="1"/>
        </dgm:presLayoutVars>
      </dgm:prSet>
      <dgm:spPr/>
      <dgm:t>
        <a:bodyPr/>
        <a:lstStyle/>
        <a:p>
          <a:endParaRPr lang="en-US"/>
        </a:p>
      </dgm:t>
    </dgm:pt>
    <dgm:pt modelId="{B6A74D8D-1442-9646-A07F-AD66FA35ACAE}" type="pres">
      <dgm:prSet presAssocID="{BC07779A-407E-9B49-BE7D-9D6B1A3E394A}" presName="childText1" presStyleLbl="solidAlignAcc1" presStyleIdx="0" presStyleCnt="4">
        <dgm:presLayoutVars>
          <dgm:chMax val="0"/>
          <dgm:chPref val="0"/>
          <dgm:bulletEnabled val="1"/>
        </dgm:presLayoutVars>
      </dgm:prSet>
      <dgm:spPr/>
      <dgm:t>
        <a:bodyPr/>
        <a:lstStyle/>
        <a:p>
          <a:endParaRPr lang="en-US"/>
        </a:p>
      </dgm:t>
    </dgm:pt>
    <dgm:pt modelId="{14EF2E41-0D22-BB4E-800D-CC6B104AE0D1}" type="pres">
      <dgm:prSet presAssocID="{06899E42-06CC-8C4A-9B70-F879C297E008}" presName="parentText2" presStyleLbl="node1" presStyleIdx="1" presStyleCnt="4">
        <dgm:presLayoutVars>
          <dgm:chMax/>
          <dgm:chPref val="3"/>
          <dgm:bulletEnabled val="1"/>
        </dgm:presLayoutVars>
      </dgm:prSet>
      <dgm:spPr/>
      <dgm:t>
        <a:bodyPr/>
        <a:lstStyle/>
        <a:p>
          <a:endParaRPr lang="en-US"/>
        </a:p>
      </dgm:t>
    </dgm:pt>
    <dgm:pt modelId="{3BBEA577-1FB7-524C-BF1A-FEC24EA86831}" type="pres">
      <dgm:prSet presAssocID="{06899E42-06CC-8C4A-9B70-F879C297E008}" presName="childText2" presStyleLbl="solidAlignAcc1" presStyleIdx="1" presStyleCnt="4">
        <dgm:presLayoutVars>
          <dgm:chMax val="0"/>
          <dgm:chPref val="0"/>
          <dgm:bulletEnabled val="1"/>
        </dgm:presLayoutVars>
      </dgm:prSet>
      <dgm:spPr/>
      <dgm:t>
        <a:bodyPr/>
        <a:lstStyle/>
        <a:p>
          <a:endParaRPr lang="en-US"/>
        </a:p>
      </dgm:t>
    </dgm:pt>
    <dgm:pt modelId="{514EFB2A-D8E3-5A40-84AC-D270A4B00EC2}" type="pres">
      <dgm:prSet presAssocID="{E22851BA-9E61-9944-B226-028B6C8CC367}" presName="parentText3" presStyleLbl="node1" presStyleIdx="2" presStyleCnt="4">
        <dgm:presLayoutVars>
          <dgm:chMax/>
          <dgm:chPref val="3"/>
          <dgm:bulletEnabled val="1"/>
        </dgm:presLayoutVars>
      </dgm:prSet>
      <dgm:spPr/>
      <dgm:t>
        <a:bodyPr/>
        <a:lstStyle/>
        <a:p>
          <a:endParaRPr lang="en-US"/>
        </a:p>
      </dgm:t>
    </dgm:pt>
    <dgm:pt modelId="{362D3A48-1B19-2F4A-8135-E51AE7AA2306}" type="pres">
      <dgm:prSet presAssocID="{E22851BA-9E61-9944-B226-028B6C8CC367}" presName="childText3" presStyleLbl="solidAlignAcc1" presStyleIdx="2" presStyleCnt="4">
        <dgm:presLayoutVars>
          <dgm:chMax val="0"/>
          <dgm:chPref val="0"/>
          <dgm:bulletEnabled val="1"/>
        </dgm:presLayoutVars>
      </dgm:prSet>
      <dgm:spPr/>
      <dgm:t>
        <a:bodyPr/>
        <a:lstStyle/>
        <a:p>
          <a:endParaRPr lang="en-US"/>
        </a:p>
      </dgm:t>
    </dgm:pt>
    <dgm:pt modelId="{38DA3026-62C2-DF48-9756-A00C16AFB7ED}" type="pres">
      <dgm:prSet presAssocID="{8E2526F6-411A-9F49-B537-D0EE22405438}" presName="parentText4" presStyleLbl="node1" presStyleIdx="3" presStyleCnt="4">
        <dgm:presLayoutVars>
          <dgm:chMax/>
          <dgm:chPref val="3"/>
          <dgm:bulletEnabled val="1"/>
        </dgm:presLayoutVars>
      </dgm:prSet>
      <dgm:spPr/>
      <dgm:t>
        <a:bodyPr/>
        <a:lstStyle/>
        <a:p>
          <a:endParaRPr lang="en-US"/>
        </a:p>
      </dgm:t>
    </dgm:pt>
    <dgm:pt modelId="{7EA1A7BF-A43C-8948-BEC8-210E694C3432}" type="pres">
      <dgm:prSet presAssocID="{8E2526F6-411A-9F49-B537-D0EE22405438}" presName="childText4" presStyleLbl="solidAlignAcc1" presStyleIdx="3" presStyleCnt="4">
        <dgm:presLayoutVars>
          <dgm:chMax val="0"/>
          <dgm:chPref val="0"/>
          <dgm:bulletEnabled val="1"/>
        </dgm:presLayoutVars>
      </dgm:prSet>
      <dgm:spPr/>
      <dgm:t>
        <a:bodyPr/>
        <a:lstStyle/>
        <a:p>
          <a:endParaRPr lang="en-US"/>
        </a:p>
      </dgm:t>
    </dgm:pt>
  </dgm:ptLst>
  <dgm:cxnLst>
    <dgm:cxn modelId="{BD9293E9-BDAD-B942-A276-3E8021FB3065}" srcId="{E22851BA-9E61-9944-B226-028B6C8CC367}" destId="{E6EF0AA3-EB2D-F440-B5C9-139DD92D4C02}" srcOrd="0" destOrd="0" parTransId="{834B990B-795F-F14D-8EAD-78B13E353054}" sibTransId="{0E1D89D9-A086-124C-AB95-9DC3279D79B2}"/>
    <dgm:cxn modelId="{E76ED370-005D-8143-90E9-829E81281DCF}" type="presOf" srcId="{94852965-C5CA-AB4A-AB32-8202DFB78171}" destId="{3BBEA577-1FB7-524C-BF1A-FEC24EA86831}" srcOrd="0" destOrd="1" presId="urn:microsoft.com/office/officeart/2009/3/layout/IncreasingArrowsProcess"/>
    <dgm:cxn modelId="{99495850-5F06-304F-AD91-44BBAABA17A9}" srcId="{BC07779A-407E-9B49-BE7D-9D6B1A3E394A}" destId="{8893998F-3B7F-024A-8B45-395E4F10E9EA}" srcOrd="0" destOrd="0" parTransId="{9167585A-835A-AA40-9CD3-4006F0B55162}" sibTransId="{D29D598E-9025-3749-9356-D3D57B4B0944}"/>
    <dgm:cxn modelId="{46299E48-46AE-DA42-9F71-6604668C5969}" srcId="{8E2526F6-411A-9F49-B537-D0EE22405438}" destId="{33C08518-6D8C-CF4B-98DA-171D9CF23BC6}" srcOrd="0" destOrd="0" parTransId="{AE8117F6-CA5D-AE48-8D4F-1B165E3CA9D8}" sibTransId="{2C7EC2F7-F6C7-324B-BE75-B5E69B31E543}"/>
    <dgm:cxn modelId="{325CFBEF-0CA5-6C41-85CC-E48047CDDE81}" type="presOf" srcId="{B674EA23-DAE2-8C44-BE8F-B4DA484530D3}" destId="{3BBEA577-1FB7-524C-BF1A-FEC24EA86831}" srcOrd="0" destOrd="0" presId="urn:microsoft.com/office/officeart/2009/3/layout/IncreasingArrowsProcess"/>
    <dgm:cxn modelId="{4E15D51C-79B2-604A-B1A4-751066012C74}" type="presOf" srcId="{8E2526F6-411A-9F49-B537-D0EE22405438}" destId="{38DA3026-62C2-DF48-9756-A00C16AFB7ED}" srcOrd="0" destOrd="0" presId="urn:microsoft.com/office/officeart/2009/3/layout/IncreasingArrowsProcess"/>
    <dgm:cxn modelId="{386985D8-2BC0-2B45-A73D-DE1BD998201A}" type="presOf" srcId="{33C08518-6D8C-CF4B-98DA-171D9CF23BC6}" destId="{7EA1A7BF-A43C-8948-BEC8-210E694C3432}" srcOrd="0" destOrd="0" presId="urn:microsoft.com/office/officeart/2009/3/layout/IncreasingArrowsProcess"/>
    <dgm:cxn modelId="{27AC7755-9289-764D-97D5-130AA47AE7AC}" srcId="{E22851BA-9E61-9944-B226-028B6C8CC367}" destId="{309C4FB4-3967-A940-90A3-504D14840F60}" srcOrd="1" destOrd="0" parTransId="{2A48F0D5-FF2A-CD41-8C9E-6517A1FC917B}" sibTransId="{FA235E60-2CB7-8E4F-A3DE-D65CECF944E6}"/>
    <dgm:cxn modelId="{A174D002-EBFA-6048-97FB-EA697FA00C6B}" type="presOf" srcId="{5B54077C-EF42-0045-BD40-FCEE1F89EDBE}" destId="{3BBEA577-1FB7-524C-BF1A-FEC24EA86831}" srcOrd="0" destOrd="2" presId="urn:microsoft.com/office/officeart/2009/3/layout/IncreasingArrowsProcess"/>
    <dgm:cxn modelId="{2D895476-1C90-6440-9489-2DDFAB35F611}" srcId="{863228A0-4FA1-2F4F-B66F-7F9B3D40B514}" destId="{BC07779A-407E-9B49-BE7D-9D6B1A3E394A}" srcOrd="0" destOrd="0" parTransId="{00798AB4-D218-9B43-89CE-06BE7888ABB7}" sibTransId="{B9181ADE-0A27-0F4E-8DE3-C12CB0B40BAB}"/>
    <dgm:cxn modelId="{1BAB9388-5902-284A-91C0-1B4E6E6486EB}" srcId="{8E2526F6-411A-9F49-B537-D0EE22405438}" destId="{DAF7C251-C77D-CD46-90AD-FA3CD96B9D7E}" srcOrd="1" destOrd="0" parTransId="{D8E2E2F6-64A4-7949-89A7-CF454DE490F3}" sibTransId="{1E93B049-F7A1-D54B-8EA3-889D8E5C83AB}"/>
    <dgm:cxn modelId="{233545D8-5C96-3642-B016-64C886166737}" type="presOf" srcId="{725984AF-2458-8046-B66D-4ABF7CEB1762}" destId="{3BBEA577-1FB7-524C-BF1A-FEC24EA86831}" srcOrd="0" destOrd="3" presId="urn:microsoft.com/office/officeart/2009/3/layout/IncreasingArrowsProcess"/>
    <dgm:cxn modelId="{706507AD-3388-C143-B5A3-AA508A6E3641}" srcId="{863228A0-4FA1-2F4F-B66F-7F9B3D40B514}" destId="{E22851BA-9E61-9944-B226-028B6C8CC367}" srcOrd="2" destOrd="0" parTransId="{45C1EE08-54EB-9148-8A40-186B77AED6B9}" sibTransId="{2A13F5E8-DBB1-D54A-8314-AA801FD9ED05}"/>
    <dgm:cxn modelId="{E707556D-3263-BF47-9F07-B4051C4291A3}" type="presOf" srcId="{863228A0-4FA1-2F4F-B66F-7F9B3D40B514}" destId="{9D3AF2C2-C4B7-5040-831D-62ECC29C8207}" srcOrd="0" destOrd="0" presId="urn:microsoft.com/office/officeart/2009/3/layout/IncreasingArrowsProcess"/>
    <dgm:cxn modelId="{1BD655E8-95C6-AC49-880C-47D73E56F988}" type="presOf" srcId="{C7D7BE37-BF1E-DF45-A149-C497561CF77D}" destId="{3BBEA577-1FB7-524C-BF1A-FEC24EA86831}" srcOrd="0" destOrd="4" presId="urn:microsoft.com/office/officeart/2009/3/layout/IncreasingArrowsProcess"/>
    <dgm:cxn modelId="{61BB0B16-CD30-7942-B99F-9AA21F31EFD8}" type="presOf" srcId="{AF22A83A-0E60-0247-B19C-0E945489866E}" destId="{B6A74D8D-1442-9646-A07F-AD66FA35ACAE}" srcOrd="0" destOrd="1" presId="urn:microsoft.com/office/officeart/2009/3/layout/IncreasingArrowsProcess"/>
    <dgm:cxn modelId="{A4B3A85A-E307-BB46-A745-28E8EF639E80}" type="presOf" srcId="{06899E42-06CC-8C4A-9B70-F879C297E008}" destId="{14EF2E41-0D22-BB4E-800D-CC6B104AE0D1}" srcOrd="0" destOrd="0" presId="urn:microsoft.com/office/officeart/2009/3/layout/IncreasingArrowsProcess"/>
    <dgm:cxn modelId="{E8647DDC-F603-D44B-9B9B-ACF88D396709}" type="presOf" srcId="{8893998F-3B7F-024A-8B45-395E4F10E9EA}" destId="{B6A74D8D-1442-9646-A07F-AD66FA35ACAE}" srcOrd="0" destOrd="0" presId="urn:microsoft.com/office/officeart/2009/3/layout/IncreasingArrowsProcess"/>
    <dgm:cxn modelId="{C2A87AC5-3EA8-9B45-833E-04A37799FEFC}" type="presOf" srcId="{36438ADB-E490-864A-963B-4E2B9F1C38F1}" destId="{B6A74D8D-1442-9646-A07F-AD66FA35ACAE}" srcOrd="0" destOrd="2" presId="urn:microsoft.com/office/officeart/2009/3/layout/IncreasingArrowsProcess"/>
    <dgm:cxn modelId="{0ECEEED6-886D-694B-924C-99C7E34DC195}" type="presOf" srcId="{DAF7C251-C77D-CD46-90AD-FA3CD96B9D7E}" destId="{7EA1A7BF-A43C-8948-BEC8-210E694C3432}" srcOrd="0" destOrd="1" presId="urn:microsoft.com/office/officeart/2009/3/layout/IncreasingArrowsProcess"/>
    <dgm:cxn modelId="{15EF142F-CA77-F64F-B6E4-6AB47724F6F8}" srcId="{06899E42-06CC-8C4A-9B70-F879C297E008}" destId="{C7D7BE37-BF1E-DF45-A149-C497561CF77D}" srcOrd="4" destOrd="0" parTransId="{93D8F171-8B82-0740-83E7-31E92B6BF758}" sibTransId="{7F83D737-811D-7742-A4BE-CE2F4F4821C8}"/>
    <dgm:cxn modelId="{A7AD3C12-A7C6-5944-9368-B95A3C6A4220}" srcId="{06899E42-06CC-8C4A-9B70-F879C297E008}" destId="{94852965-C5CA-AB4A-AB32-8202DFB78171}" srcOrd="1" destOrd="0" parTransId="{041D7524-9688-3044-A8B5-EFD1ABE43811}" sibTransId="{1A53DC83-B509-2543-8B60-7D5271135269}"/>
    <dgm:cxn modelId="{2A154BAD-0AD1-8847-A30B-55D3B039DC88}" srcId="{863228A0-4FA1-2F4F-B66F-7F9B3D40B514}" destId="{8E2526F6-411A-9F49-B537-D0EE22405438}" srcOrd="3" destOrd="0" parTransId="{506FCE1E-374D-3249-8D58-1594C0A72169}" sibTransId="{2AA2CBE3-AC6D-5B4F-9562-E8EC37F20982}"/>
    <dgm:cxn modelId="{4ACBB225-5956-814D-B33A-64B900E69116}" type="presOf" srcId="{BC1AD915-2AA0-4041-AD78-EF6F5BE6EEF7}" destId="{362D3A48-1B19-2F4A-8135-E51AE7AA2306}" srcOrd="0" destOrd="2" presId="urn:microsoft.com/office/officeart/2009/3/layout/IncreasingArrowsProcess"/>
    <dgm:cxn modelId="{8925D6CC-0548-E64F-BA8B-0250BA29997B}" type="presOf" srcId="{A9C61646-F9A5-8641-9A57-38C3141E85F9}" destId="{7EA1A7BF-A43C-8948-BEC8-210E694C3432}" srcOrd="0" destOrd="2" presId="urn:microsoft.com/office/officeart/2009/3/layout/IncreasingArrowsProcess"/>
    <dgm:cxn modelId="{5925FB18-27DD-0841-A4E4-2C9FA0C9B236}" srcId="{BC07779A-407E-9B49-BE7D-9D6B1A3E394A}" destId="{AF22A83A-0E60-0247-B19C-0E945489866E}" srcOrd="1" destOrd="0" parTransId="{D54B196A-7E89-B646-B28A-5B1BAD7B7EA3}" sibTransId="{DEA7BE41-086D-8449-A4DF-39653D7F2006}"/>
    <dgm:cxn modelId="{7BC1B709-6A5A-A743-ABBF-F469F0E7FC0F}" srcId="{BC07779A-407E-9B49-BE7D-9D6B1A3E394A}" destId="{36438ADB-E490-864A-963B-4E2B9F1C38F1}" srcOrd="2" destOrd="0" parTransId="{AB00BD21-0F00-B042-9E07-15F581889AC1}" sibTransId="{1C32507F-5FE0-D94B-9B89-1BED7E559AD7}"/>
    <dgm:cxn modelId="{0307A0DD-A01E-9242-9616-8484CC604C56}" type="presOf" srcId="{BC07779A-407E-9B49-BE7D-9D6B1A3E394A}" destId="{7D4F3A27-97A5-A041-A391-AD5678DFC918}" srcOrd="0" destOrd="0" presId="urn:microsoft.com/office/officeart/2009/3/layout/IncreasingArrowsProcess"/>
    <dgm:cxn modelId="{C6682C82-C308-6247-99BE-2E98F9B59BB4}" srcId="{06899E42-06CC-8C4A-9B70-F879C297E008}" destId="{725984AF-2458-8046-B66D-4ABF7CEB1762}" srcOrd="3" destOrd="0" parTransId="{417A88CD-09EC-E04E-9BD1-825F73C1487C}" sibTransId="{CB3942C7-3AAF-5747-86BF-D449F8EB1A35}"/>
    <dgm:cxn modelId="{FD12DA10-5BF5-A142-A542-C8BEA80397EA}" srcId="{06899E42-06CC-8C4A-9B70-F879C297E008}" destId="{B674EA23-DAE2-8C44-BE8F-B4DA484530D3}" srcOrd="0" destOrd="0" parTransId="{F0F658E8-C49A-9B43-93B9-4FBEBC285E4C}" sibTransId="{A1D11BEC-0E20-044B-A344-7FE3B9DD2B31}"/>
    <dgm:cxn modelId="{D3DDBD64-9442-B544-9FA8-9CF0387D428E}" srcId="{8E2526F6-411A-9F49-B537-D0EE22405438}" destId="{A9C61646-F9A5-8641-9A57-38C3141E85F9}" srcOrd="2" destOrd="0" parTransId="{8F6B98B1-8D8C-6F4B-884B-C847957F0B66}" sibTransId="{2A8741AE-F378-DC4E-AE7A-C7669A275152}"/>
    <dgm:cxn modelId="{6CEF9B53-54C1-9C42-AB72-C0E9BD0E8304}" srcId="{06899E42-06CC-8C4A-9B70-F879C297E008}" destId="{5B54077C-EF42-0045-BD40-FCEE1F89EDBE}" srcOrd="2" destOrd="0" parTransId="{E65EE97C-EF8E-F343-B3F5-DFF97B1F4BDC}" sibTransId="{0D15AD0E-CD7B-0945-9D06-235673343266}"/>
    <dgm:cxn modelId="{1C4DFFCE-386E-BE42-A100-63BBCBEF3389}" srcId="{863228A0-4FA1-2F4F-B66F-7F9B3D40B514}" destId="{06899E42-06CC-8C4A-9B70-F879C297E008}" srcOrd="1" destOrd="0" parTransId="{156C398A-75E5-E34B-AF48-0DA9441D6B7C}" sibTransId="{4F5F813C-B62E-6348-9264-7D83BE0B3693}"/>
    <dgm:cxn modelId="{89895F84-38C5-5742-8557-9459A7B7ED0C}" srcId="{E22851BA-9E61-9944-B226-028B6C8CC367}" destId="{BC1AD915-2AA0-4041-AD78-EF6F5BE6EEF7}" srcOrd="2" destOrd="0" parTransId="{45AD524E-99AB-EA4D-8563-94AB24277B87}" sibTransId="{02D5666B-978B-6148-8F35-A9790D0B29BA}"/>
    <dgm:cxn modelId="{2D949A9E-18D2-ED44-968C-99045AE5B503}" type="presOf" srcId="{309C4FB4-3967-A940-90A3-504D14840F60}" destId="{362D3A48-1B19-2F4A-8135-E51AE7AA2306}" srcOrd="0" destOrd="1" presId="urn:microsoft.com/office/officeart/2009/3/layout/IncreasingArrowsProcess"/>
    <dgm:cxn modelId="{E8E5D0C0-9D5B-3041-998F-E35EA0F14811}" type="presOf" srcId="{E22851BA-9E61-9944-B226-028B6C8CC367}" destId="{514EFB2A-D8E3-5A40-84AC-D270A4B00EC2}" srcOrd="0" destOrd="0" presId="urn:microsoft.com/office/officeart/2009/3/layout/IncreasingArrowsProcess"/>
    <dgm:cxn modelId="{26DDEDC1-00A3-7C40-AE6A-D942ACDDAC67}" type="presOf" srcId="{E6EF0AA3-EB2D-F440-B5C9-139DD92D4C02}" destId="{362D3A48-1B19-2F4A-8135-E51AE7AA2306}" srcOrd="0" destOrd="0" presId="urn:microsoft.com/office/officeart/2009/3/layout/IncreasingArrowsProcess"/>
    <dgm:cxn modelId="{4AF2360E-3294-9644-AA0F-D5D70C6C3BBC}" type="presParOf" srcId="{9D3AF2C2-C4B7-5040-831D-62ECC29C8207}" destId="{7D4F3A27-97A5-A041-A391-AD5678DFC918}" srcOrd="0" destOrd="0" presId="urn:microsoft.com/office/officeart/2009/3/layout/IncreasingArrowsProcess"/>
    <dgm:cxn modelId="{1892C3E1-EB31-F24B-AFEE-6958DD50E8B5}" type="presParOf" srcId="{9D3AF2C2-C4B7-5040-831D-62ECC29C8207}" destId="{B6A74D8D-1442-9646-A07F-AD66FA35ACAE}" srcOrd="1" destOrd="0" presId="urn:microsoft.com/office/officeart/2009/3/layout/IncreasingArrowsProcess"/>
    <dgm:cxn modelId="{8028BE04-8503-7445-ACCD-9726CF1960FA}" type="presParOf" srcId="{9D3AF2C2-C4B7-5040-831D-62ECC29C8207}" destId="{14EF2E41-0D22-BB4E-800D-CC6B104AE0D1}" srcOrd="2" destOrd="0" presId="urn:microsoft.com/office/officeart/2009/3/layout/IncreasingArrowsProcess"/>
    <dgm:cxn modelId="{35E526AF-B306-034E-A5DD-646CCE6DF61F}" type="presParOf" srcId="{9D3AF2C2-C4B7-5040-831D-62ECC29C8207}" destId="{3BBEA577-1FB7-524C-BF1A-FEC24EA86831}" srcOrd="3" destOrd="0" presId="urn:microsoft.com/office/officeart/2009/3/layout/IncreasingArrowsProcess"/>
    <dgm:cxn modelId="{5CF587B0-E5F6-9644-87AA-59CF78ADC633}" type="presParOf" srcId="{9D3AF2C2-C4B7-5040-831D-62ECC29C8207}" destId="{514EFB2A-D8E3-5A40-84AC-D270A4B00EC2}" srcOrd="4" destOrd="0" presId="urn:microsoft.com/office/officeart/2009/3/layout/IncreasingArrowsProcess"/>
    <dgm:cxn modelId="{063BD18C-707C-4E4F-9BC9-3FCE6885FFFE}" type="presParOf" srcId="{9D3AF2C2-C4B7-5040-831D-62ECC29C8207}" destId="{362D3A48-1B19-2F4A-8135-E51AE7AA2306}" srcOrd="5" destOrd="0" presId="urn:microsoft.com/office/officeart/2009/3/layout/IncreasingArrowsProcess"/>
    <dgm:cxn modelId="{EF0E9E75-26AB-5A44-A2C6-8C67AE37E9DC}" type="presParOf" srcId="{9D3AF2C2-C4B7-5040-831D-62ECC29C8207}" destId="{38DA3026-62C2-DF48-9756-A00C16AFB7ED}" srcOrd="6" destOrd="0" presId="urn:microsoft.com/office/officeart/2009/3/layout/IncreasingArrowsProcess"/>
    <dgm:cxn modelId="{CCA2DEB1-60DE-1A45-B26D-5BA06BE9CBC4}" type="presParOf" srcId="{9D3AF2C2-C4B7-5040-831D-62ECC29C8207}" destId="{7EA1A7BF-A43C-8948-BEC8-210E694C3432}"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83B0F-3F8C-5C40-A2BE-5E68971439AD}" type="doc">
      <dgm:prSet loTypeId="urn:microsoft.com/office/officeart/2005/8/layout/hProcess4" loCatId="" qsTypeId="urn:microsoft.com/office/officeart/2005/8/quickstyle/simple1" qsCatId="simple" csTypeId="urn:microsoft.com/office/officeart/2005/8/colors/accent1_4" csCatId="accent1" phldr="1"/>
      <dgm:spPr/>
      <dgm:t>
        <a:bodyPr/>
        <a:lstStyle/>
        <a:p>
          <a:endParaRPr lang="en-US"/>
        </a:p>
      </dgm:t>
    </dgm:pt>
    <dgm:pt modelId="{43B25A67-922A-2041-AA3C-F8C6CB55B4E0}">
      <dgm:prSet phldrT="[Text]"/>
      <dgm:spPr/>
      <dgm:t>
        <a:bodyPr/>
        <a:lstStyle/>
        <a:p>
          <a:r>
            <a:rPr lang="en-US" dirty="0" smtClean="0"/>
            <a:t>helps</a:t>
          </a:r>
          <a:endParaRPr lang="en-US" dirty="0"/>
        </a:p>
      </dgm:t>
    </dgm:pt>
    <dgm:pt modelId="{3416ED5C-1936-8E42-96D2-EBADC6BD3947}" type="parTrans" cxnId="{E7B07684-4AEB-9547-A34A-33CB47C84024}">
      <dgm:prSet/>
      <dgm:spPr/>
      <dgm:t>
        <a:bodyPr/>
        <a:lstStyle/>
        <a:p>
          <a:endParaRPr lang="en-US"/>
        </a:p>
      </dgm:t>
    </dgm:pt>
    <dgm:pt modelId="{3B2A067C-7E16-4245-ABE0-2CFE5012049B}" type="sibTrans" cxnId="{E7B07684-4AEB-9547-A34A-33CB47C84024}">
      <dgm:prSet/>
      <dgm:spPr/>
      <dgm:t>
        <a:bodyPr/>
        <a:lstStyle/>
        <a:p>
          <a:endParaRPr lang="en-US"/>
        </a:p>
      </dgm:t>
    </dgm:pt>
    <dgm:pt modelId="{55622261-26B7-1846-B351-0409313808C4}">
      <dgm:prSet phldrT="[Text]"/>
      <dgm:spPr/>
      <dgm:t>
        <a:bodyPr/>
        <a:lstStyle/>
        <a:p>
          <a:r>
            <a:rPr lang="en-US" dirty="0" smtClean="0"/>
            <a:t>Michelle W5NYV</a:t>
          </a:r>
          <a:endParaRPr lang="en-US" dirty="0"/>
        </a:p>
      </dgm:t>
    </dgm:pt>
    <dgm:pt modelId="{42C8CD77-7F71-2746-9C70-ABC60ED040A9}" type="parTrans" cxnId="{94446D00-AFAD-0D45-BD6C-49CF373662BD}">
      <dgm:prSet/>
      <dgm:spPr/>
      <dgm:t>
        <a:bodyPr/>
        <a:lstStyle/>
        <a:p>
          <a:endParaRPr lang="en-US"/>
        </a:p>
      </dgm:t>
    </dgm:pt>
    <dgm:pt modelId="{4B162053-2CD0-9F44-BBAB-108FDBDEF6D7}" type="sibTrans" cxnId="{94446D00-AFAD-0D45-BD6C-49CF373662BD}">
      <dgm:prSet/>
      <dgm:spPr/>
      <dgm:t>
        <a:bodyPr/>
        <a:lstStyle/>
        <a:p>
          <a:endParaRPr lang="en-US"/>
        </a:p>
      </dgm:t>
    </dgm:pt>
    <dgm:pt modelId="{16C5F9F7-2F78-C94D-8508-0E70E8564E29}">
      <dgm:prSet phldrT="[Text]"/>
      <dgm:spPr/>
      <dgm:t>
        <a:bodyPr/>
        <a:lstStyle/>
        <a:p>
          <a:r>
            <a:rPr lang="en-US" dirty="0" smtClean="0"/>
            <a:t>Ground Team Lead</a:t>
          </a:r>
          <a:endParaRPr lang="en-US" dirty="0"/>
        </a:p>
      </dgm:t>
    </dgm:pt>
    <dgm:pt modelId="{AE5BFECE-5F47-5C4A-BD01-8772160BCC6A}" type="parTrans" cxnId="{9F373FDF-18E8-2E46-86E6-C21811958C75}">
      <dgm:prSet/>
      <dgm:spPr/>
      <dgm:t>
        <a:bodyPr/>
        <a:lstStyle/>
        <a:p>
          <a:endParaRPr lang="en-US"/>
        </a:p>
      </dgm:t>
    </dgm:pt>
    <dgm:pt modelId="{85FC7102-AE5F-F442-B658-2FB5C27534A5}" type="sibTrans" cxnId="{9F373FDF-18E8-2E46-86E6-C21811958C75}">
      <dgm:prSet/>
      <dgm:spPr/>
      <dgm:t>
        <a:bodyPr/>
        <a:lstStyle/>
        <a:p>
          <a:endParaRPr lang="en-US"/>
        </a:p>
      </dgm:t>
    </dgm:pt>
    <dgm:pt modelId="{1940AE72-4F72-4845-BA6F-73AEC80E09CD}">
      <dgm:prSet phldrT="[Text]"/>
      <dgm:spPr/>
      <dgm:t>
        <a:bodyPr/>
        <a:lstStyle/>
        <a:p>
          <a:r>
            <a:rPr lang="en-US" dirty="0" smtClean="0"/>
            <a:t>helps</a:t>
          </a:r>
          <a:endParaRPr lang="en-US" dirty="0"/>
        </a:p>
      </dgm:t>
    </dgm:pt>
    <dgm:pt modelId="{2F5BA100-CB2B-C744-B1BF-2D3F4962731F}" type="parTrans" cxnId="{EB9E81AC-81E4-A243-8F6D-90122A3A9BEB}">
      <dgm:prSet/>
      <dgm:spPr/>
      <dgm:t>
        <a:bodyPr/>
        <a:lstStyle/>
        <a:p>
          <a:endParaRPr lang="en-US"/>
        </a:p>
      </dgm:t>
    </dgm:pt>
    <dgm:pt modelId="{AEF22083-608A-7A46-8BEE-986AA5389EF2}" type="sibTrans" cxnId="{EB9E81AC-81E4-A243-8F6D-90122A3A9BEB}">
      <dgm:prSet/>
      <dgm:spPr/>
      <dgm:t>
        <a:bodyPr/>
        <a:lstStyle/>
        <a:p>
          <a:endParaRPr lang="en-US"/>
        </a:p>
      </dgm:t>
    </dgm:pt>
    <dgm:pt modelId="{7876F7AB-81C6-CF44-AA9E-B306B3FD66AF}">
      <dgm:prSet phldrT="[Text]"/>
      <dgm:spPr/>
      <dgm:t>
        <a:bodyPr/>
        <a:lstStyle/>
        <a:p>
          <a:r>
            <a:rPr lang="en-US" dirty="0" smtClean="0"/>
            <a:t>Bill Reed</a:t>
          </a:r>
          <a:endParaRPr lang="en-US" dirty="0"/>
        </a:p>
      </dgm:t>
    </dgm:pt>
    <dgm:pt modelId="{DAE7D269-70C5-8E4D-A959-9C32BF672A01}" type="parTrans" cxnId="{1DF64485-5459-7A44-96AC-CAA64E644AC3}">
      <dgm:prSet/>
      <dgm:spPr/>
      <dgm:t>
        <a:bodyPr/>
        <a:lstStyle/>
        <a:p>
          <a:endParaRPr lang="en-US"/>
        </a:p>
      </dgm:t>
    </dgm:pt>
    <dgm:pt modelId="{84C9F3F7-C9A6-3B4B-8EB4-CE6A67E71EA5}" type="sibTrans" cxnId="{1DF64485-5459-7A44-96AC-CAA64E644AC3}">
      <dgm:prSet/>
      <dgm:spPr/>
      <dgm:t>
        <a:bodyPr/>
        <a:lstStyle/>
        <a:p>
          <a:endParaRPr lang="en-US"/>
        </a:p>
      </dgm:t>
    </dgm:pt>
    <dgm:pt modelId="{5D9183F3-6DD7-8D4D-9F55-73D2D5457884}">
      <dgm:prSet phldrT="[Text]"/>
      <dgm:spPr/>
      <dgm:t>
        <a:bodyPr/>
        <a:lstStyle/>
        <a:p>
          <a:r>
            <a:rPr lang="en-US" dirty="0" smtClean="0"/>
            <a:t>Project Manager</a:t>
          </a:r>
          <a:endParaRPr lang="en-US" dirty="0"/>
        </a:p>
      </dgm:t>
    </dgm:pt>
    <dgm:pt modelId="{7222531B-C587-6442-9CEB-9FF99EC65016}" type="parTrans" cxnId="{514B5BAD-C834-CB44-89B6-7BBC867D4D40}">
      <dgm:prSet/>
      <dgm:spPr/>
      <dgm:t>
        <a:bodyPr/>
        <a:lstStyle/>
        <a:p>
          <a:endParaRPr lang="en-US"/>
        </a:p>
      </dgm:t>
    </dgm:pt>
    <dgm:pt modelId="{CEF09675-5BB0-274E-AC33-DBF3C76DAE96}" type="sibTrans" cxnId="{514B5BAD-C834-CB44-89B6-7BBC867D4D40}">
      <dgm:prSet/>
      <dgm:spPr/>
      <dgm:t>
        <a:bodyPr/>
        <a:lstStyle/>
        <a:p>
          <a:endParaRPr lang="en-US"/>
        </a:p>
      </dgm:t>
    </dgm:pt>
    <dgm:pt modelId="{406E52C0-C70C-BE4D-8253-3096C307D87B}">
      <dgm:prSet phldrT="[Text]"/>
      <dgm:spPr/>
      <dgm:t>
        <a:bodyPr/>
        <a:lstStyle/>
        <a:p>
          <a:r>
            <a:rPr lang="en-US" dirty="0" smtClean="0"/>
            <a:t>helps</a:t>
          </a:r>
          <a:endParaRPr lang="en-US" dirty="0"/>
        </a:p>
      </dgm:t>
    </dgm:pt>
    <dgm:pt modelId="{367BF942-1657-4742-A19C-9B1C92911E21}" type="parTrans" cxnId="{37B002B5-3CDE-CF44-9BB3-92A9B79FBE48}">
      <dgm:prSet/>
      <dgm:spPr/>
      <dgm:t>
        <a:bodyPr/>
        <a:lstStyle/>
        <a:p>
          <a:endParaRPr lang="en-US"/>
        </a:p>
      </dgm:t>
    </dgm:pt>
    <dgm:pt modelId="{03C3A97C-7F74-AA41-85C4-8204BE425A63}" type="sibTrans" cxnId="{37B002B5-3CDE-CF44-9BB3-92A9B79FBE48}">
      <dgm:prSet/>
      <dgm:spPr/>
      <dgm:t>
        <a:bodyPr/>
        <a:lstStyle/>
        <a:p>
          <a:endParaRPr lang="en-US"/>
        </a:p>
      </dgm:t>
    </dgm:pt>
    <dgm:pt modelId="{945F5DC5-A236-CD46-A614-B22DA4099DEB}">
      <dgm:prSet phldrT="[Text]"/>
      <dgm:spPr/>
      <dgm:t>
        <a:bodyPr/>
        <a:lstStyle/>
        <a:p>
          <a:r>
            <a:rPr lang="en-US" dirty="0" smtClean="0"/>
            <a:t>Jerry </a:t>
          </a:r>
          <a:endParaRPr lang="en-US" dirty="0"/>
        </a:p>
      </dgm:t>
    </dgm:pt>
    <dgm:pt modelId="{802CA7C1-5425-514B-9E31-757EE77E88E1}" type="parTrans" cxnId="{A7EC0B6E-AF96-9B47-8B9A-B3AD3138D559}">
      <dgm:prSet/>
      <dgm:spPr/>
      <dgm:t>
        <a:bodyPr/>
        <a:lstStyle/>
        <a:p>
          <a:endParaRPr lang="en-US"/>
        </a:p>
      </dgm:t>
    </dgm:pt>
    <dgm:pt modelId="{4A607509-3E78-F94D-BD92-530048E41155}" type="sibTrans" cxnId="{A7EC0B6E-AF96-9B47-8B9A-B3AD3138D559}">
      <dgm:prSet/>
      <dgm:spPr/>
      <dgm:t>
        <a:bodyPr/>
        <a:lstStyle/>
        <a:p>
          <a:endParaRPr lang="en-US"/>
        </a:p>
      </dgm:t>
    </dgm:pt>
    <dgm:pt modelId="{1FA5CE13-B0DC-7A46-B1D1-1AA705D61694}">
      <dgm:prSet phldrT="[Text]"/>
      <dgm:spPr/>
      <dgm:t>
        <a:bodyPr/>
        <a:lstStyle/>
        <a:p>
          <a:r>
            <a:rPr lang="en-US" dirty="0" smtClean="0"/>
            <a:t>AMSAT VPE</a:t>
          </a:r>
          <a:endParaRPr lang="en-US" dirty="0"/>
        </a:p>
      </dgm:t>
    </dgm:pt>
    <dgm:pt modelId="{6A610E3C-8B12-624C-9081-A2D1EE0E94F7}" type="parTrans" cxnId="{D7719C8F-7768-8648-95D4-8B7695CEDEA0}">
      <dgm:prSet/>
      <dgm:spPr/>
      <dgm:t>
        <a:bodyPr/>
        <a:lstStyle/>
        <a:p>
          <a:endParaRPr lang="en-US"/>
        </a:p>
      </dgm:t>
    </dgm:pt>
    <dgm:pt modelId="{CDA055E2-EA68-4049-A4EE-9C65192C38F6}" type="sibTrans" cxnId="{D7719C8F-7768-8648-95D4-8B7695CEDEA0}">
      <dgm:prSet/>
      <dgm:spPr/>
      <dgm:t>
        <a:bodyPr/>
        <a:lstStyle/>
        <a:p>
          <a:endParaRPr lang="en-US"/>
        </a:p>
      </dgm:t>
    </dgm:pt>
    <dgm:pt modelId="{F4AAB694-F90C-F34E-B8EC-3014E3A331C0}">
      <dgm:prSet phldrT="[Text]"/>
      <dgm:spPr/>
      <dgm:t>
        <a:bodyPr/>
        <a:lstStyle/>
        <a:p>
          <a:r>
            <a:rPr lang="en-US" dirty="0" smtClean="0"/>
            <a:t>helps…</a:t>
          </a:r>
          <a:endParaRPr lang="en-US" dirty="0"/>
        </a:p>
      </dgm:t>
    </dgm:pt>
    <dgm:pt modelId="{2ABB75C2-09BE-2442-BDEA-DC6BE67C09EA}" type="parTrans" cxnId="{AFD7CC02-691E-F74F-B05A-E34F25D42CC6}">
      <dgm:prSet/>
      <dgm:spPr/>
      <dgm:t>
        <a:bodyPr/>
        <a:lstStyle/>
        <a:p>
          <a:endParaRPr lang="en-US"/>
        </a:p>
      </dgm:t>
    </dgm:pt>
    <dgm:pt modelId="{2D707F23-1622-994A-B093-2799D10B056C}" type="sibTrans" cxnId="{AFD7CC02-691E-F74F-B05A-E34F25D42CC6}">
      <dgm:prSet/>
      <dgm:spPr/>
      <dgm:t>
        <a:bodyPr/>
        <a:lstStyle/>
        <a:p>
          <a:endParaRPr lang="en-US"/>
        </a:p>
      </dgm:t>
    </dgm:pt>
    <dgm:pt modelId="{BD88C4C1-BF5B-9B43-B79F-EE249F95A5D8}">
      <dgm:prSet phldrT="[Text]"/>
      <dgm:spPr/>
      <dgm:t>
        <a:bodyPr/>
        <a:lstStyle/>
        <a:p>
          <a:r>
            <a:rPr lang="en-US" dirty="0" smtClean="0"/>
            <a:t>Bob N4HY</a:t>
          </a:r>
          <a:endParaRPr lang="en-US" dirty="0"/>
        </a:p>
      </dgm:t>
    </dgm:pt>
    <dgm:pt modelId="{38ECD1B8-F84A-F54F-A7F0-CB5F58A93933}" type="parTrans" cxnId="{1E6F7CE2-504F-2842-8240-D7AA7212942A}">
      <dgm:prSet/>
      <dgm:spPr/>
      <dgm:t>
        <a:bodyPr/>
        <a:lstStyle/>
        <a:p>
          <a:endParaRPr lang="en-US"/>
        </a:p>
      </dgm:t>
    </dgm:pt>
    <dgm:pt modelId="{21D611DC-C4F8-6B44-AFA4-9700C74C7CB5}" type="sibTrans" cxnId="{1E6F7CE2-504F-2842-8240-D7AA7212942A}">
      <dgm:prSet/>
      <dgm:spPr/>
      <dgm:t>
        <a:bodyPr/>
        <a:lstStyle/>
        <a:p>
          <a:endParaRPr lang="en-US"/>
        </a:p>
      </dgm:t>
    </dgm:pt>
    <dgm:pt modelId="{F4DD572C-71D0-0145-86B3-19D40DE231F6}">
      <dgm:prSet phldrT="[Text]"/>
      <dgm:spPr/>
      <dgm:t>
        <a:bodyPr/>
        <a:lstStyle/>
        <a:p>
          <a:r>
            <a:rPr lang="en-US" dirty="0" smtClean="0"/>
            <a:t>Director Hume Center VT</a:t>
          </a:r>
          <a:endParaRPr lang="en-US" dirty="0"/>
        </a:p>
      </dgm:t>
    </dgm:pt>
    <dgm:pt modelId="{A9631989-F397-C940-9912-44AAD40FB609}" type="parTrans" cxnId="{40DF8889-F39C-6445-86DA-D9A284BD8624}">
      <dgm:prSet/>
      <dgm:spPr/>
      <dgm:t>
        <a:bodyPr/>
        <a:lstStyle/>
        <a:p>
          <a:endParaRPr lang="en-US"/>
        </a:p>
      </dgm:t>
    </dgm:pt>
    <dgm:pt modelId="{A5046C3D-6435-2A4C-B88D-6BD9FFC52EEB}" type="sibTrans" cxnId="{40DF8889-F39C-6445-86DA-D9A284BD8624}">
      <dgm:prSet/>
      <dgm:spPr/>
      <dgm:t>
        <a:bodyPr/>
        <a:lstStyle/>
        <a:p>
          <a:endParaRPr lang="en-US"/>
        </a:p>
      </dgm:t>
    </dgm:pt>
    <dgm:pt modelId="{79BC6410-F146-D642-AD40-01349F353043}" type="pres">
      <dgm:prSet presAssocID="{51B83B0F-3F8C-5C40-A2BE-5E68971439AD}" presName="Name0" presStyleCnt="0">
        <dgm:presLayoutVars>
          <dgm:dir/>
          <dgm:animLvl val="lvl"/>
          <dgm:resizeHandles val="exact"/>
        </dgm:presLayoutVars>
      </dgm:prSet>
      <dgm:spPr/>
      <dgm:t>
        <a:bodyPr/>
        <a:lstStyle/>
        <a:p>
          <a:endParaRPr lang="en-US"/>
        </a:p>
      </dgm:t>
    </dgm:pt>
    <dgm:pt modelId="{E3198660-6672-C344-B382-4E3A9131ED7C}" type="pres">
      <dgm:prSet presAssocID="{51B83B0F-3F8C-5C40-A2BE-5E68971439AD}" presName="tSp" presStyleCnt="0"/>
      <dgm:spPr/>
    </dgm:pt>
    <dgm:pt modelId="{794B96EE-1896-D847-A679-63FD918CD707}" type="pres">
      <dgm:prSet presAssocID="{51B83B0F-3F8C-5C40-A2BE-5E68971439AD}" presName="bSp" presStyleCnt="0"/>
      <dgm:spPr/>
    </dgm:pt>
    <dgm:pt modelId="{141A3443-EBA3-7448-B3EB-15B6E5685FC4}" type="pres">
      <dgm:prSet presAssocID="{51B83B0F-3F8C-5C40-A2BE-5E68971439AD}" presName="process" presStyleCnt="0"/>
      <dgm:spPr/>
    </dgm:pt>
    <dgm:pt modelId="{8DB0B66F-A056-3C42-9BF8-F791DC862257}" type="pres">
      <dgm:prSet presAssocID="{43B25A67-922A-2041-AA3C-F8C6CB55B4E0}" presName="composite1" presStyleCnt="0"/>
      <dgm:spPr/>
    </dgm:pt>
    <dgm:pt modelId="{B9431325-1991-C04D-8481-14F7BA601D1B}" type="pres">
      <dgm:prSet presAssocID="{43B25A67-922A-2041-AA3C-F8C6CB55B4E0}" presName="dummyNode1" presStyleLbl="node1" presStyleIdx="0" presStyleCnt="4"/>
      <dgm:spPr/>
    </dgm:pt>
    <dgm:pt modelId="{B736C658-477B-D043-8CDC-403671EE7D44}" type="pres">
      <dgm:prSet presAssocID="{43B25A67-922A-2041-AA3C-F8C6CB55B4E0}" presName="childNode1" presStyleLbl="bgAcc1" presStyleIdx="0" presStyleCnt="4">
        <dgm:presLayoutVars>
          <dgm:bulletEnabled val="1"/>
        </dgm:presLayoutVars>
      </dgm:prSet>
      <dgm:spPr/>
      <dgm:t>
        <a:bodyPr/>
        <a:lstStyle/>
        <a:p>
          <a:endParaRPr lang="en-US"/>
        </a:p>
      </dgm:t>
    </dgm:pt>
    <dgm:pt modelId="{95548B97-43B0-B04C-9763-3D8BD348FE4A}" type="pres">
      <dgm:prSet presAssocID="{43B25A67-922A-2041-AA3C-F8C6CB55B4E0}" presName="childNode1tx" presStyleLbl="bgAcc1" presStyleIdx="0" presStyleCnt="4">
        <dgm:presLayoutVars>
          <dgm:bulletEnabled val="1"/>
        </dgm:presLayoutVars>
      </dgm:prSet>
      <dgm:spPr/>
      <dgm:t>
        <a:bodyPr/>
        <a:lstStyle/>
        <a:p>
          <a:endParaRPr lang="en-US"/>
        </a:p>
      </dgm:t>
    </dgm:pt>
    <dgm:pt modelId="{79524DD6-4A31-2549-89BE-16FD1F96B4BC}" type="pres">
      <dgm:prSet presAssocID="{43B25A67-922A-2041-AA3C-F8C6CB55B4E0}" presName="parentNode1" presStyleLbl="node1" presStyleIdx="0" presStyleCnt="4">
        <dgm:presLayoutVars>
          <dgm:chMax val="1"/>
          <dgm:bulletEnabled val="1"/>
        </dgm:presLayoutVars>
      </dgm:prSet>
      <dgm:spPr/>
      <dgm:t>
        <a:bodyPr/>
        <a:lstStyle/>
        <a:p>
          <a:endParaRPr lang="en-US"/>
        </a:p>
      </dgm:t>
    </dgm:pt>
    <dgm:pt modelId="{435F33AF-54C0-874A-B38F-A97F670BC7AD}" type="pres">
      <dgm:prSet presAssocID="{43B25A67-922A-2041-AA3C-F8C6CB55B4E0}" presName="connSite1" presStyleCnt="0"/>
      <dgm:spPr/>
    </dgm:pt>
    <dgm:pt modelId="{393E94F3-8C4E-1541-B763-D74D739896C2}" type="pres">
      <dgm:prSet presAssocID="{3B2A067C-7E16-4245-ABE0-2CFE5012049B}" presName="Name9" presStyleLbl="sibTrans2D1" presStyleIdx="0" presStyleCnt="3"/>
      <dgm:spPr/>
      <dgm:t>
        <a:bodyPr/>
        <a:lstStyle/>
        <a:p>
          <a:endParaRPr lang="en-US"/>
        </a:p>
      </dgm:t>
    </dgm:pt>
    <dgm:pt modelId="{EB7DA50B-1BD2-6148-A988-6F6C7FD2F8FB}" type="pres">
      <dgm:prSet presAssocID="{1940AE72-4F72-4845-BA6F-73AEC80E09CD}" presName="composite2" presStyleCnt="0"/>
      <dgm:spPr/>
    </dgm:pt>
    <dgm:pt modelId="{82DDCAEB-D14B-B045-9DDB-97E0D697AF8D}" type="pres">
      <dgm:prSet presAssocID="{1940AE72-4F72-4845-BA6F-73AEC80E09CD}" presName="dummyNode2" presStyleLbl="node1" presStyleIdx="0" presStyleCnt="4"/>
      <dgm:spPr/>
    </dgm:pt>
    <dgm:pt modelId="{BB09D893-BEAE-DF49-88B8-D4C2CFAC2287}" type="pres">
      <dgm:prSet presAssocID="{1940AE72-4F72-4845-BA6F-73AEC80E09CD}" presName="childNode2" presStyleLbl="bgAcc1" presStyleIdx="1" presStyleCnt="4">
        <dgm:presLayoutVars>
          <dgm:bulletEnabled val="1"/>
        </dgm:presLayoutVars>
      </dgm:prSet>
      <dgm:spPr/>
      <dgm:t>
        <a:bodyPr/>
        <a:lstStyle/>
        <a:p>
          <a:endParaRPr lang="en-US"/>
        </a:p>
      </dgm:t>
    </dgm:pt>
    <dgm:pt modelId="{42E3F9A2-D63C-9C4B-9BC1-6CE52CE90DDD}" type="pres">
      <dgm:prSet presAssocID="{1940AE72-4F72-4845-BA6F-73AEC80E09CD}" presName="childNode2tx" presStyleLbl="bgAcc1" presStyleIdx="1" presStyleCnt="4">
        <dgm:presLayoutVars>
          <dgm:bulletEnabled val="1"/>
        </dgm:presLayoutVars>
      </dgm:prSet>
      <dgm:spPr/>
      <dgm:t>
        <a:bodyPr/>
        <a:lstStyle/>
        <a:p>
          <a:endParaRPr lang="en-US"/>
        </a:p>
      </dgm:t>
    </dgm:pt>
    <dgm:pt modelId="{A036867B-F59A-714A-8B13-80D2EF93A155}" type="pres">
      <dgm:prSet presAssocID="{1940AE72-4F72-4845-BA6F-73AEC80E09CD}" presName="parentNode2" presStyleLbl="node1" presStyleIdx="1" presStyleCnt="4">
        <dgm:presLayoutVars>
          <dgm:chMax val="0"/>
          <dgm:bulletEnabled val="1"/>
        </dgm:presLayoutVars>
      </dgm:prSet>
      <dgm:spPr/>
      <dgm:t>
        <a:bodyPr/>
        <a:lstStyle/>
        <a:p>
          <a:endParaRPr lang="en-US"/>
        </a:p>
      </dgm:t>
    </dgm:pt>
    <dgm:pt modelId="{8B1D1192-72E8-9344-AF49-D81CE9187481}" type="pres">
      <dgm:prSet presAssocID="{1940AE72-4F72-4845-BA6F-73AEC80E09CD}" presName="connSite2" presStyleCnt="0"/>
      <dgm:spPr/>
    </dgm:pt>
    <dgm:pt modelId="{8538C183-8AFF-594A-9CBC-7403B42DFDD3}" type="pres">
      <dgm:prSet presAssocID="{AEF22083-608A-7A46-8BEE-986AA5389EF2}" presName="Name18" presStyleLbl="sibTrans2D1" presStyleIdx="1" presStyleCnt="3"/>
      <dgm:spPr/>
      <dgm:t>
        <a:bodyPr/>
        <a:lstStyle/>
        <a:p>
          <a:endParaRPr lang="en-US"/>
        </a:p>
      </dgm:t>
    </dgm:pt>
    <dgm:pt modelId="{BDA52965-7739-764E-B725-AED6031EFA89}" type="pres">
      <dgm:prSet presAssocID="{406E52C0-C70C-BE4D-8253-3096C307D87B}" presName="composite1" presStyleCnt="0"/>
      <dgm:spPr/>
    </dgm:pt>
    <dgm:pt modelId="{46D83093-3408-5547-A323-6475E3949756}" type="pres">
      <dgm:prSet presAssocID="{406E52C0-C70C-BE4D-8253-3096C307D87B}" presName="dummyNode1" presStyleLbl="node1" presStyleIdx="1" presStyleCnt="4"/>
      <dgm:spPr/>
    </dgm:pt>
    <dgm:pt modelId="{ABD3ECA2-C9C6-EB46-9C23-C0E532FF6524}" type="pres">
      <dgm:prSet presAssocID="{406E52C0-C70C-BE4D-8253-3096C307D87B}" presName="childNode1" presStyleLbl="bgAcc1" presStyleIdx="2" presStyleCnt="4">
        <dgm:presLayoutVars>
          <dgm:bulletEnabled val="1"/>
        </dgm:presLayoutVars>
      </dgm:prSet>
      <dgm:spPr/>
      <dgm:t>
        <a:bodyPr/>
        <a:lstStyle/>
        <a:p>
          <a:endParaRPr lang="en-US"/>
        </a:p>
      </dgm:t>
    </dgm:pt>
    <dgm:pt modelId="{7509BC23-1756-F343-BDB3-B8718AF3537C}" type="pres">
      <dgm:prSet presAssocID="{406E52C0-C70C-BE4D-8253-3096C307D87B}" presName="childNode1tx" presStyleLbl="bgAcc1" presStyleIdx="2" presStyleCnt="4">
        <dgm:presLayoutVars>
          <dgm:bulletEnabled val="1"/>
        </dgm:presLayoutVars>
      </dgm:prSet>
      <dgm:spPr/>
      <dgm:t>
        <a:bodyPr/>
        <a:lstStyle/>
        <a:p>
          <a:endParaRPr lang="en-US"/>
        </a:p>
      </dgm:t>
    </dgm:pt>
    <dgm:pt modelId="{B06D2827-A2B5-744A-870E-5C5B8B05705B}" type="pres">
      <dgm:prSet presAssocID="{406E52C0-C70C-BE4D-8253-3096C307D87B}" presName="parentNode1" presStyleLbl="node1" presStyleIdx="2" presStyleCnt="4">
        <dgm:presLayoutVars>
          <dgm:chMax val="1"/>
          <dgm:bulletEnabled val="1"/>
        </dgm:presLayoutVars>
      </dgm:prSet>
      <dgm:spPr/>
      <dgm:t>
        <a:bodyPr/>
        <a:lstStyle/>
        <a:p>
          <a:endParaRPr lang="en-US"/>
        </a:p>
      </dgm:t>
    </dgm:pt>
    <dgm:pt modelId="{F45F70CA-B8B1-E34B-8919-F634755FD014}" type="pres">
      <dgm:prSet presAssocID="{406E52C0-C70C-BE4D-8253-3096C307D87B}" presName="connSite1" presStyleCnt="0"/>
      <dgm:spPr/>
    </dgm:pt>
    <dgm:pt modelId="{280A4BBC-765D-D947-907A-D93B23586433}" type="pres">
      <dgm:prSet presAssocID="{03C3A97C-7F74-AA41-85C4-8204BE425A63}" presName="Name9" presStyleLbl="sibTrans2D1" presStyleIdx="2" presStyleCnt="3"/>
      <dgm:spPr/>
      <dgm:t>
        <a:bodyPr/>
        <a:lstStyle/>
        <a:p>
          <a:endParaRPr lang="en-US"/>
        </a:p>
      </dgm:t>
    </dgm:pt>
    <dgm:pt modelId="{3F52623E-5045-6B4C-B485-EA12FE4DEBA0}" type="pres">
      <dgm:prSet presAssocID="{F4AAB694-F90C-F34E-B8EC-3014E3A331C0}" presName="composite2" presStyleCnt="0"/>
      <dgm:spPr/>
    </dgm:pt>
    <dgm:pt modelId="{64D0C6E8-CA1E-F249-82DE-00AC38150036}" type="pres">
      <dgm:prSet presAssocID="{F4AAB694-F90C-F34E-B8EC-3014E3A331C0}" presName="dummyNode2" presStyleLbl="node1" presStyleIdx="2" presStyleCnt="4"/>
      <dgm:spPr/>
    </dgm:pt>
    <dgm:pt modelId="{B93AAE61-D6DA-6342-BF21-C91999009117}" type="pres">
      <dgm:prSet presAssocID="{F4AAB694-F90C-F34E-B8EC-3014E3A331C0}" presName="childNode2" presStyleLbl="bgAcc1" presStyleIdx="3" presStyleCnt="4">
        <dgm:presLayoutVars>
          <dgm:bulletEnabled val="1"/>
        </dgm:presLayoutVars>
      </dgm:prSet>
      <dgm:spPr/>
      <dgm:t>
        <a:bodyPr/>
        <a:lstStyle/>
        <a:p>
          <a:endParaRPr lang="en-US"/>
        </a:p>
      </dgm:t>
    </dgm:pt>
    <dgm:pt modelId="{61E7ADA9-8BE6-3544-8CFC-C4E0092B71C2}" type="pres">
      <dgm:prSet presAssocID="{F4AAB694-F90C-F34E-B8EC-3014E3A331C0}" presName="childNode2tx" presStyleLbl="bgAcc1" presStyleIdx="3" presStyleCnt="4">
        <dgm:presLayoutVars>
          <dgm:bulletEnabled val="1"/>
        </dgm:presLayoutVars>
      </dgm:prSet>
      <dgm:spPr/>
      <dgm:t>
        <a:bodyPr/>
        <a:lstStyle/>
        <a:p>
          <a:endParaRPr lang="en-US"/>
        </a:p>
      </dgm:t>
    </dgm:pt>
    <dgm:pt modelId="{F53E7255-6345-CD43-83E4-DC97D281E1CC}" type="pres">
      <dgm:prSet presAssocID="{F4AAB694-F90C-F34E-B8EC-3014E3A331C0}" presName="parentNode2" presStyleLbl="node1" presStyleIdx="3" presStyleCnt="4">
        <dgm:presLayoutVars>
          <dgm:chMax val="0"/>
          <dgm:bulletEnabled val="1"/>
        </dgm:presLayoutVars>
      </dgm:prSet>
      <dgm:spPr/>
      <dgm:t>
        <a:bodyPr/>
        <a:lstStyle/>
        <a:p>
          <a:endParaRPr lang="en-US"/>
        </a:p>
      </dgm:t>
    </dgm:pt>
    <dgm:pt modelId="{0E2D877C-F1F6-2A43-8AD1-A2E3BBFCAFC3}" type="pres">
      <dgm:prSet presAssocID="{F4AAB694-F90C-F34E-B8EC-3014E3A331C0}" presName="connSite2" presStyleCnt="0"/>
      <dgm:spPr/>
    </dgm:pt>
  </dgm:ptLst>
  <dgm:cxnLst>
    <dgm:cxn modelId="{514B5BAD-C834-CB44-89B6-7BBC867D4D40}" srcId="{1940AE72-4F72-4845-BA6F-73AEC80E09CD}" destId="{5D9183F3-6DD7-8D4D-9F55-73D2D5457884}" srcOrd="1" destOrd="0" parTransId="{7222531B-C587-6442-9CEB-9FF99EC65016}" sibTransId="{CEF09675-5BB0-274E-AC33-DBF3C76DAE96}"/>
    <dgm:cxn modelId="{1611DD28-AD2F-F94C-908E-138E32FB4391}" type="presOf" srcId="{43B25A67-922A-2041-AA3C-F8C6CB55B4E0}" destId="{79524DD6-4A31-2549-89BE-16FD1F96B4BC}" srcOrd="0" destOrd="0" presId="urn:microsoft.com/office/officeart/2005/8/layout/hProcess4"/>
    <dgm:cxn modelId="{CF311D68-C395-B946-B42E-5BCF159C2D49}" type="presOf" srcId="{5D9183F3-6DD7-8D4D-9F55-73D2D5457884}" destId="{42E3F9A2-D63C-9C4B-9BC1-6CE52CE90DDD}" srcOrd="1" destOrd="1" presId="urn:microsoft.com/office/officeart/2005/8/layout/hProcess4"/>
    <dgm:cxn modelId="{BF529209-D843-E146-9EF7-BFABC7CF5CF8}" type="presOf" srcId="{F4DD572C-71D0-0145-86B3-19D40DE231F6}" destId="{B93AAE61-D6DA-6342-BF21-C91999009117}" srcOrd="0" destOrd="1" presId="urn:microsoft.com/office/officeart/2005/8/layout/hProcess4"/>
    <dgm:cxn modelId="{14B57B7C-AED0-9744-9F1E-1DEEE1F9F35A}" type="presOf" srcId="{55622261-26B7-1846-B351-0409313808C4}" destId="{B736C658-477B-D043-8CDC-403671EE7D44}" srcOrd="0" destOrd="0" presId="urn:microsoft.com/office/officeart/2005/8/layout/hProcess4"/>
    <dgm:cxn modelId="{1E6F7CE2-504F-2842-8240-D7AA7212942A}" srcId="{F4AAB694-F90C-F34E-B8EC-3014E3A331C0}" destId="{BD88C4C1-BF5B-9B43-B79F-EE249F95A5D8}" srcOrd="0" destOrd="0" parTransId="{38ECD1B8-F84A-F54F-A7F0-CB5F58A93933}" sibTransId="{21D611DC-C4F8-6B44-AFA4-9700C74C7CB5}"/>
    <dgm:cxn modelId="{AE2455B9-E619-8E41-A2CF-ADC3AC0A59DB}" type="presOf" srcId="{51B83B0F-3F8C-5C40-A2BE-5E68971439AD}" destId="{79BC6410-F146-D642-AD40-01349F353043}" srcOrd="0" destOrd="0" presId="urn:microsoft.com/office/officeart/2005/8/layout/hProcess4"/>
    <dgm:cxn modelId="{A7EC0B6E-AF96-9B47-8B9A-B3AD3138D559}" srcId="{406E52C0-C70C-BE4D-8253-3096C307D87B}" destId="{945F5DC5-A236-CD46-A614-B22DA4099DEB}" srcOrd="0" destOrd="0" parTransId="{802CA7C1-5425-514B-9E31-757EE77E88E1}" sibTransId="{4A607509-3E78-F94D-BD92-530048E41155}"/>
    <dgm:cxn modelId="{40A2E82C-92A9-5345-BD85-742401BE6164}" type="presOf" srcId="{7876F7AB-81C6-CF44-AA9E-B306B3FD66AF}" destId="{BB09D893-BEAE-DF49-88B8-D4C2CFAC2287}" srcOrd="0" destOrd="0" presId="urn:microsoft.com/office/officeart/2005/8/layout/hProcess4"/>
    <dgm:cxn modelId="{F70590B1-C46C-F64D-9820-37605BA77565}" type="presOf" srcId="{945F5DC5-A236-CD46-A614-B22DA4099DEB}" destId="{ABD3ECA2-C9C6-EB46-9C23-C0E532FF6524}" srcOrd="0" destOrd="0" presId="urn:microsoft.com/office/officeart/2005/8/layout/hProcess4"/>
    <dgm:cxn modelId="{5F9FFC6C-19A0-CB43-AB10-2C0ECCA24DFC}" type="presOf" srcId="{1FA5CE13-B0DC-7A46-B1D1-1AA705D61694}" destId="{ABD3ECA2-C9C6-EB46-9C23-C0E532FF6524}" srcOrd="0" destOrd="1" presId="urn:microsoft.com/office/officeart/2005/8/layout/hProcess4"/>
    <dgm:cxn modelId="{779452F9-4E04-8744-8FBE-B9FF47B18D3B}" type="presOf" srcId="{3B2A067C-7E16-4245-ABE0-2CFE5012049B}" destId="{393E94F3-8C4E-1541-B763-D74D739896C2}" srcOrd="0" destOrd="0" presId="urn:microsoft.com/office/officeart/2005/8/layout/hProcess4"/>
    <dgm:cxn modelId="{94446D00-AFAD-0D45-BD6C-49CF373662BD}" srcId="{43B25A67-922A-2041-AA3C-F8C6CB55B4E0}" destId="{55622261-26B7-1846-B351-0409313808C4}" srcOrd="0" destOrd="0" parTransId="{42C8CD77-7F71-2746-9C70-ABC60ED040A9}" sibTransId="{4B162053-2CD0-9F44-BBAB-108FDBDEF6D7}"/>
    <dgm:cxn modelId="{D7719C8F-7768-8648-95D4-8B7695CEDEA0}" srcId="{406E52C0-C70C-BE4D-8253-3096C307D87B}" destId="{1FA5CE13-B0DC-7A46-B1D1-1AA705D61694}" srcOrd="1" destOrd="0" parTransId="{6A610E3C-8B12-624C-9081-A2D1EE0E94F7}" sibTransId="{CDA055E2-EA68-4049-A4EE-9C65192C38F6}"/>
    <dgm:cxn modelId="{DF66E7AB-0DBB-3A48-A4EB-32079318090D}" type="presOf" srcId="{F4AAB694-F90C-F34E-B8EC-3014E3A331C0}" destId="{F53E7255-6345-CD43-83E4-DC97D281E1CC}" srcOrd="0" destOrd="0" presId="urn:microsoft.com/office/officeart/2005/8/layout/hProcess4"/>
    <dgm:cxn modelId="{40DF8889-F39C-6445-86DA-D9A284BD8624}" srcId="{F4AAB694-F90C-F34E-B8EC-3014E3A331C0}" destId="{F4DD572C-71D0-0145-86B3-19D40DE231F6}" srcOrd="1" destOrd="0" parTransId="{A9631989-F397-C940-9912-44AAD40FB609}" sibTransId="{A5046C3D-6435-2A4C-B88D-6BD9FFC52EEB}"/>
    <dgm:cxn modelId="{195FD793-02DC-D14C-8E2E-130216291899}" type="presOf" srcId="{55622261-26B7-1846-B351-0409313808C4}" destId="{95548B97-43B0-B04C-9763-3D8BD348FE4A}" srcOrd="1" destOrd="0" presId="urn:microsoft.com/office/officeart/2005/8/layout/hProcess4"/>
    <dgm:cxn modelId="{F5E7F244-6CB1-8D46-BEE4-23F15B47D0B6}" type="presOf" srcId="{BD88C4C1-BF5B-9B43-B79F-EE249F95A5D8}" destId="{61E7ADA9-8BE6-3544-8CFC-C4E0092B71C2}" srcOrd="1" destOrd="0" presId="urn:microsoft.com/office/officeart/2005/8/layout/hProcess4"/>
    <dgm:cxn modelId="{37B002B5-3CDE-CF44-9BB3-92A9B79FBE48}" srcId="{51B83B0F-3F8C-5C40-A2BE-5E68971439AD}" destId="{406E52C0-C70C-BE4D-8253-3096C307D87B}" srcOrd="2" destOrd="0" parTransId="{367BF942-1657-4742-A19C-9B1C92911E21}" sibTransId="{03C3A97C-7F74-AA41-85C4-8204BE425A63}"/>
    <dgm:cxn modelId="{90844FF3-35AD-3844-9617-5C944BE9F8E0}" type="presOf" srcId="{1940AE72-4F72-4845-BA6F-73AEC80E09CD}" destId="{A036867B-F59A-714A-8B13-80D2EF93A155}" srcOrd="0" destOrd="0" presId="urn:microsoft.com/office/officeart/2005/8/layout/hProcess4"/>
    <dgm:cxn modelId="{791B21FD-5B8C-B34D-B0C4-3202B52F2E6F}" type="presOf" srcId="{945F5DC5-A236-CD46-A614-B22DA4099DEB}" destId="{7509BC23-1756-F343-BDB3-B8718AF3537C}" srcOrd="1" destOrd="0" presId="urn:microsoft.com/office/officeart/2005/8/layout/hProcess4"/>
    <dgm:cxn modelId="{9E66E1FB-4E8A-8B4E-81BC-7894DD124EAD}" type="presOf" srcId="{7876F7AB-81C6-CF44-AA9E-B306B3FD66AF}" destId="{42E3F9A2-D63C-9C4B-9BC1-6CE52CE90DDD}" srcOrd="1" destOrd="0" presId="urn:microsoft.com/office/officeart/2005/8/layout/hProcess4"/>
    <dgm:cxn modelId="{86331821-57B5-F348-AB1A-0BDF9BF067FC}" type="presOf" srcId="{BD88C4C1-BF5B-9B43-B79F-EE249F95A5D8}" destId="{B93AAE61-D6DA-6342-BF21-C91999009117}" srcOrd="0" destOrd="0" presId="urn:microsoft.com/office/officeart/2005/8/layout/hProcess4"/>
    <dgm:cxn modelId="{423232F8-D84A-B647-A8E5-847CBBE6F151}" type="presOf" srcId="{5D9183F3-6DD7-8D4D-9F55-73D2D5457884}" destId="{BB09D893-BEAE-DF49-88B8-D4C2CFAC2287}" srcOrd="0" destOrd="1" presId="urn:microsoft.com/office/officeart/2005/8/layout/hProcess4"/>
    <dgm:cxn modelId="{EB9E81AC-81E4-A243-8F6D-90122A3A9BEB}" srcId="{51B83B0F-3F8C-5C40-A2BE-5E68971439AD}" destId="{1940AE72-4F72-4845-BA6F-73AEC80E09CD}" srcOrd="1" destOrd="0" parTransId="{2F5BA100-CB2B-C744-B1BF-2D3F4962731F}" sibTransId="{AEF22083-608A-7A46-8BEE-986AA5389EF2}"/>
    <dgm:cxn modelId="{2297A67A-6D79-2F4A-8D8E-221DD1E9F6CB}" type="presOf" srcId="{AEF22083-608A-7A46-8BEE-986AA5389EF2}" destId="{8538C183-8AFF-594A-9CBC-7403B42DFDD3}" srcOrd="0" destOrd="0" presId="urn:microsoft.com/office/officeart/2005/8/layout/hProcess4"/>
    <dgm:cxn modelId="{1DF64485-5459-7A44-96AC-CAA64E644AC3}" srcId="{1940AE72-4F72-4845-BA6F-73AEC80E09CD}" destId="{7876F7AB-81C6-CF44-AA9E-B306B3FD66AF}" srcOrd="0" destOrd="0" parTransId="{DAE7D269-70C5-8E4D-A959-9C32BF672A01}" sibTransId="{84C9F3F7-C9A6-3B4B-8EB4-CE6A67E71EA5}"/>
    <dgm:cxn modelId="{AFD7CC02-691E-F74F-B05A-E34F25D42CC6}" srcId="{51B83B0F-3F8C-5C40-A2BE-5E68971439AD}" destId="{F4AAB694-F90C-F34E-B8EC-3014E3A331C0}" srcOrd="3" destOrd="0" parTransId="{2ABB75C2-09BE-2442-BDEA-DC6BE67C09EA}" sibTransId="{2D707F23-1622-994A-B093-2799D10B056C}"/>
    <dgm:cxn modelId="{70A8FE90-25A1-CC42-B521-891A90721C69}" type="presOf" srcId="{03C3A97C-7F74-AA41-85C4-8204BE425A63}" destId="{280A4BBC-765D-D947-907A-D93B23586433}" srcOrd="0" destOrd="0" presId="urn:microsoft.com/office/officeart/2005/8/layout/hProcess4"/>
    <dgm:cxn modelId="{3A4A0F09-E4CD-1D47-A846-1F0E7EC46379}" type="presOf" srcId="{16C5F9F7-2F78-C94D-8508-0E70E8564E29}" destId="{95548B97-43B0-B04C-9763-3D8BD348FE4A}" srcOrd="1" destOrd="1" presId="urn:microsoft.com/office/officeart/2005/8/layout/hProcess4"/>
    <dgm:cxn modelId="{91989CCD-5E71-9A44-9877-080B8BA04DE2}" type="presOf" srcId="{16C5F9F7-2F78-C94D-8508-0E70E8564E29}" destId="{B736C658-477B-D043-8CDC-403671EE7D44}" srcOrd="0" destOrd="1" presId="urn:microsoft.com/office/officeart/2005/8/layout/hProcess4"/>
    <dgm:cxn modelId="{84D7573F-D29D-A146-BE55-B81F8C1C2D06}" type="presOf" srcId="{F4DD572C-71D0-0145-86B3-19D40DE231F6}" destId="{61E7ADA9-8BE6-3544-8CFC-C4E0092B71C2}" srcOrd="1" destOrd="1" presId="urn:microsoft.com/office/officeart/2005/8/layout/hProcess4"/>
    <dgm:cxn modelId="{655F972F-3C5A-5948-AB5F-C21DAB004DF8}" type="presOf" srcId="{406E52C0-C70C-BE4D-8253-3096C307D87B}" destId="{B06D2827-A2B5-744A-870E-5C5B8B05705B}" srcOrd="0" destOrd="0" presId="urn:microsoft.com/office/officeart/2005/8/layout/hProcess4"/>
    <dgm:cxn modelId="{8905941E-2FCC-A14A-8269-D2E222C7EED9}" type="presOf" srcId="{1FA5CE13-B0DC-7A46-B1D1-1AA705D61694}" destId="{7509BC23-1756-F343-BDB3-B8718AF3537C}" srcOrd="1" destOrd="1" presId="urn:microsoft.com/office/officeart/2005/8/layout/hProcess4"/>
    <dgm:cxn modelId="{9F373FDF-18E8-2E46-86E6-C21811958C75}" srcId="{43B25A67-922A-2041-AA3C-F8C6CB55B4E0}" destId="{16C5F9F7-2F78-C94D-8508-0E70E8564E29}" srcOrd="1" destOrd="0" parTransId="{AE5BFECE-5F47-5C4A-BD01-8772160BCC6A}" sibTransId="{85FC7102-AE5F-F442-B658-2FB5C27534A5}"/>
    <dgm:cxn modelId="{E7B07684-4AEB-9547-A34A-33CB47C84024}" srcId="{51B83B0F-3F8C-5C40-A2BE-5E68971439AD}" destId="{43B25A67-922A-2041-AA3C-F8C6CB55B4E0}" srcOrd="0" destOrd="0" parTransId="{3416ED5C-1936-8E42-96D2-EBADC6BD3947}" sibTransId="{3B2A067C-7E16-4245-ABE0-2CFE5012049B}"/>
    <dgm:cxn modelId="{908334DD-029B-ED4D-A4AF-6E47279C804E}" type="presParOf" srcId="{79BC6410-F146-D642-AD40-01349F353043}" destId="{E3198660-6672-C344-B382-4E3A9131ED7C}" srcOrd="0" destOrd="0" presId="urn:microsoft.com/office/officeart/2005/8/layout/hProcess4"/>
    <dgm:cxn modelId="{5E580CA5-C441-FC41-B4F4-2C9770A489D9}" type="presParOf" srcId="{79BC6410-F146-D642-AD40-01349F353043}" destId="{794B96EE-1896-D847-A679-63FD918CD707}" srcOrd="1" destOrd="0" presId="urn:microsoft.com/office/officeart/2005/8/layout/hProcess4"/>
    <dgm:cxn modelId="{4A24DA08-3799-4846-939A-3C6138DEC5B8}" type="presParOf" srcId="{79BC6410-F146-D642-AD40-01349F353043}" destId="{141A3443-EBA3-7448-B3EB-15B6E5685FC4}" srcOrd="2" destOrd="0" presId="urn:microsoft.com/office/officeart/2005/8/layout/hProcess4"/>
    <dgm:cxn modelId="{ABB1B8A8-4E1A-AE4A-BF48-3B0C0AEDBB52}" type="presParOf" srcId="{141A3443-EBA3-7448-B3EB-15B6E5685FC4}" destId="{8DB0B66F-A056-3C42-9BF8-F791DC862257}" srcOrd="0" destOrd="0" presId="urn:microsoft.com/office/officeart/2005/8/layout/hProcess4"/>
    <dgm:cxn modelId="{A2E47170-D765-ED40-9512-B56084C1BE7A}" type="presParOf" srcId="{8DB0B66F-A056-3C42-9BF8-F791DC862257}" destId="{B9431325-1991-C04D-8481-14F7BA601D1B}" srcOrd="0" destOrd="0" presId="urn:microsoft.com/office/officeart/2005/8/layout/hProcess4"/>
    <dgm:cxn modelId="{23DD8A3D-21F4-7E47-9315-84902B679498}" type="presParOf" srcId="{8DB0B66F-A056-3C42-9BF8-F791DC862257}" destId="{B736C658-477B-D043-8CDC-403671EE7D44}" srcOrd="1" destOrd="0" presId="urn:microsoft.com/office/officeart/2005/8/layout/hProcess4"/>
    <dgm:cxn modelId="{F73423B5-8549-534C-860B-B87DE79AC885}" type="presParOf" srcId="{8DB0B66F-A056-3C42-9BF8-F791DC862257}" destId="{95548B97-43B0-B04C-9763-3D8BD348FE4A}" srcOrd="2" destOrd="0" presId="urn:microsoft.com/office/officeart/2005/8/layout/hProcess4"/>
    <dgm:cxn modelId="{FB040C91-8C3E-EB4E-970D-77B4E1289BC1}" type="presParOf" srcId="{8DB0B66F-A056-3C42-9BF8-F791DC862257}" destId="{79524DD6-4A31-2549-89BE-16FD1F96B4BC}" srcOrd="3" destOrd="0" presId="urn:microsoft.com/office/officeart/2005/8/layout/hProcess4"/>
    <dgm:cxn modelId="{EFC6687B-B3E3-8140-AFD6-B79C421F2AF9}" type="presParOf" srcId="{8DB0B66F-A056-3C42-9BF8-F791DC862257}" destId="{435F33AF-54C0-874A-B38F-A97F670BC7AD}" srcOrd="4" destOrd="0" presId="urn:microsoft.com/office/officeart/2005/8/layout/hProcess4"/>
    <dgm:cxn modelId="{BDCFDE23-402F-314A-85F2-2200DD25D65B}" type="presParOf" srcId="{141A3443-EBA3-7448-B3EB-15B6E5685FC4}" destId="{393E94F3-8C4E-1541-B763-D74D739896C2}" srcOrd="1" destOrd="0" presId="urn:microsoft.com/office/officeart/2005/8/layout/hProcess4"/>
    <dgm:cxn modelId="{B725F6CA-71D5-A043-BA82-BEED6BBAB229}" type="presParOf" srcId="{141A3443-EBA3-7448-B3EB-15B6E5685FC4}" destId="{EB7DA50B-1BD2-6148-A988-6F6C7FD2F8FB}" srcOrd="2" destOrd="0" presId="urn:microsoft.com/office/officeart/2005/8/layout/hProcess4"/>
    <dgm:cxn modelId="{FA019458-5B71-0E44-8E51-ED89A78368FA}" type="presParOf" srcId="{EB7DA50B-1BD2-6148-A988-6F6C7FD2F8FB}" destId="{82DDCAEB-D14B-B045-9DDB-97E0D697AF8D}" srcOrd="0" destOrd="0" presId="urn:microsoft.com/office/officeart/2005/8/layout/hProcess4"/>
    <dgm:cxn modelId="{CEF68FE9-7701-CD49-94D5-E2F2A1CD2560}" type="presParOf" srcId="{EB7DA50B-1BD2-6148-A988-6F6C7FD2F8FB}" destId="{BB09D893-BEAE-DF49-88B8-D4C2CFAC2287}" srcOrd="1" destOrd="0" presId="urn:microsoft.com/office/officeart/2005/8/layout/hProcess4"/>
    <dgm:cxn modelId="{99FE4180-4858-E840-9DE3-D375F39299A4}" type="presParOf" srcId="{EB7DA50B-1BD2-6148-A988-6F6C7FD2F8FB}" destId="{42E3F9A2-D63C-9C4B-9BC1-6CE52CE90DDD}" srcOrd="2" destOrd="0" presId="urn:microsoft.com/office/officeart/2005/8/layout/hProcess4"/>
    <dgm:cxn modelId="{F0977FEB-CE69-F242-A92F-B4449CA1C57C}" type="presParOf" srcId="{EB7DA50B-1BD2-6148-A988-6F6C7FD2F8FB}" destId="{A036867B-F59A-714A-8B13-80D2EF93A155}" srcOrd="3" destOrd="0" presId="urn:microsoft.com/office/officeart/2005/8/layout/hProcess4"/>
    <dgm:cxn modelId="{BFAAE8D8-3EA9-4C40-8627-B4EB09526252}" type="presParOf" srcId="{EB7DA50B-1BD2-6148-A988-6F6C7FD2F8FB}" destId="{8B1D1192-72E8-9344-AF49-D81CE9187481}" srcOrd="4" destOrd="0" presId="urn:microsoft.com/office/officeart/2005/8/layout/hProcess4"/>
    <dgm:cxn modelId="{0C082B3D-2BF8-5143-81C0-B220112AECF0}" type="presParOf" srcId="{141A3443-EBA3-7448-B3EB-15B6E5685FC4}" destId="{8538C183-8AFF-594A-9CBC-7403B42DFDD3}" srcOrd="3" destOrd="0" presId="urn:microsoft.com/office/officeart/2005/8/layout/hProcess4"/>
    <dgm:cxn modelId="{B7ED8596-00CC-3147-A52E-3CF0ECB83433}" type="presParOf" srcId="{141A3443-EBA3-7448-B3EB-15B6E5685FC4}" destId="{BDA52965-7739-764E-B725-AED6031EFA89}" srcOrd="4" destOrd="0" presId="urn:microsoft.com/office/officeart/2005/8/layout/hProcess4"/>
    <dgm:cxn modelId="{F05433AE-BCEF-3248-AD64-541260669AC3}" type="presParOf" srcId="{BDA52965-7739-764E-B725-AED6031EFA89}" destId="{46D83093-3408-5547-A323-6475E3949756}" srcOrd="0" destOrd="0" presId="urn:microsoft.com/office/officeart/2005/8/layout/hProcess4"/>
    <dgm:cxn modelId="{A12E5DB2-1815-DE42-A10E-9FE0392762A9}" type="presParOf" srcId="{BDA52965-7739-764E-B725-AED6031EFA89}" destId="{ABD3ECA2-C9C6-EB46-9C23-C0E532FF6524}" srcOrd="1" destOrd="0" presId="urn:microsoft.com/office/officeart/2005/8/layout/hProcess4"/>
    <dgm:cxn modelId="{20DFB3F7-4FEA-8A41-B837-6C999EDB364F}" type="presParOf" srcId="{BDA52965-7739-764E-B725-AED6031EFA89}" destId="{7509BC23-1756-F343-BDB3-B8718AF3537C}" srcOrd="2" destOrd="0" presId="urn:microsoft.com/office/officeart/2005/8/layout/hProcess4"/>
    <dgm:cxn modelId="{1E8E77CB-FFDC-CA4E-BD3B-C5F9C36BEA63}" type="presParOf" srcId="{BDA52965-7739-764E-B725-AED6031EFA89}" destId="{B06D2827-A2B5-744A-870E-5C5B8B05705B}" srcOrd="3" destOrd="0" presId="urn:microsoft.com/office/officeart/2005/8/layout/hProcess4"/>
    <dgm:cxn modelId="{8C7B3BA2-1BD5-1246-8967-0F121A779877}" type="presParOf" srcId="{BDA52965-7739-764E-B725-AED6031EFA89}" destId="{F45F70CA-B8B1-E34B-8919-F634755FD014}" srcOrd="4" destOrd="0" presId="urn:microsoft.com/office/officeart/2005/8/layout/hProcess4"/>
    <dgm:cxn modelId="{E115918F-5589-F448-8868-11967A35578B}" type="presParOf" srcId="{141A3443-EBA3-7448-B3EB-15B6E5685FC4}" destId="{280A4BBC-765D-D947-907A-D93B23586433}" srcOrd="5" destOrd="0" presId="urn:microsoft.com/office/officeart/2005/8/layout/hProcess4"/>
    <dgm:cxn modelId="{0E2697E9-32B2-1A48-ABD6-B4A8E4761640}" type="presParOf" srcId="{141A3443-EBA3-7448-B3EB-15B6E5685FC4}" destId="{3F52623E-5045-6B4C-B485-EA12FE4DEBA0}" srcOrd="6" destOrd="0" presId="urn:microsoft.com/office/officeart/2005/8/layout/hProcess4"/>
    <dgm:cxn modelId="{66649500-C758-D44C-8A19-6C1EA9F9FF50}" type="presParOf" srcId="{3F52623E-5045-6B4C-B485-EA12FE4DEBA0}" destId="{64D0C6E8-CA1E-F249-82DE-00AC38150036}" srcOrd="0" destOrd="0" presId="urn:microsoft.com/office/officeart/2005/8/layout/hProcess4"/>
    <dgm:cxn modelId="{89890B87-05E9-FB4F-AD03-31787AA966CF}" type="presParOf" srcId="{3F52623E-5045-6B4C-B485-EA12FE4DEBA0}" destId="{B93AAE61-D6DA-6342-BF21-C91999009117}" srcOrd="1" destOrd="0" presId="urn:microsoft.com/office/officeart/2005/8/layout/hProcess4"/>
    <dgm:cxn modelId="{CF99029C-3CF0-3040-815E-82E3D7A9A77E}" type="presParOf" srcId="{3F52623E-5045-6B4C-B485-EA12FE4DEBA0}" destId="{61E7ADA9-8BE6-3544-8CFC-C4E0092B71C2}" srcOrd="2" destOrd="0" presId="urn:microsoft.com/office/officeart/2005/8/layout/hProcess4"/>
    <dgm:cxn modelId="{90195572-1DC7-7A41-9791-768C232C061F}" type="presParOf" srcId="{3F52623E-5045-6B4C-B485-EA12FE4DEBA0}" destId="{F53E7255-6345-CD43-83E4-DC97D281E1CC}" srcOrd="3" destOrd="0" presId="urn:microsoft.com/office/officeart/2005/8/layout/hProcess4"/>
    <dgm:cxn modelId="{2B18D5AC-3754-7F46-9E88-97D54E146D26}" type="presParOf" srcId="{3F52623E-5045-6B4C-B485-EA12FE4DEBA0}" destId="{0E2D877C-F1F6-2A43-8AD1-A2E3BBFCAF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en-US" sz="2000" smtClean="0"/>
            <a:t>Milestone 1</a:t>
          </a:r>
          <a:endParaRPr lang="en-US" sz="2000" dirty="0"/>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000" smtClean="0"/>
            <a:t>Milestone 2</a:t>
          </a:r>
          <a:endParaRPr lang="en-US" sz="2000" dirty="0"/>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000" smtClean="0"/>
            <a:t>Milestone 3</a:t>
          </a:r>
          <a:endParaRPr lang="en-US" sz="2000" dirty="0"/>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r>
            <a:rPr lang="en-US" sz="2000" dirty="0" smtClean="0"/>
            <a:t>Date 1</a:t>
          </a:r>
          <a:endParaRPr lang="en-US" sz="2000" dirty="0"/>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5175B6B0-3CA6-4535-A09B-108E0999A356}">
      <dgm:prSet phldrT="[Text]" custT="1"/>
      <dgm:spPr/>
      <dgm:t>
        <a:bodyPr/>
        <a:lstStyle/>
        <a:p>
          <a:r>
            <a:rPr lang="en-US" sz="2000" dirty="0" smtClean="0"/>
            <a:t>Date 2</a:t>
          </a:r>
          <a:endParaRPr lang="en-US" sz="2000" dirty="0"/>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1982B446-3706-4711-A6F1-3DC4DFE59A3A}">
      <dgm:prSet phldrT="[Text]" custT="1"/>
      <dgm:spPr/>
      <dgm:t>
        <a:bodyPr/>
        <a:lstStyle/>
        <a:p>
          <a:r>
            <a:rPr lang="en-US" sz="2000" smtClean="0"/>
            <a:t>Milestone 4</a:t>
          </a:r>
          <a:endParaRPr lang="en-US" sz="2000"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custT="1"/>
      <dgm:spPr/>
      <dgm:t>
        <a:bodyPr/>
        <a:lstStyle/>
        <a:p>
          <a:r>
            <a:rPr lang="en-US" sz="2000" dirty="0" smtClean="0"/>
            <a:t>Date 4</a:t>
          </a:r>
          <a:endParaRPr lang="en-US" sz="2000"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custT="1"/>
      <dgm:spPr/>
      <dgm:t>
        <a:bodyPr/>
        <a:lstStyle/>
        <a:p>
          <a:r>
            <a:rPr lang="en-US" sz="2000" dirty="0" smtClean="0"/>
            <a:t>Date 3</a:t>
          </a:r>
          <a:endParaRPr lang="en-US" sz="2000"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en-US"/>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en-US"/>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en-US"/>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a:t>
          </a: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en-US"/>
        </a:p>
      </dgm:t>
    </dgm:pt>
    <dgm:pt modelId="{026FE858-264F-439B-A7F3-F2D942865AB2}" type="pres">
      <dgm:prSet presAssocID="{8BBD982B-F274-4BA3-8F19-028AA15117A4}" presName="arrow" presStyleLbl="bgShp" presStyleIdx="0" presStyleCnt="1"/>
      <dgm:spPr/>
      <dgm:t>
        <a:bodyPr/>
        <a:lstStyle/>
        <a:p>
          <a:endParaRPr lang="en-US"/>
        </a:p>
      </dgm:t>
    </dgm:pt>
    <dgm:pt modelId="{87E660A6-41AE-47B5-B5DB-2BCA0E69D34C}" type="pres">
      <dgm:prSet presAssocID="{8BBD982B-F274-4BA3-8F19-028AA15117A4}" presName="points" presStyleCnt="0"/>
      <dgm:spPr/>
      <dgm:t>
        <a:bodyPr/>
        <a:lstStyle/>
        <a:p>
          <a:endParaRPr lang="en-US"/>
        </a:p>
      </dgm:t>
    </dgm:pt>
    <dgm:pt modelId="{37CB465F-30A1-4518-9EE2-375040D01803}" type="pres">
      <dgm:prSet presAssocID="{7BF07599-40A3-43F8-B74C-B9C9D197B9C8}" presName="compositeA" presStyleCnt="0"/>
      <dgm:spPr/>
      <dgm:t>
        <a:bodyPr/>
        <a:lstStyle/>
        <a:p>
          <a:endParaRPr lang="en-US"/>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en-US"/>
        </a:p>
      </dgm:t>
    </dgm:pt>
    <dgm:pt modelId="{40536B13-5617-411F-BE63-A67F88290066}" type="pres">
      <dgm:prSet presAssocID="{7BF07599-40A3-43F8-B74C-B9C9D197B9C8}" presName="circleA" presStyleLbl="node1" presStyleIdx="0" presStyleCnt="4"/>
      <dgm:spPr/>
      <dgm:t>
        <a:bodyPr/>
        <a:lstStyle/>
        <a:p>
          <a:endParaRPr lang="en-US"/>
        </a:p>
      </dgm:t>
    </dgm:pt>
    <dgm:pt modelId="{0CC89B04-9CEF-4869-B0CA-58C2AD8B8485}" type="pres">
      <dgm:prSet presAssocID="{7BF07599-40A3-43F8-B74C-B9C9D197B9C8}" presName="spaceA" presStyleCnt="0"/>
      <dgm:spPr/>
      <dgm:t>
        <a:bodyPr/>
        <a:lstStyle/>
        <a:p>
          <a:endParaRPr lang="en-US"/>
        </a:p>
      </dgm:t>
    </dgm:pt>
    <dgm:pt modelId="{D085B67C-45D3-460A-9664-56A29A600847}" type="pres">
      <dgm:prSet presAssocID="{347A4B58-92E3-49B2-BBF5-15BF5A0F478B}" presName="space" presStyleCnt="0"/>
      <dgm:spPr/>
      <dgm:t>
        <a:bodyPr/>
        <a:lstStyle/>
        <a:p>
          <a:endParaRPr lang="en-US"/>
        </a:p>
      </dgm:t>
    </dgm:pt>
    <dgm:pt modelId="{09DFFEDB-7062-4AE6-A12C-C10D24F8F5AA}" type="pres">
      <dgm:prSet presAssocID="{964A18CD-1B5D-4A7E-B182-2927E17348E0}" presName="compositeB" presStyleCnt="0"/>
      <dgm:spPr/>
      <dgm:t>
        <a:bodyPr/>
        <a:lstStyle/>
        <a:p>
          <a:endParaRPr lang="en-US"/>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en-US"/>
        </a:p>
      </dgm:t>
    </dgm:pt>
    <dgm:pt modelId="{C572D6EF-B61D-42B7-AE89-70B64669FED2}" type="pres">
      <dgm:prSet presAssocID="{964A18CD-1B5D-4A7E-B182-2927E17348E0}" presName="circleB" presStyleLbl="node1" presStyleIdx="1" presStyleCnt="4"/>
      <dgm:spPr/>
      <dgm:t>
        <a:bodyPr/>
        <a:lstStyle/>
        <a:p>
          <a:endParaRPr lang="en-US"/>
        </a:p>
      </dgm:t>
    </dgm:pt>
    <dgm:pt modelId="{B28D9186-FA55-40ED-80AF-72E3004B87AE}" type="pres">
      <dgm:prSet presAssocID="{964A18CD-1B5D-4A7E-B182-2927E17348E0}" presName="spaceB" presStyleCnt="0"/>
      <dgm:spPr/>
      <dgm:t>
        <a:bodyPr/>
        <a:lstStyle/>
        <a:p>
          <a:endParaRPr lang="en-US"/>
        </a:p>
      </dgm:t>
    </dgm:pt>
    <dgm:pt modelId="{50243AC6-D906-4840-AD97-5C1D75B769B9}" type="pres">
      <dgm:prSet presAssocID="{63F601AF-EA35-4E0A-A9D9-C60ACFB6BC55}" presName="space" presStyleCnt="0"/>
      <dgm:spPr/>
      <dgm:t>
        <a:bodyPr/>
        <a:lstStyle/>
        <a:p>
          <a:endParaRPr lang="en-US"/>
        </a:p>
      </dgm:t>
    </dgm:pt>
    <dgm:pt modelId="{35371866-428A-4E11-B6FC-0182E3D73103}" type="pres">
      <dgm:prSet presAssocID="{25761703-EE26-4CA8-B049-3F157889CE06}" presName="compositeA" presStyleCnt="0"/>
      <dgm:spPr/>
      <dgm:t>
        <a:bodyPr/>
        <a:lstStyle/>
        <a:p>
          <a:endParaRPr lang="en-US"/>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en-US"/>
        </a:p>
      </dgm:t>
    </dgm:pt>
    <dgm:pt modelId="{F134D718-41DE-4EC6-89B3-1BC0F2118D8D}" type="pres">
      <dgm:prSet presAssocID="{25761703-EE26-4CA8-B049-3F157889CE06}" presName="circleA" presStyleLbl="node1" presStyleIdx="2" presStyleCnt="4"/>
      <dgm:spPr/>
      <dgm:t>
        <a:bodyPr/>
        <a:lstStyle/>
        <a:p>
          <a:endParaRPr lang="en-US"/>
        </a:p>
      </dgm:t>
    </dgm:pt>
    <dgm:pt modelId="{C092028C-1B4F-45E2-AB17-28912BEB14C5}" type="pres">
      <dgm:prSet presAssocID="{25761703-EE26-4CA8-B049-3F157889CE06}" presName="spaceA" presStyleCnt="0"/>
      <dgm:spPr/>
      <dgm:t>
        <a:bodyPr/>
        <a:lstStyle/>
        <a:p>
          <a:endParaRPr lang="en-US"/>
        </a:p>
      </dgm:t>
    </dgm:pt>
    <dgm:pt modelId="{1E2E6F51-926B-4F03-9367-6D351E425C88}" type="pres">
      <dgm:prSet presAssocID="{B74F6A51-714F-4AA7-B42B-E7F20847B954}" presName="space" presStyleCnt="0"/>
      <dgm:spPr/>
      <dgm:t>
        <a:bodyPr/>
        <a:lstStyle/>
        <a:p>
          <a:endParaRPr lang="en-US"/>
        </a:p>
      </dgm:t>
    </dgm:pt>
    <dgm:pt modelId="{CD509ED5-03A1-4B9C-B534-6F814AA44F4D}" type="pres">
      <dgm:prSet presAssocID="{E731978B-F94B-47D7-AFDE-5668EE8523C9}" presName="compositeB" presStyleCnt="0"/>
      <dgm:spPr/>
      <dgm:t>
        <a:bodyPr/>
        <a:lstStyle/>
        <a:p>
          <a:endParaRPr lang="en-US"/>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en-US"/>
        </a:p>
      </dgm:t>
    </dgm:pt>
    <dgm:pt modelId="{0E7EB6B7-19A7-4A3E-B4B9-2E001F38EFC6}" type="pres">
      <dgm:prSet presAssocID="{E731978B-F94B-47D7-AFDE-5668EE8523C9}" presName="circleB" presStyleLbl="node1" presStyleIdx="3" presStyleCnt="4"/>
      <dgm:spPr/>
      <dgm:t>
        <a:bodyPr/>
        <a:lstStyle/>
        <a:p>
          <a:endParaRPr lang="en-US"/>
        </a:p>
      </dgm:t>
    </dgm:pt>
    <dgm:pt modelId="{75FA7B76-ECBC-491B-BF17-1B5DC3384E4E}" type="pres">
      <dgm:prSet presAssocID="{E731978B-F94B-47D7-AFDE-5668EE8523C9}" presName="spaceB" presStyleCnt="0"/>
      <dgm:spPr/>
      <dgm:t>
        <a:bodyPr/>
        <a:lstStyle/>
        <a:p>
          <a:endParaRPr lang="en-US"/>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400" dirty="0" smtClean="0"/>
            <a:t>Project</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Vendors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Manufacturing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600" dirty="0" smtClean="0"/>
            <a:t>Sales</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Engineering</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600" dirty="0" smtClean="0"/>
            <a:t>Remote Teams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95D29-84C6-9046-A032-F993368F41A3}">
      <dsp:nvSpPr>
        <dsp:cNvPr id="0" name=""/>
        <dsp:cNvSpPr/>
      </dsp:nvSpPr>
      <dsp:spPr>
        <a:xfrm>
          <a:off x="3102" y="1037494"/>
          <a:ext cx="1868914" cy="747565"/>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1</a:t>
          </a:r>
          <a:endParaRPr lang="en-US" sz="2800" kern="1200" dirty="0">
            <a:latin typeface="Times New Roman" pitchFamily="18" charset="0"/>
            <a:cs typeface="Times New Roman" pitchFamily="18" charset="0"/>
          </a:endParaRPr>
        </a:p>
      </dsp:txBody>
      <dsp:txXfrm>
        <a:off x="376885" y="1037494"/>
        <a:ext cx="1121349" cy="747565"/>
      </dsp:txXfrm>
    </dsp:sp>
    <dsp:sp modelId="{B28826FA-0133-F04F-A724-48ADB5D79868}">
      <dsp:nvSpPr>
        <dsp:cNvPr id="0" name=""/>
        <dsp:cNvSpPr/>
      </dsp:nvSpPr>
      <dsp:spPr>
        <a:xfrm>
          <a:off x="3102"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itchFamily="18" charset="0"/>
              <a:cs typeface="Times New Roman" pitchFamily="18" charset="0"/>
            </a:rPr>
            <a:t>battery-powered only, short-lived, technology test-bed</a:t>
          </a:r>
          <a:endParaRPr lang="en-US" sz="2000" kern="1200" dirty="0">
            <a:latin typeface="Times New Roman" pitchFamily="18" charset="0"/>
            <a:cs typeface="Times New Roman" pitchFamily="18" charset="0"/>
          </a:endParaRPr>
        </a:p>
      </dsp:txBody>
      <dsp:txXfrm>
        <a:off x="3102" y="1878505"/>
        <a:ext cx="1495131" cy="1656000"/>
      </dsp:txXfrm>
    </dsp:sp>
    <dsp:sp modelId="{BD8A285E-F330-DB40-97B1-444986EAA641}">
      <dsp:nvSpPr>
        <dsp:cNvPr id="0" name=""/>
        <dsp:cNvSpPr/>
      </dsp:nvSpPr>
      <dsp:spPr>
        <a:xfrm>
          <a:off x="1656016" y="1037494"/>
          <a:ext cx="1868914" cy="747565"/>
        </a:xfrm>
        <a:prstGeom prst="chevron">
          <a:avLst/>
        </a:prstGeom>
        <a:gradFill rotWithShape="0">
          <a:gsLst>
            <a:gs pos="0">
              <a:schemeClr val="accent3">
                <a:hueOff val="2812566"/>
                <a:satOff val="-4220"/>
                <a:lumOff val="-686"/>
                <a:alphaOff val="0"/>
                <a:tint val="43000"/>
                <a:satMod val="165000"/>
              </a:schemeClr>
            </a:gs>
            <a:gs pos="55000">
              <a:schemeClr val="accent3">
                <a:hueOff val="2812566"/>
                <a:satOff val="-4220"/>
                <a:lumOff val="-686"/>
                <a:alphaOff val="0"/>
                <a:tint val="83000"/>
                <a:satMod val="155000"/>
              </a:schemeClr>
            </a:gs>
            <a:gs pos="100000">
              <a:schemeClr val="accent3">
                <a:hueOff val="2812566"/>
                <a:satOff val="-4220"/>
                <a:lumOff val="-68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2</a:t>
          </a:r>
          <a:endParaRPr lang="en-US" sz="2800" kern="1200" dirty="0">
            <a:latin typeface="Times New Roman" pitchFamily="18" charset="0"/>
            <a:cs typeface="Times New Roman" pitchFamily="18" charset="0"/>
          </a:endParaRPr>
        </a:p>
      </dsp:txBody>
      <dsp:txXfrm>
        <a:off x="2029799" y="1037494"/>
        <a:ext cx="1121349" cy="747565"/>
      </dsp:txXfrm>
    </dsp:sp>
    <dsp:sp modelId="{1ED0CC34-36C9-E54B-8649-0FFD94E5CFBC}">
      <dsp:nvSpPr>
        <dsp:cNvPr id="0" name=""/>
        <dsp:cNvSpPr/>
      </dsp:nvSpPr>
      <dsp:spPr>
        <a:xfrm>
          <a:off x="1656016"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LEO with </a:t>
          </a:r>
          <a:r>
            <a:rPr lang="en-US" sz="2400" kern="1200" dirty="0" err="1" smtClean="0">
              <a:latin typeface="Times New Roman" pitchFamily="18" charset="0"/>
              <a:cs typeface="Times New Roman" pitchFamily="18" charset="0"/>
            </a:rPr>
            <a:t>comms</a:t>
          </a:r>
          <a:r>
            <a:rPr lang="en-US" sz="2400" kern="1200" dirty="0" smtClean="0">
              <a:latin typeface="Times New Roman" pitchFamily="18" charset="0"/>
              <a:cs typeface="Times New Roman" pitchFamily="18" charset="0"/>
            </a:rPr>
            <a:t> and solar panels</a:t>
          </a:r>
          <a:endParaRPr lang="en-US" sz="2400" kern="1200" dirty="0">
            <a:latin typeface="Times New Roman" pitchFamily="18" charset="0"/>
            <a:cs typeface="Times New Roman" pitchFamily="18" charset="0"/>
          </a:endParaRPr>
        </a:p>
      </dsp:txBody>
      <dsp:txXfrm>
        <a:off x="1656016" y="1878505"/>
        <a:ext cx="1495131" cy="1656000"/>
      </dsp:txXfrm>
    </dsp:sp>
    <dsp:sp modelId="{BAE03DB3-7386-3347-A6E7-4D1856DEB6AE}">
      <dsp:nvSpPr>
        <dsp:cNvPr id="0" name=""/>
        <dsp:cNvSpPr/>
      </dsp:nvSpPr>
      <dsp:spPr>
        <a:xfrm>
          <a:off x="3308930" y="1037494"/>
          <a:ext cx="1868914" cy="747565"/>
        </a:xfrm>
        <a:prstGeom prst="chevron">
          <a:avLst/>
        </a:prstGeom>
        <a:gradFill rotWithShape="0">
          <a:gsLst>
            <a:gs pos="0">
              <a:schemeClr val="accent3">
                <a:hueOff val="5625133"/>
                <a:satOff val="-8440"/>
                <a:lumOff val="-1373"/>
                <a:alphaOff val="0"/>
                <a:tint val="43000"/>
                <a:satMod val="165000"/>
              </a:schemeClr>
            </a:gs>
            <a:gs pos="55000">
              <a:schemeClr val="accent3">
                <a:hueOff val="5625133"/>
                <a:satOff val="-8440"/>
                <a:lumOff val="-1373"/>
                <a:alphaOff val="0"/>
                <a:tint val="83000"/>
                <a:satMod val="155000"/>
              </a:schemeClr>
            </a:gs>
            <a:gs pos="100000">
              <a:schemeClr val="accent3">
                <a:hueOff val="5625133"/>
                <a:satOff val="-8440"/>
                <a:lumOff val="-137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3</a:t>
          </a:r>
          <a:endParaRPr lang="en-US" sz="2800" kern="1200" dirty="0">
            <a:latin typeface="Times New Roman" pitchFamily="18" charset="0"/>
            <a:cs typeface="Times New Roman" pitchFamily="18" charset="0"/>
          </a:endParaRPr>
        </a:p>
      </dsp:txBody>
      <dsp:txXfrm>
        <a:off x="3682713" y="1037494"/>
        <a:ext cx="1121349" cy="747565"/>
      </dsp:txXfrm>
    </dsp:sp>
    <dsp:sp modelId="{D5F02EDB-2CE3-BD49-8350-75AE280F7A69}">
      <dsp:nvSpPr>
        <dsp:cNvPr id="0" name=""/>
        <dsp:cNvSpPr/>
      </dsp:nvSpPr>
      <dsp:spPr>
        <a:xfrm>
          <a:off x="3308930"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Elliptical orbit, with telemetry and control</a:t>
          </a:r>
          <a:endParaRPr lang="en-US" sz="2400" kern="1200" dirty="0">
            <a:latin typeface="Times New Roman" pitchFamily="18" charset="0"/>
            <a:cs typeface="Times New Roman" pitchFamily="18" charset="0"/>
          </a:endParaRPr>
        </a:p>
      </dsp:txBody>
      <dsp:txXfrm>
        <a:off x="3308930" y="1878505"/>
        <a:ext cx="1495131" cy="1656000"/>
      </dsp:txXfrm>
    </dsp:sp>
    <dsp:sp modelId="{3DDA6EAD-62B8-4949-B65D-01B61B43B5A9}">
      <dsp:nvSpPr>
        <dsp:cNvPr id="0" name=""/>
        <dsp:cNvSpPr/>
      </dsp:nvSpPr>
      <dsp:spPr>
        <a:xfrm>
          <a:off x="4961845" y="1037494"/>
          <a:ext cx="1868914" cy="747565"/>
        </a:xfrm>
        <a:prstGeom prst="chevron">
          <a:avLst/>
        </a:prstGeom>
        <a:gradFill rotWithShape="0">
          <a:gsLst>
            <a:gs pos="0">
              <a:schemeClr val="accent3">
                <a:hueOff val="8437700"/>
                <a:satOff val="-12660"/>
                <a:lumOff val="-2059"/>
                <a:alphaOff val="0"/>
                <a:tint val="43000"/>
                <a:satMod val="165000"/>
              </a:schemeClr>
            </a:gs>
            <a:gs pos="55000">
              <a:schemeClr val="accent3">
                <a:hueOff val="8437700"/>
                <a:satOff val="-12660"/>
                <a:lumOff val="-2059"/>
                <a:alphaOff val="0"/>
                <a:tint val="83000"/>
                <a:satMod val="155000"/>
              </a:schemeClr>
            </a:gs>
            <a:gs pos="100000">
              <a:schemeClr val="accent3">
                <a:hueOff val="8437700"/>
                <a:satOff val="-12660"/>
                <a:lumOff val="-205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4</a:t>
          </a:r>
          <a:endParaRPr lang="en-US" sz="2800" kern="1200" dirty="0">
            <a:latin typeface="Times New Roman" pitchFamily="18" charset="0"/>
            <a:cs typeface="Times New Roman" pitchFamily="18" charset="0"/>
          </a:endParaRPr>
        </a:p>
      </dsp:txBody>
      <dsp:txXfrm>
        <a:off x="5335628" y="1037494"/>
        <a:ext cx="1121349" cy="747565"/>
      </dsp:txXfrm>
    </dsp:sp>
    <dsp:sp modelId="{A75EA79E-4DF9-5243-BA14-FE342E07D156}">
      <dsp:nvSpPr>
        <dsp:cNvPr id="0" name=""/>
        <dsp:cNvSpPr/>
      </dsp:nvSpPr>
      <dsp:spPr>
        <a:xfrm>
          <a:off x="4961845"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GEO!</a:t>
          </a:r>
          <a:endParaRPr lang="en-US" sz="28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Phase 4 project</a:t>
          </a:r>
          <a:endParaRPr lang="en-US" sz="2800" kern="1200" dirty="0">
            <a:latin typeface="Times New Roman" pitchFamily="18" charset="0"/>
            <a:cs typeface="Times New Roman" pitchFamily="18" charset="0"/>
          </a:endParaRPr>
        </a:p>
      </dsp:txBody>
      <dsp:txXfrm>
        <a:off x="4961845" y="1878505"/>
        <a:ext cx="1495131" cy="1656000"/>
      </dsp:txXfrm>
    </dsp:sp>
    <dsp:sp modelId="{404E8A43-A873-FA44-998C-A9E05BBA922D}">
      <dsp:nvSpPr>
        <dsp:cNvPr id="0" name=""/>
        <dsp:cNvSpPr/>
      </dsp:nvSpPr>
      <dsp:spPr>
        <a:xfrm>
          <a:off x="6614759" y="1037494"/>
          <a:ext cx="1868914" cy="747565"/>
        </a:xfrm>
        <a:prstGeom prst="chevron">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Phase 5</a:t>
          </a:r>
          <a:endParaRPr lang="en-US" sz="2800" kern="1200" dirty="0">
            <a:latin typeface="Times New Roman" pitchFamily="18" charset="0"/>
            <a:cs typeface="Times New Roman" pitchFamily="18" charset="0"/>
          </a:endParaRPr>
        </a:p>
      </dsp:txBody>
      <dsp:txXfrm>
        <a:off x="6988542" y="1037494"/>
        <a:ext cx="1121349" cy="747565"/>
      </dsp:txXfrm>
    </dsp:sp>
    <dsp:sp modelId="{4B1D116A-97D8-4F49-A3B4-CAF3F59798DF}">
      <dsp:nvSpPr>
        <dsp:cNvPr id="0" name=""/>
        <dsp:cNvSpPr/>
      </dsp:nvSpPr>
      <dsp:spPr>
        <a:xfrm>
          <a:off x="6614759"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Lunar or planetary</a:t>
          </a:r>
          <a:endParaRPr lang="en-US" sz="2400"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Ascent Project</a:t>
          </a:r>
          <a:endParaRPr lang="en-US" sz="2400" kern="1200" dirty="0">
            <a:latin typeface="Times New Roman" pitchFamily="18" charset="0"/>
            <a:cs typeface="Times New Roman" pitchFamily="18" charset="0"/>
          </a:endParaRPr>
        </a:p>
      </dsp:txBody>
      <dsp:txXfrm>
        <a:off x="6614759" y="1878505"/>
        <a:ext cx="1495131" cy="165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7A5C-DE49-E549-94C8-3B65C6A20C9C}">
      <dsp:nvSpPr>
        <dsp:cNvPr id="0" name=""/>
        <dsp:cNvSpPr/>
      </dsp:nvSpPr>
      <dsp:spPr>
        <a:xfrm>
          <a:off x="6934185" y="1981210"/>
          <a:ext cx="1289208" cy="128920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Common Air Interface</a:t>
          </a:r>
          <a:endParaRPr lang="en-US" sz="2000" kern="1200" dirty="0"/>
        </a:p>
      </dsp:txBody>
      <dsp:txXfrm>
        <a:off x="6997119" y="2044144"/>
        <a:ext cx="1163340" cy="1163340"/>
      </dsp:txXfrm>
    </dsp:sp>
    <dsp:sp modelId="{60ED933C-F552-EE40-9441-645EA402B7DF}">
      <dsp:nvSpPr>
        <dsp:cNvPr id="0" name=""/>
        <dsp:cNvSpPr/>
      </dsp:nvSpPr>
      <dsp:spPr>
        <a:xfrm rot="8117221">
          <a:off x="6270391" y="3536999"/>
          <a:ext cx="776077" cy="0"/>
        </a:xfrm>
        <a:custGeom>
          <a:avLst/>
          <a:gdLst/>
          <a:ahLst/>
          <a:cxnLst/>
          <a:rect l="0" t="0" r="0" b="0"/>
          <a:pathLst>
            <a:path>
              <a:moveTo>
                <a:pt x="0" y="0"/>
              </a:moveTo>
              <a:lnTo>
                <a:pt x="77607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D35428-48A7-E642-909E-72DC3C9FB04E}">
      <dsp:nvSpPr>
        <dsp:cNvPr id="0" name=""/>
        <dsp:cNvSpPr/>
      </dsp:nvSpPr>
      <dsp:spPr>
        <a:xfrm>
          <a:off x="4190999" y="3810006"/>
          <a:ext cx="3911763" cy="466884"/>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Phase 4 Ground Team</a:t>
          </a:r>
          <a:endParaRPr lang="en-US" sz="2200" kern="1200" dirty="0"/>
        </a:p>
      </dsp:txBody>
      <dsp:txXfrm>
        <a:off x="4213790" y="3832797"/>
        <a:ext cx="3866181" cy="421302"/>
      </dsp:txXfrm>
    </dsp:sp>
    <dsp:sp modelId="{C8B265F6-CF7D-EA48-8826-E5B461C1E5C1}">
      <dsp:nvSpPr>
        <dsp:cNvPr id="0" name=""/>
        <dsp:cNvSpPr/>
      </dsp:nvSpPr>
      <dsp:spPr>
        <a:xfrm rot="11859904">
          <a:off x="2066689" y="1664169"/>
          <a:ext cx="4985026" cy="0"/>
        </a:xfrm>
        <a:custGeom>
          <a:avLst/>
          <a:gdLst/>
          <a:ahLst/>
          <a:cxnLst/>
          <a:rect l="0" t="0" r="0" b="0"/>
          <a:pathLst>
            <a:path>
              <a:moveTo>
                <a:pt x="0" y="0"/>
              </a:moveTo>
              <a:lnTo>
                <a:pt x="498502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DECAAC-AD97-E448-9BD9-D71BD225252B}">
      <dsp:nvSpPr>
        <dsp:cNvPr id="0" name=""/>
        <dsp:cNvSpPr/>
      </dsp:nvSpPr>
      <dsp:spPr>
        <a:xfrm>
          <a:off x="152400" y="76205"/>
          <a:ext cx="2031820" cy="101613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Phase 4 Space Team</a:t>
          </a:r>
          <a:endParaRPr lang="en-US" sz="2600" kern="1200" dirty="0"/>
        </a:p>
      </dsp:txBody>
      <dsp:txXfrm>
        <a:off x="202004" y="125809"/>
        <a:ext cx="1932612" cy="916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3A27-97A5-A041-A391-AD5678DFC918}">
      <dsp:nvSpPr>
        <dsp:cNvPr id="0" name=""/>
        <dsp:cNvSpPr/>
      </dsp:nvSpPr>
      <dsp:spPr>
        <a:xfrm>
          <a:off x="0" y="592411"/>
          <a:ext cx="8382000"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RF Hardware</a:t>
          </a:r>
          <a:endParaRPr lang="en-US" sz="2000" kern="1200" dirty="0"/>
        </a:p>
      </dsp:txBody>
      <dsp:txXfrm>
        <a:off x="0" y="897484"/>
        <a:ext cx="8076927" cy="610147"/>
      </dsp:txXfrm>
    </dsp:sp>
    <dsp:sp modelId="{B6A74D8D-1442-9646-A07F-AD66FA35ACAE}">
      <dsp:nvSpPr>
        <dsp:cNvPr id="0" name=""/>
        <dsp:cNvSpPr/>
      </dsp:nvSpPr>
      <dsp:spPr>
        <a:xfrm>
          <a:off x="0" y="1535423"/>
          <a:ext cx="1932051" cy="225717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5GHz link</a:t>
          </a:r>
          <a:endParaRPr lang="en-US" sz="2000" kern="1200" dirty="0"/>
        </a:p>
        <a:p>
          <a:pPr lvl="0" algn="l" defTabSz="889000">
            <a:lnSpc>
              <a:spcPct val="90000"/>
            </a:lnSpc>
            <a:spcBef>
              <a:spcPct val="0"/>
            </a:spcBef>
            <a:spcAft>
              <a:spcPct val="35000"/>
            </a:spcAft>
          </a:pPr>
          <a:r>
            <a:rPr lang="en-US" sz="2000" kern="1200" dirty="0" smtClean="0"/>
            <a:t>10GHz link</a:t>
          </a:r>
          <a:endParaRPr lang="en-US" sz="2000" kern="1200" dirty="0"/>
        </a:p>
        <a:p>
          <a:pPr lvl="0" algn="l" defTabSz="889000">
            <a:lnSpc>
              <a:spcPct val="90000"/>
            </a:lnSpc>
            <a:spcBef>
              <a:spcPct val="0"/>
            </a:spcBef>
            <a:spcAft>
              <a:spcPct val="35000"/>
            </a:spcAft>
          </a:pPr>
          <a:r>
            <a:rPr lang="en-US" sz="2000" kern="1200" dirty="0" smtClean="0"/>
            <a:t>Antennas</a:t>
          </a:r>
          <a:endParaRPr lang="en-US" sz="2000" kern="1200" dirty="0"/>
        </a:p>
      </dsp:txBody>
      <dsp:txXfrm>
        <a:off x="0" y="1535423"/>
        <a:ext cx="1932051" cy="2257174"/>
      </dsp:txXfrm>
    </dsp:sp>
    <dsp:sp modelId="{14EF2E41-0D22-BB4E-800D-CC6B104AE0D1}">
      <dsp:nvSpPr>
        <dsp:cNvPr id="0" name=""/>
        <dsp:cNvSpPr/>
      </dsp:nvSpPr>
      <dsp:spPr>
        <a:xfrm>
          <a:off x="1932050" y="999031"/>
          <a:ext cx="6449949"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Applications</a:t>
          </a:r>
          <a:endParaRPr lang="en-US" sz="2000" kern="1200" dirty="0"/>
        </a:p>
      </dsp:txBody>
      <dsp:txXfrm>
        <a:off x="1932050" y="1304104"/>
        <a:ext cx="6144876" cy="610147"/>
      </dsp:txXfrm>
    </dsp:sp>
    <dsp:sp modelId="{3BBEA577-1FB7-524C-BF1A-FEC24EA86831}">
      <dsp:nvSpPr>
        <dsp:cNvPr id="0" name=""/>
        <dsp:cNvSpPr/>
      </dsp:nvSpPr>
      <dsp:spPr>
        <a:xfrm>
          <a:off x="1932050" y="1942044"/>
          <a:ext cx="1932051" cy="219964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QSO party</a:t>
          </a:r>
          <a:endParaRPr lang="en-US" sz="2000" kern="1200" dirty="0"/>
        </a:p>
        <a:p>
          <a:pPr lvl="0" algn="l" defTabSz="889000">
            <a:lnSpc>
              <a:spcPct val="90000"/>
            </a:lnSpc>
            <a:spcBef>
              <a:spcPct val="0"/>
            </a:spcBef>
            <a:spcAft>
              <a:spcPct val="35000"/>
            </a:spcAft>
          </a:pPr>
          <a:r>
            <a:rPr lang="en-US" sz="2000" kern="1200" dirty="0" err="1" smtClean="0"/>
            <a:t>SatChat</a:t>
          </a:r>
          <a:r>
            <a:rPr lang="en-US" sz="2000" kern="1200" dirty="0" smtClean="0"/>
            <a:t> 1k</a:t>
          </a:r>
          <a:endParaRPr lang="en-US" sz="2000" kern="1200" dirty="0"/>
        </a:p>
        <a:p>
          <a:pPr lvl="0" algn="l" defTabSz="889000">
            <a:lnSpc>
              <a:spcPct val="90000"/>
            </a:lnSpc>
            <a:spcBef>
              <a:spcPct val="0"/>
            </a:spcBef>
            <a:spcAft>
              <a:spcPct val="35000"/>
            </a:spcAft>
          </a:pPr>
          <a:r>
            <a:rPr lang="en-US" sz="2000" kern="1200" dirty="0" err="1" smtClean="0"/>
            <a:t>EmComm</a:t>
          </a:r>
          <a:endParaRPr lang="en-US" sz="2000" kern="1200" dirty="0"/>
        </a:p>
        <a:p>
          <a:pPr lvl="0" algn="l" defTabSz="889000">
            <a:lnSpc>
              <a:spcPct val="90000"/>
            </a:lnSpc>
            <a:spcBef>
              <a:spcPct val="0"/>
            </a:spcBef>
            <a:spcAft>
              <a:spcPct val="35000"/>
            </a:spcAft>
          </a:pPr>
          <a:r>
            <a:rPr lang="en-US" sz="2000" kern="1200" dirty="0" smtClean="0"/>
            <a:t>Stereo Field</a:t>
          </a:r>
          <a:endParaRPr lang="en-US" sz="2000" kern="1200" dirty="0"/>
        </a:p>
        <a:p>
          <a:pPr lvl="0" algn="l" defTabSz="889000">
            <a:lnSpc>
              <a:spcPct val="90000"/>
            </a:lnSpc>
            <a:spcBef>
              <a:spcPct val="0"/>
            </a:spcBef>
            <a:spcAft>
              <a:spcPct val="35000"/>
            </a:spcAft>
          </a:pPr>
          <a:r>
            <a:rPr lang="en-US" sz="2000" kern="1200" dirty="0" err="1" smtClean="0"/>
            <a:t>FractalQSL</a:t>
          </a:r>
          <a:endParaRPr lang="en-US" sz="2000" kern="1200" dirty="0"/>
        </a:p>
      </dsp:txBody>
      <dsp:txXfrm>
        <a:off x="1932050" y="1942044"/>
        <a:ext cx="1932051" cy="2199642"/>
      </dsp:txXfrm>
    </dsp:sp>
    <dsp:sp modelId="{514EFB2A-D8E3-5A40-84AC-D270A4B00EC2}">
      <dsp:nvSpPr>
        <dsp:cNvPr id="0" name=""/>
        <dsp:cNvSpPr/>
      </dsp:nvSpPr>
      <dsp:spPr>
        <a:xfrm>
          <a:off x="3864102" y="1405651"/>
          <a:ext cx="4517898"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Servers</a:t>
          </a:r>
          <a:endParaRPr lang="en-US" sz="2000" kern="1200" dirty="0"/>
        </a:p>
      </dsp:txBody>
      <dsp:txXfrm>
        <a:off x="3864102" y="1710724"/>
        <a:ext cx="4212825" cy="610147"/>
      </dsp:txXfrm>
    </dsp:sp>
    <dsp:sp modelId="{362D3A48-1B19-2F4A-8135-E51AE7AA2306}">
      <dsp:nvSpPr>
        <dsp:cNvPr id="0" name=""/>
        <dsp:cNvSpPr/>
      </dsp:nvSpPr>
      <dsp:spPr>
        <a:xfrm>
          <a:off x="3864102" y="2348664"/>
          <a:ext cx="1932051" cy="221434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t>Xmpp</a:t>
          </a:r>
          <a:endParaRPr lang="en-US" sz="2000" kern="1200" dirty="0"/>
        </a:p>
        <a:p>
          <a:pPr lvl="0" algn="l" defTabSz="889000">
            <a:lnSpc>
              <a:spcPct val="90000"/>
            </a:lnSpc>
            <a:spcBef>
              <a:spcPct val="0"/>
            </a:spcBef>
            <a:spcAft>
              <a:spcPct val="35000"/>
            </a:spcAft>
          </a:pPr>
          <a:r>
            <a:rPr lang="en-US" sz="2000" kern="1200" dirty="0" smtClean="0"/>
            <a:t>YAWS</a:t>
          </a:r>
          <a:endParaRPr lang="en-US" sz="2000" kern="1200" dirty="0"/>
        </a:p>
        <a:p>
          <a:pPr lvl="0" algn="l" defTabSz="889000">
            <a:lnSpc>
              <a:spcPct val="90000"/>
            </a:lnSpc>
            <a:spcBef>
              <a:spcPct val="0"/>
            </a:spcBef>
            <a:spcAft>
              <a:spcPct val="35000"/>
            </a:spcAft>
          </a:pPr>
          <a:r>
            <a:rPr lang="en-US" sz="2000" kern="1200" dirty="0" smtClean="0"/>
            <a:t>Authentication</a:t>
          </a:r>
          <a:endParaRPr lang="en-US" sz="2000" kern="1200" dirty="0"/>
        </a:p>
      </dsp:txBody>
      <dsp:txXfrm>
        <a:off x="3864102" y="2348664"/>
        <a:ext cx="1932051" cy="2214349"/>
      </dsp:txXfrm>
    </dsp:sp>
    <dsp:sp modelId="{38DA3026-62C2-DF48-9756-A00C16AFB7ED}">
      <dsp:nvSpPr>
        <dsp:cNvPr id="0" name=""/>
        <dsp:cNvSpPr/>
      </dsp:nvSpPr>
      <dsp:spPr>
        <a:xfrm>
          <a:off x="5796153" y="1812271"/>
          <a:ext cx="2585847"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Digital Hardware</a:t>
          </a:r>
          <a:endParaRPr lang="en-US" sz="2000" kern="1200" dirty="0"/>
        </a:p>
      </dsp:txBody>
      <dsp:txXfrm>
        <a:off x="5796153" y="2117344"/>
        <a:ext cx="2280774" cy="610147"/>
      </dsp:txXfrm>
    </dsp:sp>
    <dsp:sp modelId="{7EA1A7BF-A43C-8948-BEC8-210E694C3432}">
      <dsp:nvSpPr>
        <dsp:cNvPr id="0" name=""/>
        <dsp:cNvSpPr/>
      </dsp:nvSpPr>
      <dsp:spPr>
        <a:xfrm>
          <a:off x="5796153" y="2755284"/>
          <a:ext cx="1949653" cy="224030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USRP prototyping</a:t>
          </a:r>
          <a:endParaRPr lang="en-US" sz="2000" kern="1200" dirty="0"/>
        </a:p>
        <a:p>
          <a:pPr lvl="0" algn="l" defTabSz="889000">
            <a:lnSpc>
              <a:spcPct val="90000"/>
            </a:lnSpc>
            <a:spcBef>
              <a:spcPct val="0"/>
            </a:spcBef>
            <a:spcAft>
              <a:spcPct val="35000"/>
            </a:spcAft>
          </a:pPr>
          <a:r>
            <a:rPr lang="en-US" sz="2000" kern="1200" dirty="0" smtClean="0"/>
            <a:t>Antenna Prototyping</a:t>
          </a:r>
          <a:endParaRPr lang="en-US" sz="2000" kern="1200" dirty="0"/>
        </a:p>
        <a:p>
          <a:pPr lvl="0" algn="l" defTabSz="889000">
            <a:lnSpc>
              <a:spcPct val="90000"/>
            </a:lnSpc>
            <a:spcBef>
              <a:spcPct val="0"/>
            </a:spcBef>
            <a:spcAft>
              <a:spcPct val="35000"/>
            </a:spcAft>
          </a:pPr>
          <a:r>
            <a:rPr lang="en-US" sz="2000" kern="1200" dirty="0" smtClean="0"/>
            <a:t>Mesh radio interface</a:t>
          </a:r>
          <a:endParaRPr lang="en-US" sz="2000" kern="1200" dirty="0"/>
        </a:p>
      </dsp:txBody>
      <dsp:txXfrm>
        <a:off x="5796153" y="2755284"/>
        <a:ext cx="1949653" cy="2240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C658-477B-D043-8CDC-403671EE7D44}">
      <dsp:nvSpPr>
        <dsp:cNvPr id="0" name=""/>
        <dsp:cNvSpPr/>
      </dsp:nvSpPr>
      <dsp:spPr>
        <a:xfrm>
          <a:off x="37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Michelle W5NYV</a:t>
          </a:r>
          <a:endParaRPr lang="en-US" sz="1600" kern="1200" dirty="0"/>
        </a:p>
        <a:p>
          <a:pPr marL="171450" lvl="1" indent="-171450" algn="l" defTabSz="711200">
            <a:lnSpc>
              <a:spcPct val="90000"/>
            </a:lnSpc>
            <a:spcBef>
              <a:spcPct val="0"/>
            </a:spcBef>
            <a:spcAft>
              <a:spcPct val="15000"/>
            </a:spcAft>
            <a:buChar char="••"/>
          </a:pPr>
          <a:r>
            <a:rPr lang="en-US" sz="1600" kern="1200" dirty="0" smtClean="0"/>
            <a:t>Ground Team Lead</a:t>
          </a:r>
          <a:endParaRPr lang="en-US" sz="1600" kern="1200" dirty="0"/>
        </a:p>
      </dsp:txBody>
      <dsp:txXfrm>
        <a:off x="31863" y="2014440"/>
        <a:ext cx="1595740" cy="1011958"/>
      </dsp:txXfrm>
    </dsp:sp>
    <dsp:sp modelId="{393E94F3-8C4E-1541-B763-D74D739896C2}">
      <dsp:nvSpPr>
        <dsp:cNvPr id="0" name=""/>
        <dsp:cNvSpPr/>
      </dsp:nvSpPr>
      <dsp:spPr>
        <a:xfrm>
          <a:off x="952303"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24DD6-4A31-2549-89BE-16FD1F96B4BC}">
      <dsp:nvSpPr>
        <dsp:cNvPr id="0" name=""/>
        <dsp:cNvSpPr/>
      </dsp:nvSpPr>
      <dsp:spPr>
        <a:xfrm>
          <a:off x="368981" y="3057882"/>
          <a:ext cx="1474407" cy="586323"/>
        </a:xfrm>
        <a:prstGeom prst="roundRect">
          <a:avLst>
            <a:gd name="adj" fmla="val 100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386154" y="3075055"/>
        <a:ext cx="1440061" cy="551977"/>
      </dsp:txXfrm>
    </dsp:sp>
    <dsp:sp modelId="{BB09D893-BEAE-DF49-88B8-D4C2CFAC2287}">
      <dsp:nvSpPr>
        <dsp:cNvPr id="0" name=""/>
        <dsp:cNvSpPr/>
      </dsp:nvSpPr>
      <dsp:spPr>
        <a:xfrm>
          <a:off x="205278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Bill Reed</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Manager</a:t>
          </a:r>
          <a:endParaRPr lang="en-US" sz="1600" kern="1200" dirty="0"/>
        </a:p>
      </dsp:txBody>
      <dsp:txXfrm>
        <a:off x="2084273" y="2307601"/>
        <a:ext cx="1595740" cy="1011958"/>
      </dsp:txXfrm>
    </dsp:sp>
    <dsp:sp modelId="{8538C183-8AFF-594A-9CBC-7403B42DFDD3}">
      <dsp:nvSpPr>
        <dsp:cNvPr id="0" name=""/>
        <dsp:cNvSpPr/>
      </dsp:nvSpPr>
      <dsp:spPr>
        <a:xfrm>
          <a:off x="2990891" y="1176214"/>
          <a:ext cx="1936281" cy="1936281"/>
        </a:xfrm>
        <a:prstGeom prst="circularArrow">
          <a:avLst>
            <a:gd name="adj1" fmla="val 2271"/>
            <a:gd name="adj2" fmla="val 273786"/>
            <a:gd name="adj3" fmla="val 19550703"/>
            <a:gd name="adj4" fmla="val 12575511"/>
            <a:gd name="adj5" fmla="val 2650"/>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36867B-F59A-714A-8B13-80D2EF93A155}">
      <dsp:nvSpPr>
        <dsp:cNvPr id="0" name=""/>
        <dsp:cNvSpPr/>
      </dsp:nvSpPr>
      <dsp:spPr>
        <a:xfrm>
          <a:off x="2421391"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2438564" y="1706967"/>
        <a:ext cx="1440061" cy="551977"/>
      </dsp:txXfrm>
    </dsp:sp>
    <dsp:sp modelId="{ABD3ECA2-C9C6-EB46-9C23-C0E532FF6524}">
      <dsp:nvSpPr>
        <dsp:cNvPr id="0" name=""/>
        <dsp:cNvSpPr/>
      </dsp:nvSpPr>
      <dsp:spPr>
        <a:xfrm>
          <a:off x="4105200"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361436"/>
              <a:satOff val="-7560"/>
              <a:lumOff val="42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Jerry </a:t>
          </a:r>
          <a:endParaRPr lang="en-US" sz="1600" kern="1200" dirty="0"/>
        </a:p>
        <a:p>
          <a:pPr marL="171450" lvl="1" indent="-171450" algn="l" defTabSz="711200">
            <a:lnSpc>
              <a:spcPct val="90000"/>
            </a:lnSpc>
            <a:spcBef>
              <a:spcPct val="0"/>
            </a:spcBef>
            <a:spcAft>
              <a:spcPct val="15000"/>
            </a:spcAft>
            <a:buChar char="••"/>
          </a:pPr>
          <a:r>
            <a:rPr lang="en-US" sz="1600" kern="1200" dirty="0" smtClean="0"/>
            <a:t>AMSAT VPE</a:t>
          </a:r>
          <a:endParaRPr lang="en-US" sz="1600" kern="1200" dirty="0"/>
        </a:p>
      </dsp:txBody>
      <dsp:txXfrm>
        <a:off x="4136684" y="2014440"/>
        <a:ext cx="1595740" cy="1011958"/>
      </dsp:txXfrm>
    </dsp:sp>
    <dsp:sp modelId="{280A4BBC-765D-D947-907A-D93B23586433}">
      <dsp:nvSpPr>
        <dsp:cNvPr id="0" name=""/>
        <dsp:cNvSpPr/>
      </dsp:nvSpPr>
      <dsp:spPr>
        <a:xfrm>
          <a:off x="5057124"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D2827-A2B5-744A-870E-5C5B8B05705B}">
      <dsp:nvSpPr>
        <dsp:cNvPr id="0" name=""/>
        <dsp:cNvSpPr/>
      </dsp:nvSpPr>
      <dsp:spPr>
        <a:xfrm>
          <a:off x="4473802" y="3057882"/>
          <a:ext cx="1474407" cy="586323"/>
        </a:xfrm>
        <a:prstGeom prst="roundRect">
          <a:avLst>
            <a:gd name="adj" fmla="val 10000"/>
          </a:avLst>
        </a:prstGeom>
        <a:solidFill>
          <a:schemeClr val="accent1">
            <a:shade val="50000"/>
            <a:hueOff val="361436"/>
            <a:satOff val="-7560"/>
            <a:lumOff val="420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4490975" y="3075055"/>
        <a:ext cx="1440061" cy="551977"/>
      </dsp:txXfrm>
    </dsp:sp>
    <dsp:sp modelId="{B93AAE61-D6DA-6342-BF21-C91999009117}">
      <dsp:nvSpPr>
        <dsp:cNvPr id="0" name=""/>
        <dsp:cNvSpPr/>
      </dsp:nvSpPr>
      <dsp:spPr>
        <a:xfrm>
          <a:off x="6157611"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Bob N4HY</a:t>
          </a:r>
          <a:endParaRPr lang="en-US" sz="1600" kern="1200" dirty="0"/>
        </a:p>
        <a:p>
          <a:pPr marL="171450" lvl="1" indent="-171450" algn="l" defTabSz="711200">
            <a:lnSpc>
              <a:spcPct val="90000"/>
            </a:lnSpc>
            <a:spcBef>
              <a:spcPct val="0"/>
            </a:spcBef>
            <a:spcAft>
              <a:spcPct val="15000"/>
            </a:spcAft>
            <a:buChar char="••"/>
          </a:pPr>
          <a:r>
            <a:rPr lang="en-US" sz="1600" kern="1200" dirty="0" smtClean="0"/>
            <a:t>Director Hume Center VT</a:t>
          </a:r>
          <a:endParaRPr lang="en-US" sz="1600" kern="1200" dirty="0"/>
        </a:p>
      </dsp:txBody>
      <dsp:txXfrm>
        <a:off x="6189095" y="2307601"/>
        <a:ext cx="1595740" cy="1011958"/>
      </dsp:txXfrm>
    </dsp:sp>
    <dsp:sp modelId="{F53E7255-6345-CD43-83E4-DC97D281E1CC}">
      <dsp:nvSpPr>
        <dsp:cNvPr id="0" name=""/>
        <dsp:cNvSpPr/>
      </dsp:nvSpPr>
      <dsp:spPr>
        <a:xfrm>
          <a:off x="6526213"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6543386" y="1706967"/>
        <a:ext cx="1440061" cy="551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en-US" sz="2000" kern="1200" smtClean="0"/>
            <a:t>Milestone 1</a:t>
          </a:r>
          <a:endParaRPr lang="en-US" sz="2000" kern="1200" dirty="0"/>
        </a:p>
        <a:p>
          <a:pPr marL="228600" lvl="1" indent="-228600" algn="l" defTabSz="889000">
            <a:lnSpc>
              <a:spcPct val="90000"/>
            </a:lnSpc>
            <a:spcBef>
              <a:spcPct val="0"/>
            </a:spcBef>
            <a:spcAft>
              <a:spcPct val="15000"/>
            </a:spcAft>
            <a:buChar char="••"/>
          </a:pPr>
          <a:r>
            <a:rPr lang="en-US" sz="2000" kern="1200" dirty="0" smtClean="0"/>
            <a:t>Date 1</a:t>
          </a:r>
          <a:endParaRPr lang="en-US"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9"/>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en-US" sz="2000" kern="1200" smtClean="0"/>
            <a:t>Milestone 2</a:t>
          </a:r>
          <a:endParaRPr lang="en-US" sz="2000" kern="1200" dirty="0"/>
        </a:p>
        <a:p>
          <a:pPr marL="228600" lvl="1" indent="-228600" algn="l" defTabSz="889000">
            <a:lnSpc>
              <a:spcPct val="90000"/>
            </a:lnSpc>
            <a:spcBef>
              <a:spcPct val="0"/>
            </a:spcBef>
            <a:spcAft>
              <a:spcPct val="15000"/>
            </a:spcAft>
            <a:buChar char="••"/>
          </a:pPr>
          <a:r>
            <a:rPr lang="en-US" sz="2000" kern="1200" dirty="0" smtClean="0"/>
            <a:t>Date 2</a:t>
          </a:r>
          <a:endParaRPr lang="en-US"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7"/>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en-US" sz="2000" kern="1200" smtClean="0"/>
            <a:t>Milestone 3</a:t>
          </a:r>
          <a:endParaRPr lang="en-US" sz="2000" kern="1200" dirty="0"/>
        </a:p>
        <a:p>
          <a:pPr marL="228600" lvl="1" indent="-228600" algn="l" defTabSz="889000">
            <a:lnSpc>
              <a:spcPct val="90000"/>
            </a:lnSpc>
            <a:spcBef>
              <a:spcPct val="0"/>
            </a:spcBef>
            <a:spcAft>
              <a:spcPct val="15000"/>
            </a:spcAft>
            <a:buChar char="••"/>
          </a:pPr>
          <a:r>
            <a:rPr lang="en-US" sz="2000" kern="1200" dirty="0" smtClean="0"/>
            <a:t>Date 3</a:t>
          </a:r>
          <a:endParaRPr lang="en-US"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6"/>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en-US" sz="2000" kern="1200" smtClean="0"/>
            <a:t>Milestone 4</a:t>
          </a:r>
          <a:endParaRPr lang="en-US" sz="2000" kern="1200" dirty="0"/>
        </a:p>
        <a:p>
          <a:pPr marL="228600" lvl="1" indent="-228600" algn="l" defTabSz="889000">
            <a:lnSpc>
              <a:spcPct val="90000"/>
            </a:lnSpc>
            <a:spcBef>
              <a:spcPct val="0"/>
            </a:spcBef>
            <a:spcAft>
              <a:spcPct val="15000"/>
            </a:spcAft>
            <a:buChar char="••"/>
          </a:pPr>
          <a:r>
            <a:rPr lang="en-US" sz="2000" kern="1200" dirty="0" smtClean="0"/>
            <a:t>Date 4</a:t>
          </a:r>
          <a:endParaRPr lang="en-US" sz="2000" kern="1200" dirty="0"/>
        </a:p>
      </dsp:txBody>
      <dsp:txXfrm>
        <a:off x="6811524" y="2724620"/>
        <a:ext cx="2166067" cy="2983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1</a:t>
          </a:r>
          <a:endParaRPr lang="en-US" sz="2800" kern="1200" dirty="0">
            <a:latin typeface="Times New Roman" pitchFamily="18" charset="0"/>
            <a:cs typeface="Times New Roman" pitchFamily="18" charset="0"/>
          </a:endParaRP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2</a:t>
          </a:r>
          <a:endParaRPr lang="en-US" sz="2800" kern="1200" dirty="0">
            <a:latin typeface="Times New Roman" pitchFamily="18" charset="0"/>
            <a:cs typeface="Times New Roman" pitchFamily="18" charset="0"/>
          </a:endParaRP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3</a:t>
          </a:r>
          <a:endParaRPr lang="en-US" sz="2800" kern="1200" dirty="0">
            <a:latin typeface="Times New Roman" pitchFamily="18" charset="0"/>
            <a:cs typeface="Times New Roman" pitchFamily="18" charset="0"/>
          </a:endParaRP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4</a:t>
          </a:r>
          <a:endParaRPr lang="en-US" sz="2800" kern="1200" dirty="0">
            <a:latin typeface="Times New Roman" pitchFamily="18" charset="0"/>
            <a:cs typeface="Times New Roman" pitchFamily="18" charset="0"/>
          </a:endParaRP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56813" y="1777782"/>
          <a:ext cx="1430272" cy="1430272"/>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Project</a:t>
          </a:r>
          <a:endParaRPr lang="en-US" sz="2000" kern="1200" dirty="0"/>
        </a:p>
      </dsp:txBody>
      <dsp:txXfrm>
        <a:off x="3666271" y="1987240"/>
        <a:ext cx="1011356" cy="1011356"/>
      </dsp:txXfrm>
    </dsp:sp>
    <dsp:sp modelId="{E09D1B4B-09AE-4B1F-A409-CE344F8F9185}">
      <dsp:nvSpPr>
        <dsp:cNvPr id="0" name=""/>
        <dsp:cNvSpPr/>
      </dsp:nvSpPr>
      <dsp:spPr>
        <a:xfrm rot="16200000">
          <a:off x="4079452" y="1385821"/>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07201" y="1502639"/>
        <a:ext cx="129496"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Vendors </a:t>
          </a:r>
          <a:endParaRPr lang="en-US" sz="1100" kern="1200" dirty="0"/>
        </a:p>
      </dsp:txBody>
      <dsp:txXfrm>
        <a:off x="3627330" y="113907"/>
        <a:ext cx="1089239" cy="1089239"/>
      </dsp:txXfrm>
    </dsp:sp>
    <dsp:sp modelId="{4873F644-A37B-4263-BDD3-7D4AECF93436}">
      <dsp:nvSpPr>
        <dsp:cNvPr id="0" name=""/>
        <dsp:cNvSpPr/>
      </dsp:nvSpPr>
      <dsp:spPr>
        <a:xfrm rot="20520000">
          <a:off x="4920589"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21947" y="2094587"/>
        <a:ext cx="129496"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Manufacturing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599303"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10742" y="3052379"/>
        <a:ext cx="129496"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Sales</a:t>
          </a:r>
          <a:endParaRPr lang="en-US" sz="1100" kern="1200" dirty="0"/>
        </a:p>
      </dsp:txBody>
      <dsp:txXfrm>
        <a:off x="4705558" y="3432353"/>
        <a:ext cx="1089239" cy="1089239"/>
      </dsp:txXfrm>
    </dsp:sp>
    <dsp:sp modelId="{FB0FDE60-5A66-47CD-855C-10B0ABFAFF6D}">
      <dsp:nvSpPr>
        <dsp:cNvPr id="0" name=""/>
        <dsp:cNvSpPr/>
      </dsp:nvSpPr>
      <dsp:spPr>
        <a:xfrm rot="7560000">
          <a:off x="3559601"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03660" y="3052379"/>
        <a:ext cx="129496"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a:t>
          </a:r>
          <a:endParaRPr lang="en-US" sz="1400" kern="1200" dirty="0"/>
        </a:p>
      </dsp:txBody>
      <dsp:txXfrm>
        <a:off x="2549101" y="3432353"/>
        <a:ext cx="1089239" cy="1089239"/>
      </dsp:txXfrm>
    </dsp:sp>
    <dsp:sp modelId="{470BEB95-5498-4076-A7AD-52EA2D6058A0}">
      <dsp:nvSpPr>
        <dsp:cNvPr id="0" name=""/>
        <dsp:cNvSpPr/>
      </dsp:nvSpPr>
      <dsp:spPr>
        <a:xfrm rot="11880000">
          <a:off x="3238315"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92455" y="2094587"/>
        <a:ext cx="129496"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Remote Teams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u="none" dirty="0" smtClean="0">
                <a:solidFill>
                  <a:srgbClr val="008080"/>
                </a:solidFill>
                <a:effectLst/>
                <a:latin typeface="+mn-lt"/>
                <a:ea typeface="Times New Roman"/>
                <a:cs typeface="Times New Roman"/>
              </a:rPr>
              <a:t>Sections can help to organize your slides or facilitate collaboration between multiple authors. On the </a:t>
            </a:r>
            <a:r>
              <a:rPr lang="en-US" sz="1000" b="1" u="none" dirty="0" smtClean="0">
                <a:solidFill>
                  <a:srgbClr val="008080"/>
                </a:solidFill>
                <a:effectLst/>
                <a:latin typeface="+mn-lt"/>
                <a:ea typeface="Times New Roman"/>
                <a:cs typeface="Times New Roman"/>
              </a:rPr>
              <a:t>Home</a:t>
            </a:r>
            <a:r>
              <a:rPr lang="en-US" sz="1000" u="none" dirty="0" smtClean="0">
                <a:solidFill>
                  <a:srgbClr val="008080"/>
                </a:solidFill>
                <a:effectLst/>
                <a:latin typeface="+mn-lt"/>
                <a:ea typeface="Times New Roman"/>
                <a:cs typeface="Times New Roman"/>
              </a:rPr>
              <a:t> tab, under </a:t>
            </a:r>
            <a:r>
              <a:rPr lang="en-US" sz="1000" b="1" u="none" dirty="0" smtClean="0">
                <a:solidFill>
                  <a:srgbClr val="008080"/>
                </a:solidFill>
                <a:effectLst/>
                <a:latin typeface="+mn-lt"/>
                <a:ea typeface="Times New Roman"/>
                <a:cs typeface="Times New Roman"/>
              </a:rPr>
              <a:t>Slides</a:t>
            </a:r>
            <a:r>
              <a:rPr lang="en-US" sz="1000" u="none" dirty="0" smtClean="0">
                <a:solidFill>
                  <a:srgbClr val="008080"/>
                </a:solidFill>
                <a:effectLst/>
                <a:latin typeface="+mn-lt"/>
                <a:ea typeface="Times New Roman"/>
                <a:cs typeface="Times New Roman"/>
              </a:rPr>
              <a:t>, click </a:t>
            </a:r>
            <a:r>
              <a:rPr lang="en-US" sz="1000" b="1" u="none" dirty="0" smtClean="0">
                <a:solidFill>
                  <a:srgbClr val="008080"/>
                </a:solidFill>
                <a:effectLst/>
                <a:latin typeface="+mn-lt"/>
                <a:ea typeface="Times New Roman"/>
                <a:cs typeface="Times New Roman"/>
              </a:rPr>
              <a:t>Section</a:t>
            </a:r>
            <a:r>
              <a:rPr lang="en-US" sz="1000" u="none" dirty="0" smtClean="0">
                <a:solidFill>
                  <a:srgbClr val="008080"/>
                </a:solidFill>
                <a:effectLst/>
                <a:latin typeface="+mn-lt"/>
                <a:ea typeface="Times New Roman"/>
                <a:cs typeface="Times New Roman"/>
              </a:rPr>
              <a:t>, and then click </a:t>
            </a:r>
            <a:r>
              <a:rPr lang="en-US" sz="1000" b="1" u="none" dirty="0" smtClean="0">
                <a:solidFill>
                  <a:srgbClr val="008080"/>
                </a:solidFill>
                <a:effectLst/>
                <a:latin typeface="+mn-lt"/>
                <a:ea typeface="Times New Roman"/>
                <a:cs typeface="Times New Roman"/>
              </a:rPr>
              <a:t>Add Section</a:t>
            </a:r>
            <a:r>
              <a:rPr lang="en-US" sz="1000" u="none" dirty="0" smtClean="0">
                <a:solidFill>
                  <a:srgbClr val="008080"/>
                </a:solidFill>
                <a:effectLst/>
                <a:latin typeface="+mn-lt"/>
                <a:ea typeface="Times New Roman"/>
                <a:cs typeface="Times New Roman"/>
              </a:rPr>
              <a:t>.</a:t>
            </a:r>
          </a:p>
          <a:p>
            <a:pPr lvl="0"/>
            <a:endParaRPr lang="en-US" sz="1000" b="1" u="none" dirty="0" smtClean="0"/>
          </a:p>
          <a:p>
            <a:pPr lvl="0"/>
            <a:r>
              <a:rPr lang="en-US" sz="1000" b="1" u="none"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000" u="none"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 lot of support</a:t>
            </a:r>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35 volunteers from across the US and Canada</a:t>
            </a:r>
          </a:p>
          <a:p>
            <a:pPr>
              <a:buFont typeface="Arial" charset="0"/>
              <a:buNone/>
            </a:pPr>
            <a:r>
              <a:rPr lang="en-US" baseline="0" dirty="0" smtClean="0"/>
              <a:t>The study at Millennium Space Systems is to make sure that the amateur radio payload will not interfere in any way with the primary mission, and to confirm what spacecraft resources we will have access to.</a:t>
            </a:r>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ITAR (International Traffic in Arms Regulations) and the EAR (Export Administration Regulations) are export control regulations run by different departments of the US Government.  Both of them are designed to help ensure that defense related technology does not get </a:t>
            </a:r>
            <a:r>
              <a:rPr lang="en-US" sz="1200" kern="1200" dirty="0" smtClean="0">
                <a:solidFill>
                  <a:schemeClr val="tx1"/>
                </a:solidFill>
                <a:latin typeface="+mn-lt"/>
                <a:ea typeface="+mn-ea"/>
                <a:cs typeface="+mn-cs"/>
              </a:rPr>
              <a:t>into the wrong hands. Satellites</a:t>
            </a:r>
            <a:r>
              <a:rPr lang="en-US" sz="1200" kern="1200" baseline="0" dirty="0" smtClean="0">
                <a:solidFill>
                  <a:schemeClr val="tx1"/>
                </a:solidFill>
                <a:latin typeface="+mn-lt"/>
                <a:ea typeface="+mn-ea"/>
                <a:cs typeface="+mn-cs"/>
              </a:rPr>
              <a:t> are a controlled </a:t>
            </a:r>
            <a:r>
              <a:rPr lang="en-US" sz="1200" kern="1200" baseline="0" smtClean="0">
                <a:solidFill>
                  <a:schemeClr val="tx1"/>
                </a:solidFill>
                <a:latin typeface="+mn-lt"/>
                <a:ea typeface="+mn-ea"/>
                <a:cs typeface="+mn-cs"/>
              </a:rPr>
              <a:t>technology.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United through </a:t>
            </a:r>
            <a:r>
              <a:rPr lang="en-US" dirty="0" err="1" smtClean="0"/>
              <a:t>github</a:t>
            </a:r>
            <a:r>
              <a:rPr lang="en-US" dirty="0" smtClean="0"/>
              <a:t>!</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119369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373222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0.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0.xml"/><Relationship Id="rId2"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image" Target="../media/image20.jpeg"/><Relationship Id="rId1" Type="http://schemas.openxmlformats.org/officeDocument/2006/relationships/tags" Target="../tags/tag10.xml"/><Relationship Id="rId2"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11.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 Type="http://schemas.openxmlformats.org/officeDocument/2006/relationships/tags" Target="../tags/tag13.x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8" Type="http://schemas.openxmlformats.org/officeDocument/2006/relationships/image" Target="../media/image15.gif"/><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1" Type="http://schemas.openxmlformats.org/officeDocument/2006/relationships/tags" Target="../tags/tag6.xml"/><Relationship Id="rId2"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7.jp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4 on 4</a:t>
            </a:r>
            <a:endParaRPr lang="en-US" dirty="0"/>
          </a:p>
        </p:txBody>
      </p:sp>
      <p:sp>
        <p:nvSpPr>
          <p:cNvPr id="3" name="Subtitle 2"/>
          <p:cNvSpPr>
            <a:spLocks noGrp="1"/>
          </p:cNvSpPr>
          <p:nvPr>
            <p:ph type="subTitle" idx="1"/>
            <p:custDataLst>
              <p:tags r:id="rId3"/>
            </p:custDataLst>
          </p:nvPr>
        </p:nvSpPr>
        <p:spPr/>
        <p:txBody>
          <a:bodyPr/>
          <a:lstStyle/>
          <a:p>
            <a:r>
              <a:rPr lang="en-US" dirty="0" smtClean="0"/>
              <a:t>Phase 4 Update for Palomar Amateur Radio Club</a:t>
            </a:r>
          </a:p>
          <a:p>
            <a:r>
              <a:rPr lang="en-US" dirty="0" smtClean="0"/>
              <a:t>November 4, 2015</a:t>
            </a:r>
            <a:endParaRPr lang="en-US" dirty="0"/>
          </a:p>
        </p:txBody>
      </p:sp>
      <p:sp>
        <p:nvSpPr>
          <p:cNvPr id="9" name="TextBox 8"/>
          <p:cNvSpPr txBox="1"/>
          <p:nvPr/>
        </p:nvSpPr>
        <p:spPr>
          <a:xfrm>
            <a:off x="1371197" y="1693220"/>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838200"/>
            <a:ext cx="3429000" cy="3429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40856888"/>
              </p:ext>
            </p:extLst>
          </p:nvPr>
        </p:nvGraphicFramePr>
        <p:xfrm>
          <a:off x="457200" y="990600"/>
          <a:ext cx="838200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0"/>
          <p:cNvSpPr>
            <a:spLocks noGrp="1"/>
          </p:cNvSpPr>
          <p:nvPr>
            <p:ph type="title"/>
          </p:nvPr>
        </p:nvSpPr>
        <p:spPr>
          <a:xfrm>
            <a:off x="457200" y="914400"/>
            <a:ext cx="8229600" cy="914400"/>
          </a:xfrm>
        </p:spPr>
        <p:txBody>
          <a:bodyPr/>
          <a:lstStyle/>
          <a:p>
            <a:r>
              <a:rPr lang="en-US" dirty="0" smtClean="0"/>
              <a:t>It’s All About The Team</a:t>
            </a:r>
            <a:endParaRPr lang="en-US" dirty="0"/>
          </a:p>
        </p:txBody>
      </p:sp>
    </p:spTree>
    <p:extLst>
      <p:ext uri="{BB962C8B-B14F-4D97-AF65-F5344CB8AC3E}">
        <p14:creationId xmlns:p14="http://schemas.microsoft.com/office/powerpoint/2010/main" val="30123236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14577408"/>
              </p:ext>
            </p:extLst>
          </p:nvPr>
        </p:nvGraphicFramePr>
        <p:xfrm>
          <a:off x="648989" y="1210663"/>
          <a:ext cx="8001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0"/>
          <p:cNvSpPr>
            <a:spLocks noGrp="1"/>
          </p:cNvSpPr>
          <p:nvPr>
            <p:ph type="title"/>
          </p:nvPr>
        </p:nvSpPr>
        <p:spPr>
          <a:xfrm>
            <a:off x="457200" y="914400"/>
            <a:ext cx="8229600" cy="914400"/>
          </a:xfrm>
        </p:spPr>
        <p:txBody>
          <a:bodyPr/>
          <a:lstStyle/>
          <a:p>
            <a:r>
              <a:rPr lang="en-US" dirty="0" smtClean="0"/>
              <a:t>Phase 4 Ground Leadership Supports the Team</a:t>
            </a:r>
            <a:endParaRPr lang="en-US" dirty="0"/>
          </a:p>
        </p:txBody>
      </p:sp>
    </p:spTree>
    <p:extLst>
      <p:ext uri="{BB962C8B-B14F-4D97-AF65-F5344CB8AC3E}">
        <p14:creationId xmlns:p14="http://schemas.microsoft.com/office/powerpoint/2010/main" val="27452349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en-US" sz="2800" dirty="0" smtClean="0"/>
              <a:t>Timeline</a:t>
            </a:r>
            <a:endParaRPr lang="en-US"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9644366"/>
      </p:ext>
    </p:extLst>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When is the next milestone?</a:t>
            </a:r>
          </a:p>
          <a:p>
            <a:pPr>
              <a:lnSpc>
                <a:spcPct val="150000"/>
              </a:lnSpc>
            </a:pPr>
            <a:r>
              <a:rPr lang="en-US" dirty="0" smtClean="0"/>
              <a:t>What are the expected deliverables?</a:t>
            </a:r>
          </a:p>
          <a:p>
            <a:pPr>
              <a:lnSpc>
                <a:spcPct val="150000"/>
              </a:lnSpc>
            </a:pPr>
            <a:r>
              <a:rPr lang="en-US" dirty="0" smtClean="0"/>
              <a:t>Known risks and issues</a:t>
            </a:r>
          </a:p>
          <a:p>
            <a:pPr lvl="1">
              <a:lnSpc>
                <a:spcPct val="150000"/>
              </a:lnSpc>
            </a:pPr>
            <a:r>
              <a:rPr lang="en-US" dirty="0" smtClean="0"/>
              <a:t>What is the investigation timeline for these issues?</a:t>
            </a:r>
          </a:p>
          <a:p>
            <a:pPr>
              <a:lnSpc>
                <a:spcPct val="150000"/>
              </a:lnSpc>
            </a:pPr>
            <a:r>
              <a:rPr lang="en-US" dirty="0" smtClean="0"/>
              <a:t>What are the immediate next steps?</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Dependencies and Resources</a:t>
            </a:r>
            <a:endParaRPr lang="en-US" dirty="0"/>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pPr>
              <a:lnSpc>
                <a:spcPct val="150000"/>
              </a:lnSpc>
            </a:pPr>
            <a:r>
              <a:rPr lang="en-US" dirty="0" smtClean="0"/>
              <a:t>Budget</a:t>
            </a:r>
          </a:p>
          <a:p>
            <a:pPr>
              <a:lnSpc>
                <a:spcPct val="150000"/>
              </a:lnSpc>
            </a:pPr>
            <a:r>
              <a:rPr lang="en-US" baseline="0" dirty="0" smtClean="0"/>
              <a:t>Design documents</a:t>
            </a:r>
          </a:p>
          <a:p>
            <a:pPr>
              <a:lnSpc>
                <a:spcPct val="150000"/>
              </a:lnSpc>
            </a:pPr>
            <a:r>
              <a:rPr lang="en-US" dirty="0" smtClean="0"/>
              <a:t>Marketing plan</a:t>
            </a:r>
            <a:endParaRPr lang="en-US" baseline="0" dirty="0" smtClean="0"/>
          </a:p>
          <a:p>
            <a:pPr>
              <a:lnSpc>
                <a:spcPct val="150000"/>
              </a:lnSpc>
            </a:pPr>
            <a:r>
              <a:rPr lang="en-US" dirty="0" smtClean="0"/>
              <a:t>Supplemental documents</a:t>
            </a:r>
            <a:endParaRPr lang="en-US" baseline="0" dirty="0" smtClean="0"/>
          </a:p>
          <a:p>
            <a:pPr>
              <a:lnSpc>
                <a:spcPct val="150000"/>
              </a:lnSpc>
            </a:pPr>
            <a:r>
              <a:rPr lang="en-US" baseline="0" dirty="0" smtClean="0"/>
              <a:t>Contact information</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Phase 4 </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a:t>A digital microwave geosynchronous amateur radio satellite service system made possible by a partnership between Virginia Tech, AMSAT, and Millennium Space Systems. </a:t>
            </a:r>
          </a:p>
        </p:txBody>
      </p:sp>
      <p:pic>
        <p:nvPicPr>
          <p:cNvPr id="7" name="Picture 6" descr="AMSATALT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352800"/>
            <a:ext cx="3844636" cy="2819400"/>
          </a:xfrm>
          <a:prstGeom prst="rect">
            <a:avLst/>
          </a:prstGeom>
        </p:spPr>
      </p:pic>
      <p:pic>
        <p:nvPicPr>
          <p:cNvPr id="8" name="Picture 7" descr="vt-logo-transparent-1200x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86200"/>
            <a:ext cx="4267200" cy="917448"/>
          </a:xfrm>
          <a:prstGeom prst="rect">
            <a:avLst/>
          </a:prstGeom>
        </p:spPr>
      </p:pic>
      <p:pic>
        <p:nvPicPr>
          <p:cNvPr id="9" name="Picture 8" descr="165415LOGO.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34000"/>
            <a:ext cx="4833646" cy="1066800"/>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58536393"/>
              </p:ext>
            </p:extLst>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The AMSAT Phase System Explained</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29D95D29-84C6-9046-A032-F993368F41A3}"/>
                                            </p:graphicEl>
                                          </p:spTgt>
                                        </p:tgtEl>
                                        <p:attrNameLst>
                                          <p:attrName>style.visibility</p:attrName>
                                        </p:attrNameLst>
                                      </p:cBhvr>
                                      <p:to>
                                        <p:strVal val="visible"/>
                                      </p:to>
                                    </p:set>
                                    <p:anim calcmode="lin" valueType="num">
                                      <p:cBhvr>
                                        <p:cTn id="7" dur="1000" fill="hold"/>
                                        <p:tgtEl>
                                          <p:spTgt spid="3">
                                            <p:graphicEl>
                                              <a:dgm id="{29D95D29-84C6-9046-A032-F993368F41A3}"/>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29D95D29-84C6-9046-A032-F993368F41A3}"/>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29D95D29-84C6-9046-A032-F993368F41A3}"/>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graphicEl>
                                              <a:dgm id="{B28826FA-0133-F04F-A724-48ADB5D79868}"/>
                                            </p:graphicEl>
                                          </p:spTgt>
                                        </p:tgtEl>
                                        <p:attrNameLst>
                                          <p:attrName>style.visibility</p:attrName>
                                        </p:attrNameLst>
                                      </p:cBhvr>
                                      <p:to>
                                        <p:strVal val="visible"/>
                                      </p:to>
                                    </p:set>
                                    <p:anim calcmode="lin" valueType="num">
                                      <p:cBhvr>
                                        <p:cTn id="14" dur="1000" fill="hold"/>
                                        <p:tgtEl>
                                          <p:spTgt spid="3">
                                            <p:graphicEl>
                                              <a:dgm id="{B28826FA-0133-F04F-A724-48ADB5D79868}"/>
                                            </p:graphicEl>
                                          </p:spTgt>
                                        </p:tgtEl>
                                        <p:attrNameLst>
                                          <p:attrName>ppt_w</p:attrName>
                                        </p:attrNameLst>
                                      </p:cBhvr>
                                      <p:tavLst>
                                        <p:tav tm="0">
                                          <p:val>
                                            <p:fltVal val="0"/>
                                          </p:val>
                                        </p:tav>
                                        <p:tav tm="100000">
                                          <p:val>
                                            <p:strVal val="#ppt_w"/>
                                          </p:val>
                                        </p:tav>
                                      </p:tavLst>
                                    </p:anim>
                                    <p:anim calcmode="lin" valueType="num">
                                      <p:cBhvr>
                                        <p:cTn id="15" dur="1000" fill="hold"/>
                                        <p:tgtEl>
                                          <p:spTgt spid="3">
                                            <p:graphicEl>
                                              <a:dgm id="{B28826FA-0133-F04F-A724-48ADB5D79868}"/>
                                            </p:graphicEl>
                                          </p:spTgt>
                                        </p:tgtEl>
                                        <p:attrNameLst>
                                          <p:attrName>ppt_h</p:attrName>
                                        </p:attrNameLst>
                                      </p:cBhvr>
                                      <p:tavLst>
                                        <p:tav tm="0">
                                          <p:val>
                                            <p:fltVal val="0"/>
                                          </p:val>
                                        </p:tav>
                                        <p:tav tm="100000">
                                          <p:val>
                                            <p:strVal val="#ppt_h"/>
                                          </p:val>
                                        </p:tav>
                                      </p:tavLst>
                                    </p:anim>
                                    <p:animEffect transition="in" filter="fade">
                                      <p:cBhvr>
                                        <p:cTn id="16" dur="1000"/>
                                        <p:tgtEl>
                                          <p:spTgt spid="3">
                                            <p:graphicEl>
                                              <a:dgm id="{B28826FA-0133-F04F-A724-48ADB5D79868}"/>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graphicEl>
                                              <a:dgm id="{BD8A285E-F330-DB40-97B1-444986EAA641}"/>
                                            </p:graphicEl>
                                          </p:spTgt>
                                        </p:tgtEl>
                                        <p:attrNameLst>
                                          <p:attrName>style.visibility</p:attrName>
                                        </p:attrNameLst>
                                      </p:cBhvr>
                                      <p:to>
                                        <p:strVal val="visible"/>
                                      </p:to>
                                    </p:set>
                                    <p:anim calcmode="lin" valueType="num">
                                      <p:cBhvr>
                                        <p:cTn id="21" dur="1000" fill="hold"/>
                                        <p:tgtEl>
                                          <p:spTgt spid="3">
                                            <p:graphicEl>
                                              <a:dgm id="{BD8A285E-F330-DB40-97B1-444986EAA641}"/>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BD8A285E-F330-DB40-97B1-444986EAA641}"/>
                                            </p:graphicEl>
                                          </p:spTgt>
                                        </p:tgtEl>
                                        <p:attrNameLst>
                                          <p:attrName>ppt_h</p:attrName>
                                        </p:attrNameLst>
                                      </p:cBhvr>
                                      <p:tavLst>
                                        <p:tav tm="0">
                                          <p:val>
                                            <p:fltVal val="0"/>
                                          </p:val>
                                        </p:tav>
                                        <p:tav tm="100000">
                                          <p:val>
                                            <p:strVal val="#ppt_h"/>
                                          </p:val>
                                        </p:tav>
                                      </p:tavLst>
                                    </p:anim>
                                    <p:animEffect transition="in" filter="fade">
                                      <p:cBhvr>
                                        <p:cTn id="23" dur="1000"/>
                                        <p:tgtEl>
                                          <p:spTgt spid="3">
                                            <p:graphicEl>
                                              <a:dgm id="{BD8A285E-F330-DB40-97B1-444986EAA64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graphicEl>
                                              <a:dgm id="{1ED0CC34-36C9-E54B-8649-0FFD94E5CFBC}"/>
                                            </p:graphicEl>
                                          </p:spTgt>
                                        </p:tgtEl>
                                        <p:attrNameLst>
                                          <p:attrName>style.visibility</p:attrName>
                                        </p:attrNameLst>
                                      </p:cBhvr>
                                      <p:to>
                                        <p:strVal val="visible"/>
                                      </p:to>
                                    </p:set>
                                    <p:anim calcmode="lin" valueType="num">
                                      <p:cBhvr>
                                        <p:cTn id="28" dur="1000" fill="hold"/>
                                        <p:tgtEl>
                                          <p:spTgt spid="3">
                                            <p:graphicEl>
                                              <a:dgm id="{1ED0CC34-36C9-E54B-8649-0FFD94E5CFBC}"/>
                                            </p:graphicEl>
                                          </p:spTgt>
                                        </p:tgtEl>
                                        <p:attrNameLst>
                                          <p:attrName>ppt_w</p:attrName>
                                        </p:attrNameLst>
                                      </p:cBhvr>
                                      <p:tavLst>
                                        <p:tav tm="0">
                                          <p:val>
                                            <p:fltVal val="0"/>
                                          </p:val>
                                        </p:tav>
                                        <p:tav tm="100000">
                                          <p:val>
                                            <p:strVal val="#ppt_w"/>
                                          </p:val>
                                        </p:tav>
                                      </p:tavLst>
                                    </p:anim>
                                    <p:anim calcmode="lin" valueType="num">
                                      <p:cBhvr>
                                        <p:cTn id="29" dur="1000" fill="hold"/>
                                        <p:tgtEl>
                                          <p:spTgt spid="3">
                                            <p:graphicEl>
                                              <a:dgm id="{1ED0CC34-36C9-E54B-8649-0FFD94E5CFBC}"/>
                                            </p:graphicEl>
                                          </p:spTgt>
                                        </p:tgtEl>
                                        <p:attrNameLst>
                                          <p:attrName>ppt_h</p:attrName>
                                        </p:attrNameLst>
                                      </p:cBhvr>
                                      <p:tavLst>
                                        <p:tav tm="0">
                                          <p:val>
                                            <p:fltVal val="0"/>
                                          </p:val>
                                        </p:tav>
                                        <p:tav tm="100000">
                                          <p:val>
                                            <p:strVal val="#ppt_h"/>
                                          </p:val>
                                        </p:tav>
                                      </p:tavLst>
                                    </p:anim>
                                    <p:animEffect transition="in" filter="fade">
                                      <p:cBhvr>
                                        <p:cTn id="30" dur="1000"/>
                                        <p:tgtEl>
                                          <p:spTgt spid="3">
                                            <p:graphicEl>
                                              <a:dgm id="{1ED0CC34-36C9-E54B-8649-0FFD94E5CFB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graphicEl>
                                              <a:dgm id="{BAE03DB3-7386-3347-A6E7-4D1856DEB6AE}"/>
                                            </p:graphicEl>
                                          </p:spTgt>
                                        </p:tgtEl>
                                        <p:attrNameLst>
                                          <p:attrName>style.visibility</p:attrName>
                                        </p:attrNameLst>
                                      </p:cBhvr>
                                      <p:to>
                                        <p:strVal val="visible"/>
                                      </p:to>
                                    </p:set>
                                    <p:anim calcmode="lin" valueType="num">
                                      <p:cBhvr>
                                        <p:cTn id="35" dur="1000" fill="hold"/>
                                        <p:tgtEl>
                                          <p:spTgt spid="3">
                                            <p:graphicEl>
                                              <a:dgm id="{BAE03DB3-7386-3347-A6E7-4D1856DEB6AE}"/>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BAE03DB3-7386-3347-A6E7-4D1856DEB6AE}"/>
                                            </p:graphicEl>
                                          </p:spTgt>
                                        </p:tgtEl>
                                        <p:attrNameLst>
                                          <p:attrName>ppt_h</p:attrName>
                                        </p:attrNameLst>
                                      </p:cBhvr>
                                      <p:tavLst>
                                        <p:tav tm="0">
                                          <p:val>
                                            <p:fltVal val="0"/>
                                          </p:val>
                                        </p:tav>
                                        <p:tav tm="100000">
                                          <p:val>
                                            <p:strVal val="#ppt_h"/>
                                          </p:val>
                                        </p:tav>
                                      </p:tavLst>
                                    </p:anim>
                                    <p:animEffect transition="in" filter="fade">
                                      <p:cBhvr>
                                        <p:cTn id="37" dur="1000"/>
                                        <p:tgtEl>
                                          <p:spTgt spid="3">
                                            <p:graphicEl>
                                              <a:dgm id="{BAE03DB3-7386-3347-A6E7-4D1856DEB6A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graphicEl>
                                              <a:dgm id="{D5F02EDB-2CE3-BD49-8350-75AE280F7A69}"/>
                                            </p:graphicEl>
                                          </p:spTgt>
                                        </p:tgtEl>
                                        <p:attrNameLst>
                                          <p:attrName>style.visibility</p:attrName>
                                        </p:attrNameLst>
                                      </p:cBhvr>
                                      <p:to>
                                        <p:strVal val="visible"/>
                                      </p:to>
                                    </p:set>
                                    <p:anim calcmode="lin" valueType="num">
                                      <p:cBhvr>
                                        <p:cTn id="42" dur="1000" fill="hold"/>
                                        <p:tgtEl>
                                          <p:spTgt spid="3">
                                            <p:graphicEl>
                                              <a:dgm id="{D5F02EDB-2CE3-BD49-8350-75AE280F7A69}"/>
                                            </p:graphicEl>
                                          </p:spTgt>
                                        </p:tgtEl>
                                        <p:attrNameLst>
                                          <p:attrName>ppt_w</p:attrName>
                                        </p:attrNameLst>
                                      </p:cBhvr>
                                      <p:tavLst>
                                        <p:tav tm="0">
                                          <p:val>
                                            <p:fltVal val="0"/>
                                          </p:val>
                                        </p:tav>
                                        <p:tav tm="100000">
                                          <p:val>
                                            <p:strVal val="#ppt_w"/>
                                          </p:val>
                                        </p:tav>
                                      </p:tavLst>
                                    </p:anim>
                                    <p:anim calcmode="lin" valueType="num">
                                      <p:cBhvr>
                                        <p:cTn id="43" dur="1000" fill="hold"/>
                                        <p:tgtEl>
                                          <p:spTgt spid="3">
                                            <p:graphicEl>
                                              <a:dgm id="{D5F02EDB-2CE3-BD49-8350-75AE280F7A69}"/>
                                            </p:graphicEl>
                                          </p:spTgt>
                                        </p:tgtEl>
                                        <p:attrNameLst>
                                          <p:attrName>ppt_h</p:attrName>
                                        </p:attrNameLst>
                                      </p:cBhvr>
                                      <p:tavLst>
                                        <p:tav tm="0">
                                          <p:val>
                                            <p:fltVal val="0"/>
                                          </p:val>
                                        </p:tav>
                                        <p:tav tm="100000">
                                          <p:val>
                                            <p:strVal val="#ppt_h"/>
                                          </p:val>
                                        </p:tav>
                                      </p:tavLst>
                                    </p:anim>
                                    <p:animEffect transition="in" filter="fade">
                                      <p:cBhvr>
                                        <p:cTn id="44" dur="1000"/>
                                        <p:tgtEl>
                                          <p:spTgt spid="3">
                                            <p:graphicEl>
                                              <a:dgm id="{D5F02EDB-2CE3-BD49-8350-75AE280F7A6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graphicEl>
                                              <a:dgm id="{3DDA6EAD-62B8-4949-B65D-01B61B43B5A9}"/>
                                            </p:graphicEl>
                                          </p:spTgt>
                                        </p:tgtEl>
                                        <p:attrNameLst>
                                          <p:attrName>style.visibility</p:attrName>
                                        </p:attrNameLst>
                                      </p:cBhvr>
                                      <p:to>
                                        <p:strVal val="visible"/>
                                      </p:to>
                                    </p:set>
                                    <p:anim calcmode="lin" valueType="num">
                                      <p:cBhvr>
                                        <p:cTn id="49" dur="1000" fill="hold"/>
                                        <p:tgtEl>
                                          <p:spTgt spid="3">
                                            <p:graphicEl>
                                              <a:dgm id="{3DDA6EAD-62B8-4949-B65D-01B61B43B5A9}"/>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3DDA6EAD-62B8-4949-B65D-01B61B43B5A9}"/>
                                            </p:graphicEl>
                                          </p:spTgt>
                                        </p:tgtEl>
                                        <p:attrNameLst>
                                          <p:attrName>ppt_h</p:attrName>
                                        </p:attrNameLst>
                                      </p:cBhvr>
                                      <p:tavLst>
                                        <p:tav tm="0">
                                          <p:val>
                                            <p:fltVal val="0"/>
                                          </p:val>
                                        </p:tav>
                                        <p:tav tm="100000">
                                          <p:val>
                                            <p:strVal val="#ppt_h"/>
                                          </p:val>
                                        </p:tav>
                                      </p:tavLst>
                                    </p:anim>
                                    <p:animEffect transition="in" filter="fade">
                                      <p:cBhvr>
                                        <p:cTn id="51" dur="1000"/>
                                        <p:tgtEl>
                                          <p:spTgt spid="3">
                                            <p:graphicEl>
                                              <a:dgm id="{3DDA6EAD-62B8-4949-B65D-01B61B43B5A9}"/>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3">
                                            <p:graphicEl>
                                              <a:dgm id="{A75EA79E-4DF9-5243-BA14-FE342E07D156}"/>
                                            </p:graphicEl>
                                          </p:spTgt>
                                        </p:tgtEl>
                                        <p:attrNameLst>
                                          <p:attrName>style.visibility</p:attrName>
                                        </p:attrNameLst>
                                      </p:cBhvr>
                                      <p:to>
                                        <p:strVal val="visible"/>
                                      </p:to>
                                    </p:set>
                                    <p:anim calcmode="lin" valueType="num">
                                      <p:cBhvr>
                                        <p:cTn id="56" dur="1000" fill="hold"/>
                                        <p:tgtEl>
                                          <p:spTgt spid="3">
                                            <p:graphicEl>
                                              <a:dgm id="{A75EA79E-4DF9-5243-BA14-FE342E07D156}"/>
                                            </p:graphicEl>
                                          </p:spTgt>
                                        </p:tgtEl>
                                        <p:attrNameLst>
                                          <p:attrName>ppt_w</p:attrName>
                                        </p:attrNameLst>
                                      </p:cBhvr>
                                      <p:tavLst>
                                        <p:tav tm="0">
                                          <p:val>
                                            <p:fltVal val="0"/>
                                          </p:val>
                                        </p:tav>
                                        <p:tav tm="100000">
                                          <p:val>
                                            <p:strVal val="#ppt_w"/>
                                          </p:val>
                                        </p:tav>
                                      </p:tavLst>
                                    </p:anim>
                                    <p:anim calcmode="lin" valueType="num">
                                      <p:cBhvr>
                                        <p:cTn id="57" dur="1000" fill="hold"/>
                                        <p:tgtEl>
                                          <p:spTgt spid="3">
                                            <p:graphicEl>
                                              <a:dgm id="{A75EA79E-4DF9-5243-BA14-FE342E07D156}"/>
                                            </p:graphicEl>
                                          </p:spTgt>
                                        </p:tgtEl>
                                        <p:attrNameLst>
                                          <p:attrName>ppt_h</p:attrName>
                                        </p:attrNameLst>
                                      </p:cBhvr>
                                      <p:tavLst>
                                        <p:tav tm="0">
                                          <p:val>
                                            <p:fltVal val="0"/>
                                          </p:val>
                                        </p:tav>
                                        <p:tav tm="100000">
                                          <p:val>
                                            <p:strVal val="#ppt_h"/>
                                          </p:val>
                                        </p:tav>
                                      </p:tavLst>
                                    </p:anim>
                                    <p:animEffect transition="in" filter="fade">
                                      <p:cBhvr>
                                        <p:cTn id="58" dur="1000"/>
                                        <p:tgtEl>
                                          <p:spTgt spid="3">
                                            <p:graphicEl>
                                              <a:dgm id="{A75EA79E-4DF9-5243-BA14-FE342E07D15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
                                            <p:graphicEl>
                                              <a:dgm id="{404E8A43-A873-FA44-998C-A9E05BBA922D}"/>
                                            </p:graphicEl>
                                          </p:spTgt>
                                        </p:tgtEl>
                                        <p:attrNameLst>
                                          <p:attrName>style.visibility</p:attrName>
                                        </p:attrNameLst>
                                      </p:cBhvr>
                                      <p:to>
                                        <p:strVal val="visible"/>
                                      </p:to>
                                    </p:set>
                                    <p:anim calcmode="lin" valueType="num">
                                      <p:cBhvr>
                                        <p:cTn id="63" dur="1000" fill="hold"/>
                                        <p:tgtEl>
                                          <p:spTgt spid="3">
                                            <p:graphicEl>
                                              <a:dgm id="{404E8A43-A873-FA44-998C-A9E05BBA922D}"/>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404E8A43-A873-FA44-998C-A9E05BBA922D}"/>
                                            </p:graphicEl>
                                          </p:spTgt>
                                        </p:tgtEl>
                                        <p:attrNameLst>
                                          <p:attrName>ppt_h</p:attrName>
                                        </p:attrNameLst>
                                      </p:cBhvr>
                                      <p:tavLst>
                                        <p:tav tm="0">
                                          <p:val>
                                            <p:fltVal val="0"/>
                                          </p:val>
                                        </p:tav>
                                        <p:tav tm="100000">
                                          <p:val>
                                            <p:strVal val="#ppt_h"/>
                                          </p:val>
                                        </p:tav>
                                      </p:tavLst>
                                    </p:anim>
                                    <p:animEffect transition="in" filter="fade">
                                      <p:cBhvr>
                                        <p:cTn id="65" dur="1000"/>
                                        <p:tgtEl>
                                          <p:spTgt spid="3">
                                            <p:graphicEl>
                                              <a:dgm id="{404E8A43-A873-FA44-998C-A9E05BBA922D}"/>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3">
                                            <p:graphicEl>
                                              <a:dgm id="{4B1D116A-97D8-4F49-A3B4-CAF3F59798DF}"/>
                                            </p:graphicEl>
                                          </p:spTgt>
                                        </p:tgtEl>
                                        <p:attrNameLst>
                                          <p:attrName>style.visibility</p:attrName>
                                        </p:attrNameLst>
                                      </p:cBhvr>
                                      <p:to>
                                        <p:strVal val="visible"/>
                                      </p:to>
                                    </p:set>
                                    <p:anim calcmode="lin" valueType="num">
                                      <p:cBhvr>
                                        <p:cTn id="70" dur="1000" fill="hold"/>
                                        <p:tgtEl>
                                          <p:spTgt spid="3">
                                            <p:graphicEl>
                                              <a:dgm id="{4B1D116A-97D8-4F49-A3B4-CAF3F59798DF}"/>
                                            </p:graphicEl>
                                          </p:spTgt>
                                        </p:tgtEl>
                                        <p:attrNameLst>
                                          <p:attrName>ppt_w</p:attrName>
                                        </p:attrNameLst>
                                      </p:cBhvr>
                                      <p:tavLst>
                                        <p:tav tm="0">
                                          <p:val>
                                            <p:fltVal val="0"/>
                                          </p:val>
                                        </p:tav>
                                        <p:tav tm="100000">
                                          <p:val>
                                            <p:strVal val="#ppt_w"/>
                                          </p:val>
                                        </p:tav>
                                      </p:tavLst>
                                    </p:anim>
                                    <p:anim calcmode="lin" valueType="num">
                                      <p:cBhvr>
                                        <p:cTn id="71" dur="1000" fill="hold"/>
                                        <p:tgtEl>
                                          <p:spTgt spid="3">
                                            <p:graphicEl>
                                              <a:dgm id="{4B1D116A-97D8-4F49-A3B4-CAF3F59798DF}"/>
                                            </p:graphicEl>
                                          </p:spTgt>
                                        </p:tgtEl>
                                        <p:attrNameLst>
                                          <p:attrName>ppt_h</p:attrName>
                                        </p:attrNameLst>
                                      </p:cBhvr>
                                      <p:tavLst>
                                        <p:tav tm="0">
                                          <p:val>
                                            <p:fltVal val="0"/>
                                          </p:val>
                                        </p:tav>
                                        <p:tav tm="100000">
                                          <p:val>
                                            <p:strVal val="#ppt_h"/>
                                          </p:val>
                                        </p:tav>
                                      </p:tavLst>
                                    </p:anim>
                                    <p:animEffect transition="in" filter="fade">
                                      <p:cBhvr>
                                        <p:cTn id="72" dur="1000"/>
                                        <p:tgtEl>
                                          <p:spTgt spid="3">
                                            <p:graphicEl>
                                              <a:dgm id="{4B1D116A-97D8-4F49-A3B4-CAF3F59798DF}"/>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grpId="1" nodeType="clickEffect">
                                  <p:stCondLst>
                                    <p:cond delay="0"/>
                                  </p:stCondLst>
                                  <p:childTnLst>
                                    <p:animMotion origin="layout" path="M 0 0  L -0.25 0  E" pathEditMode="relative" ptsTypes="">
                                      <p:cBhvr>
                                        <p:cTn id="76" dur="1000" spd="-100000" fill="hold"/>
                                        <p:tgtEl>
                                          <p:spTgt spid="3">
                                            <p:graphicEl>
                                              <a:dgm id="{29D95D29-84C6-9046-A032-F993368F41A3}"/>
                                            </p:graphicEl>
                                          </p:spTgt>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1" nodeType="clickEffect">
                                  <p:stCondLst>
                                    <p:cond delay="0"/>
                                  </p:stCondLst>
                                  <p:childTnLst>
                                    <p:animMotion origin="layout" path="M 0 0  L -0.25 0  E" pathEditMode="relative" ptsTypes="">
                                      <p:cBhvr>
                                        <p:cTn id="80" dur="1000" spd="-100000" fill="hold"/>
                                        <p:tgtEl>
                                          <p:spTgt spid="3">
                                            <p:graphicEl>
                                              <a:dgm id="{B28826FA-0133-F04F-A724-48ADB5D79868}"/>
                                            </p:graphicEl>
                                          </p:spTgt>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grpId="1" nodeType="clickEffect">
                                  <p:stCondLst>
                                    <p:cond delay="0"/>
                                  </p:stCondLst>
                                  <p:childTnLst>
                                    <p:animMotion origin="layout" path="M 0 0  L -0.25 0  E" pathEditMode="relative" ptsTypes="">
                                      <p:cBhvr>
                                        <p:cTn id="84" dur="1000" spd="-100000" fill="hold"/>
                                        <p:tgtEl>
                                          <p:spTgt spid="3">
                                            <p:graphicEl>
                                              <a:dgm id="{BD8A285E-F330-DB40-97B1-444986EAA641}"/>
                                            </p:graphicEl>
                                          </p:spTgt>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1" nodeType="clickEffect">
                                  <p:stCondLst>
                                    <p:cond delay="0"/>
                                  </p:stCondLst>
                                  <p:childTnLst>
                                    <p:animMotion origin="layout" path="M 0 0  L -0.25 0  E" pathEditMode="relative" ptsTypes="">
                                      <p:cBhvr>
                                        <p:cTn id="88" dur="1000" spd="-100000" fill="hold"/>
                                        <p:tgtEl>
                                          <p:spTgt spid="3">
                                            <p:graphicEl>
                                              <a:dgm id="{1ED0CC34-36C9-E54B-8649-0FFD94E5CFBC}"/>
                                            </p:graphicEl>
                                          </p:spTgt>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grpId="1" nodeType="clickEffect">
                                  <p:stCondLst>
                                    <p:cond delay="0"/>
                                  </p:stCondLst>
                                  <p:childTnLst>
                                    <p:animMotion origin="layout" path="M 0 0  L -0.25 0  E" pathEditMode="relative" ptsTypes="">
                                      <p:cBhvr>
                                        <p:cTn id="92" dur="1000" spd="-100000" fill="hold"/>
                                        <p:tgtEl>
                                          <p:spTgt spid="3">
                                            <p:graphicEl>
                                              <a:dgm id="{BAE03DB3-7386-3347-A6E7-4D1856DEB6AE}"/>
                                            </p:graphicEl>
                                          </p:spTgt>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grpId="1" nodeType="clickEffect">
                                  <p:stCondLst>
                                    <p:cond delay="0"/>
                                  </p:stCondLst>
                                  <p:childTnLst>
                                    <p:animMotion origin="layout" path="M 0 0  L -0.25 0  E" pathEditMode="relative" ptsTypes="">
                                      <p:cBhvr>
                                        <p:cTn id="96" dur="1000" spd="-100000" fill="hold"/>
                                        <p:tgtEl>
                                          <p:spTgt spid="3">
                                            <p:graphicEl>
                                              <a:dgm id="{D5F02EDB-2CE3-BD49-8350-75AE280F7A69}"/>
                                            </p:graphicEl>
                                          </p:spTgt>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35" presetClass="path" presetSubtype="0" accel="50000" decel="50000" fill="hold" grpId="1" nodeType="clickEffect">
                                  <p:stCondLst>
                                    <p:cond delay="0"/>
                                  </p:stCondLst>
                                  <p:childTnLst>
                                    <p:animMotion origin="layout" path="M 0 0  L -0.25 0  E" pathEditMode="relative" ptsTypes="">
                                      <p:cBhvr>
                                        <p:cTn id="100" dur="1000" spd="-100000" fill="hold"/>
                                        <p:tgtEl>
                                          <p:spTgt spid="3">
                                            <p:graphicEl>
                                              <a:dgm id="{3DDA6EAD-62B8-4949-B65D-01B61B43B5A9}"/>
                                            </p:graphicEl>
                                          </p:spTgt>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35" presetClass="path" presetSubtype="0" accel="50000" decel="50000" fill="hold" grpId="1" nodeType="clickEffect">
                                  <p:stCondLst>
                                    <p:cond delay="0"/>
                                  </p:stCondLst>
                                  <p:childTnLst>
                                    <p:animMotion origin="layout" path="M 0 0  L -0.25 0  E" pathEditMode="relative" ptsTypes="">
                                      <p:cBhvr>
                                        <p:cTn id="104" dur="1000" spd="-100000" fill="hold"/>
                                        <p:tgtEl>
                                          <p:spTgt spid="3">
                                            <p:graphicEl>
                                              <a:dgm id="{A75EA79E-4DF9-5243-BA14-FE342E07D156}"/>
                                            </p:graphicEl>
                                          </p:spTgt>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1000" spd="-100000" fill="hold"/>
                                        <p:tgtEl>
                                          <p:spTgt spid="3">
                                            <p:graphicEl>
                                              <a:dgm id="{404E8A43-A873-FA44-998C-A9E05BBA922D}"/>
                                            </p:graphicEl>
                                          </p:spTgt>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35" presetClass="path" presetSubtype="0" accel="50000" decel="50000" fill="hold" grpId="1" nodeType="clickEffect">
                                  <p:stCondLst>
                                    <p:cond delay="0"/>
                                  </p:stCondLst>
                                  <p:childTnLst>
                                    <p:animMotion origin="layout" path="M 0 0  L -0.25 0  E" pathEditMode="relative" ptsTypes="">
                                      <p:cBhvr>
                                        <p:cTn id="112" dur="1000" spd="-100000" fill="hold"/>
                                        <p:tgtEl>
                                          <p:spTgt spid="3">
                                            <p:graphicEl>
                                              <a:dgm id="{4B1D116A-97D8-4F49-A3B4-CAF3F59798DF}"/>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914400"/>
          </a:xfrm>
        </p:spPr>
        <p:txBody>
          <a:bodyPr>
            <a:normAutofit/>
          </a:bodyPr>
          <a:lstStyle/>
          <a:p>
            <a:r>
              <a:rPr lang="en-US" dirty="0" smtClean="0"/>
              <a:t>Who else is directly supporting this project?</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smtClean="0"/>
              <a:t>Palomar Amateur Radio Club, Escondido Amateur Radio Society, Dixon Lake Recreation Area, </a:t>
            </a:r>
            <a:r>
              <a:rPr lang="en-US" dirty="0" smtClean="0"/>
              <a:t>North Texas Microwave </a:t>
            </a:r>
            <a:r>
              <a:rPr lang="en-US" dirty="0" smtClean="0"/>
              <a:t>Society, </a:t>
            </a:r>
            <a:r>
              <a:rPr lang="en-US" dirty="0" smtClean="0"/>
              <a:t>Federal </a:t>
            </a:r>
            <a:r>
              <a:rPr lang="en-US" dirty="0" smtClean="0"/>
              <a:t>Emergency Management Agency, Amateur Radio Relay League…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14800"/>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876800"/>
            <a:ext cx="1676400" cy="1676400"/>
          </a:xfrm>
          <a:prstGeom prst="rect">
            <a:avLst/>
          </a:prstGeom>
        </p:spPr>
      </p:pic>
      <p:pic>
        <p:nvPicPr>
          <p:cNvPr id="3" name="Picture 2" descr="21stCenturyLogo-e1423336156311.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3276600"/>
            <a:ext cx="3440243" cy="1295400"/>
          </a:xfrm>
          <a:prstGeom prst="rect">
            <a:avLst/>
          </a:prstGeom>
        </p:spPr>
      </p:pic>
      <p:pic>
        <p:nvPicPr>
          <p:cNvPr id="4" name="Picture 3" descr="2000px-US-FEMA-Pre2003Seal.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00" y="4114800"/>
            <a:ext cx="2286000" cy="2286000"/>
          </a:xfrm>
          <a:prstGeom prst="rect">
            <a:avLst/>
          </a:prstGeom>
        </p:spPr>
      </p:pic>
      <p:pic>
        <p:nvPicPr>
          <p:cNvPr id="6" name="Picture 5" descr="ntms.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0" y="5181600"/>
            <a:ext cx="1651000" cy="1371600"/>
          </a:xfrm>
          <a:prstGeom prst="rect">
            <a:avLst/>
          </a:prstGeom>
        </p:spPr>
      </p:pic>
    </p:spTree>
    <p:custDataLst>
      <p:tags r:id="rId1"/>
    </p:custDataLst>
    <p:extLst>
      <p:ext uri="{BB962C8B-B14F-4D97-AF65-F5344CB8AC3E}">
        <p14:creationId xmlns:p14="http://schemas.microsoft.com/office/powerpoint/2010/main" val="31990685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lots of volunteers!</a:t>
            </a:r>
            <a:endParaRPr lang="en-US" dirty="0"/>
          </a:p>
        </p:txBody>
      </p:sp>
      <p:pic>
        <p:nvPicPr>
          <p:cNvPr id="8" name="Content Placeholder 7" descr="21584937725_8f53de629b_k.jpg"/>
          <p:cNvPicPr>
            <a:picLocks noGrp="1" noChangeAspect="1"/>
          </p:cNvPicPr>
          <p:nvPr>
            <p:ph idx="1"/>
          </p:nvPr>
        </p:nvPicPr>
        <p:blipFill>
          <a:blip r:embed="rId2" cstate="print">
            <a:extLst>
              <a:ext uri="{28A0092B-C50C-407E-A947-70E740481C1C}">
                <a14:useLocalDpi xmlns:a14="http://schemas.microsoft.com/office/drawing/2010/main" val="0"/>
              </a:ext>
            </a:extLst>
          </a:blip>
          <a:srcRect t="5699" b="5699"/>
          <a:stretch>
            <a:fillRect/>
          </a:stretch>
        </p:blipFill>
        <p:spPr/>
      </p:pic>
    </p:spTree>
    <p:extLst>
      <p:ext uri="{BB962C8B-B14F-4D97-AF65-F5344CB8AC3E}">
        <p14:creationId xmlns:p14="http://schemas.microsoft.com/office/powerpoint/2010/main" val="591498261"/>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smtClean="0"/>
              <a:t>We have a growing team of 40 volunteers/employees </a:t>
            </a:r>
          </a:p>
          <a:p>
            <a:pPr>
              <a:lnSpc>
                <a:spcPct val="150000"/>
              </a:lnSpc>
            </a:pPr>
            <a:r>
              <a:rPr lang="en-US" dirty="0" smtClean="0"/>
              <a:t>A $</a:t>
            </a:r>
            <a:r>
              <a:rPr lang="en-US" dirty="0" smtClean="0"/>
              <a:t>100,000+ </a:t>
            </a:r>
            <a:r>
              <a:rPr lang="en-US" dirty="0" smtClean="0"/>
              <a:t>rideshare payload study at MSS is underway</a:t>
            </a:r>
            <a:endParaRPr lang="en-US" dirty="0"/>
          </a:p>
          <a:p>
            <a:pPr>
              <a:lnSpc>
                <a:spcPct val="150000"/>
              </a:lnSpc>
            </a:pPr>
            <a:r>
              <a:rPr lang="en-US" dirty="0" smtClean="0"/>
              <a:t>We are expecting a late 2016 or early 2017 launch</a:t>
            </a:r>
          </a:p>
          <a:p>
            <a:pPr>
              <a:lnSpc>
                <a:spcPct val="150000"/>
              </a:lnSpc>
            </a:pPr>
            <a:r>
              <a:rPr lang="en-US" dirty="0" smtClean="0"/>
              <a:t>We will have 100 watts of power from the spacecraft</a:t>
            </a:r>
          </a:p>
          <a:p>
            <a:pPr>
              <a:lnSpc>
                <a:spcPct val="150000"/>
              </a:lnSpc>
            </a:pPr>
            <a:r>
              <a:rPr lang="en-US" dirty="0" smtClean="0"/>
              <a:t>We will enjoy access to the </a:t>
            </a:r>
            <a:r>
              <a:rPr lang="en-US" dirty="0" err="1" smtClean="0"/>
              <a:t>coldplate</a:t>
            </a:r>
            <a:endParaRPr lang="en-US" dirty="0" smtClean="0"/>
          </a:p>
          <a:p>
            <a:pPr>
              <a:lnSpc>
                <a:spcPct val="150000"/>
              </a:lnSpc>
            </a:pPr>
            <a:r>
              <a:rPr lang="en-US" dirty="0" smtClean="0"/>
              <a:t>We can use several external areas on the spacecraft for antennas</a:t>
            </a:r>
          </a:p>
          <a:p>
            <a:pPr>
              <a:lnSpc>
                <a:spcPct val="150000"/>
              </a:lnSpc>
            </a:pPr>
            <a:r>
              <a:rPr lang="en-US" dirty="0" smtClean="0"/>
              <a:t>We do not control the spacecraft</a:t>
            </a:r>
          </a:p>
          <a:p>
            <a:pPr>
              <a:lnSpc>
                <a:spcPct val="150000"/>
              </a:lnSpc>
            </a:pPr>
            <a:r>
              <a:rPr lang="en-US" dirty="0"/>
              <a:t>G</a:t>
            </a:r>
            <a:r>
              <a:rPr lang="en-US" dirty="0" smtClean="0"/>
              <a:t>round station development is completely open source</a:t>
            </a:r>
          </a:p>
          <a:p>
            <a:pPr>
              <a:lnSpc>
                <a:spcPct val="150000"/>
              </a:lnSpc>
            </a:pPr>
            <a:r>
              <a:rPr lang="en-US" dirty="0" smtClean="0"/>
              <a:t>Space segment development is ITAR controlled </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Resolutions</a:t>
            </a:r>
            <a:endParaRPr lang="en-US" dirty="0"/>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smtClean="0"/>
              <a:t>International Traffic in Arms Regulations directly </a:t>
            </a:r>
            <a:r>
              <a:rPr lang="en-US" dirty="0" smtClean="0"/>
              <a:t>affects this </a:t>
            </a:r>
            <a:r>
              <a:rPr lang="en-US" dirty="0" smtClean="0"/>
              <a:t>project</a:t>
            </a:r>
          </a:p>
          <a:p>
            <a:r>
              <a:rPr lang="en-US" dirty="0"/>
              <a:t>What and how did it impact the project?</a:t>
            </a:r>
          </a:p>
          <a:p>
            <a:pPr lvl="1"/>
            <a:r>
              <a:rPr lang="en-US" dirty="0"/>
              <a:t>Time wasted, stress increased, harsh and unnecessary limits on human </a:t>
            </a:r>
            <a:r>
              <a:rPr lang="en-US" dirty="0" smtClean="0"/>
              <a:t>resources</a:t>
            </a:r>
          </a:p>
          <a:p>
            <a:pPr>
              <a:lnSpc>
                <a:spcPct val="150000"/>
              </a:lnSpc>
            </a:pPr>
            <a:r>
              <a:rPr lang="en-US" dirty="0" smtClean="0"/>
              <a:t>Splitting up the project into </a:t>
            </a:r>
            <a:r>
              <a:rPr lang="en-US" b="1" dirty="0" smtClean="0"/>
              <a:t>Ground</a:t>
            </a:r>
            <a:r>
              <a:rPr lang="en-US" dirty="0" smtClean="0"/>
              <a:t> and </a:t>
            </a:r>
            <a:r>
              <a:rPr lang="en-US" b="1" dirty="0"/>
              <a:t>S</a:t>
            </a:r>
            <a:r>
              <a:rPr lang="en-US" b="1" dirty="0" smtClean="0"/>
              <a:t>pace</a:t>
            </a:r>
            <a:r>
              <a:rPr lang="en-US" dirty="0" smtClean="0"/>
              <a:t> allowed for open source development of the ground station while enabling the space segment development to continue to comply with ITAR. </a:t>
            </a:r>
          </a:p>
          <a:p>
            <a:pPr>
              <a:lnSpc>
                <a:spcPct val="150000"/>
              </a:lnSpc>
            </a:pPr>
            <a:r>
              <a:rPr lang="en-US" dirty="0" smtClean="0"/>
              <a:t>Teams are now separate and communicate through the Air Interface Document, which defines the radio link between satellite and stations on the ground.</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Top-level Team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5042945"/>
              </p:ext>
            </p:extLst>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12015062_10153001489786883_1121530478985270090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3810000"/>
            <a:ext cx="4191000" cy="2357438"/>
          </a:xfrm>
          <a:prstGeom prst="rect">
            <a:avLst/>
          </a:prstGeom>
        </p:spPr>
      </p:pic>
      <p:pic>
        <p:nvPicPr>
          <p:cNvPr id="6" name="Picture 5" descr="GitHub-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5200" y="2362200"/>
            <a:ext cx="1447800" cy="1447800"/>
          </a:xfrm>
          <a:prstGeom prst="rect">
            <a:avLst/>
          </a:prstGeom>
        </p:spPr>
      </p:pic>
      <p:sp>
        <p:nvSpPr>
          <p:cNvPr id="7" name="TextBox 6"/>
          <p:cNvSpPr txBox="1"/>
          <p:nvPr/>
        </p:nvSpPr>
        <p:spPr>
          <a:xfrm>
            <a:off x="5029200" y="2057400"/>
            <a:ext cx="3725374" cy="369332"/>
          </a:xfrm>
          <a:prstGeom prst="rect">
            <a:avLst/>
          </a:prstGeom>
          <a:noFill/>
        </p:spPr>
        <p:txBody>
          <a:bodyPr wrap="none" rtlCol="0">
            <a:spAutoFit/>
          </a:bodyPr>
          <a:lstStyle/>
          <a:p>
            <a:r>
              <a:rPr lang="en-US" dirty="0"/>
              <a:t>https://</a:t>
            </a:r>
            <a:r>
              <a:rPr lang="en-US" dirty="0" err="1"/>
              <a:t>github.com</a:t>
            </a:r>
            <a:r>
              <a:rPr lang="en-US" dirty="0"/>
              <a:t>/phase4ground</a:t>
            </a:r>
          </a:p>
        </p:txBody>
      </p:sp>
    </p:spTree>
    <p:extLst>
      <p:ext uri="{BB962C8B-B14F-4D97-AF65-F5344CB8AC3E}">
        <p14:creationId xmlns:p14="http://schemas.microsoft.com/office/powerpoint/2010/main" val="21691685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Phase 4 Ground Team Structure</a:t>
            </a:r>
            <a:endParaRPr lang="en-US" dirty="0"/>
          </a:p>
        </p:txBody>
      </p:sp>
      <p:pic>
        <p:nvPicPr>
          <p:cNvPr id="13" name="Picture 12" descr="herd_of_ca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496300" cy="4787900"/>
          </a:xfrm>
          <a:prstGeom prst="rect">
            <a:avLst/>
          </a:prstGeom>
        </p:spPr>
      </p:pic>
    </p:spTree>
    <p:extLst>
      <p:ext uri="{BB962C8B-B14F-4D97-AF65-F5344CB8AC3E}">
        <p14:creationId xmlns:p14="http://schemas.microsoft.com/office/powerpoint/2010/main" val="1936543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11.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2.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3.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4.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5.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Report.potx</Template>
  <TotalTime>0</TotalTime>
  <Words>885</Words>
  <Application>Microsoft Macintosh PowerPoint</Application>
  <PresentationFormat>On-screen Show (4:3)</PresentationFormat>
  <Paragraphs>153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Project Status Report</vt:lpstr>
      <vt:lpstr>4 on 4</vt:lpstr>
      <vt:lpstr>Phase 4 </vt:lpstr>
      <vt:lpstr>The AMSAT Phase System Explained</vt:lpstr>
      <vt:lpstr>Who else is directly supporting this project?</vt:lpstr>
      <vt:lpstr>And lots of volunteers!</vt:lpstr>
      <vt:lpstr>Current Status</vt:lpstr>
      <vt:lpstr>Issues and Resolutions</vt:lpstr>
      <vt:lpstr>Phase 4 Top-level Team Structure</vt:lpstr>
      <vt:lpstr>Phase 4 Ground Team Structure</vt:lpstr>
      <vt:lpstr>It’s All About The Team</vt:lpstr>
      <vt:lpstr>Phase 4 Ground Leadership Supports the Team</vt:lpstr>
      <vt:lpstr>Timeline</vt:lpstr>
      <vt:lpstr>PowerPoint Presentation</vt:lpstr>
      <vt:lpstr>Timeline</vt:lpstr>
      <vt:lpstr>Looking Ahead</vt:lpstr>
      <vt:lpstr>Dependencies and Resources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2015-10-28T17:16:11Z</dcterms:modified>
</cp:coreProperties>
</file>