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2"/>
  </p:notesMasterIdLst>
  <p:sldIdLst>
    <p:sldId id="256" r:id="rId3"/>
    <p:sldId id="257" r:id="rId4"/>
    <p:sldId id="258" r:id="rId5"/>
    <p:sldId id="299" r:id="rId6"/>
    <p:sldId id="320" r:id="rId7"/>
    <p:sldId id="321" r:id="rId8"/>
    <p:sldId id="322" r:id="rId9"/>
    <p:sldId id="323" r:id="rId10"/>
    <p:sldId id="31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2664"/>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smtClean="0"/>
              <a:t/>
            </a:r>
            <a:br>
              <a:rPr lang="en-US" smtClean="0"/>
            </a:br>
            <a:r>
              <a:rPr lang="en-US" smtClean="0"/>
              <a:t>Today </a:t>
            </a:r>
            <a:r>
              <a:rPr lang="en-US" dirty="0" smtClean="0"/>
              <a:t>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any bar fights. That’s a music joke.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a:t>
            </a:r>
          </a:p>
          <a:p>
            <a:pPr lvl="0" rtl="0">
              <a:spcBef>
                <a:spcPts val="0"/>
              </a:spcBef>
              <a:buClr>
                <a:schemeClr val="dk1"/>
              </a:buClr>
              <a:buSzPct val="45833"/>
              <a:buFont typeface="Arial"/>
              <a:buNone/>
            </a:pPr>
            <a:r>
              <a:rPr lang="en-US" sz="1800" dirty="0" smtClean="0"/>
              <a:t>Phase </a:t>
            </a:r>
            <a:r>
              <a:rPr lang="en-US" sz="1800" dirty="0" smtClean="0"/>
              <a:t>4 Ground)</a:t>
            </a:r>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114716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21262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19834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9</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TotalTime>
  <Words>151</Words>
  <Application>Microsoft Macintosh PowerPoint</Application>
  <PresentationFormat>On-screen Show (16:9)</PresentationFormat>
  <Paragraphs>27</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426</cp:revision>
  <dcterms:modified xsi:type="dcterms:W3CDTF">2017-11-29T21:06:30Z</dcterms:modified>
</cp:coreProperties>
</file>