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1" r:id="rId2"/>
  </p:sldMasterIdLst>
  <p:notesMasterIdLst>
    <p:notesMasterId r:id="rId12"/>
  </p:notesMasterIdLst>
  <p:sldIdLst>
    <p:sldId id="256" r:id="rId3"/>
    <p:sldId id="257" r:id="rId4"/>
    <p:sldId id="258" r:id="rId5"/>
    <p:sldId id="299" r:id="rId6"/>
    <p:sldId id="320" r:id="rId7"/>
    <p:sldId id="321" r:id="rId8"/>
    <p:sldId id="322" r:id="rId9"/>
    <p:sldId id="323" r:id="rId10"/>
    <p:sldId id="319"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E643B5-CD09-4EDB-BDFA-28EC86088465}">
  <a:tblStyle styleId="{BDE643B5-CD09-4EDB-BDFA-28EC86088465}"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5"/>
    <p:restoredTop sz="62383" autoAdjust="0"/>
  </p:normalViewPr>
  <p:slideViewPr>
    <p:cSldViewPr snapToGrid="0" snapToObjects="1">
      <p:cViewPr>
        <p:scale>
          <a:sx n="120" d="100"/>
          <a:sy n="120" d="100"/>
        </p:scale>
        <p:origin x="1992" y="432"/>
      </p:cViewPr>
      <p:guideLst>
        <p:guide orient="horz" pos="1620"/>
        <p:guide pos="2880"/>
      </p:guideLst>
    </p:cSldViewPr>
  </p:slideViewPr>
  <p:notesTextViewPr>
    <p:cViewPr>
      <p:scale>
        <a:sx n="114" d="100"/>
        <a:sy n="114"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96375782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Open Source refers to software for which the original source code is made freely available and may be redistributed and modified. There are a variety of licenses that further refine this definition. This is in contrast to proprietary software, where the original source code is not made available outside the developers or people that have NDAs or licenses to see it.</a:t>
            </a:r>
            <a:br>
              <a:rPr lang="en-US" dirty="0" smtClean="0"/>
            </a:br>
            <a:r>
              <a:rPr lang="en-US" dirty="0" smtClean="0"/>
              <a:t/>
            </a:r>
            <a:br>
              <a:rPr lang="en-US" dirty="0" smtClean="0"/>
            </a:br>
            <a:r>
              <a:rPr lang="en-US" dirty="0" smtClean="0"/>
              <a:t>The open-source movement in software and hardware has dramatically changed our engineering culture and economy for the better. Linux, Wikipedia, Apache, Project Gutenberg, Atom, </a:t>
            </a:r>
            <a:r>
              <a:rPr lang="en-US" dirty="0" err="1" smtClean="0"/>
              <a:t>GitLab</a:t>
            </a:r>
            <a:r>
              <a:rPr lang="en-US" dirty="0" smtClean="0"/>
              <a:t>, </a:t>
            </a:r>
            <a:r>
              <a:rPr lang="en-US" dirty="0" err="1" smtClean="0"/>
              <a:t>OpenSCAD</a:t>
            </a:r>
            <a:r>
              <a:rPr lang="en-US" dirty="0" smtClean="0"/>
              <a:t>, and Eclipse are only a few successful open source projects that have enabled enormous quantities of productive work and innumerable lucrative endeavors. </a:t>
            </a:r>
            <a:br>
              <a:rPr lang="en-US" dirty="0" smtClean="0"/>
            </a:br>
            <a:r>
              <a:rPr lang="en-US" dirty="0" smtClean="0"/>
              <a:t/>
            </a:r>
            <a:br>
              <a:rPr lang="en-US" dirty="0" smtClean="0"/>
            </a:br>
            <a:r>
              <a:rPr lang="en-US" dirty="0" smtClean="0"/>
              <a:t>Questions of "Why would someone sell a software product for free?" and "Why should anyone participate in a project that does not reap financial rewards?" are routinely answered by evidence of the enormous value of collaborative organizations and their work products. </a:t>
            </a:r>
            <a:br>
              <a:rPr lang="en-US" dirty="0" smtClean="0"/>
            </a:br>
            <a:r>
              <a:rPr lang="en-US" dirty="0" smtClean="0"/>
              <a:t/>
            </a:r>
            <a:br>
              <a:rPr lang="en-US" dirty="0" smtClean="0"/>
            </a:br>
            <a:r>
              <a:rPr lang="en-US" dirty="0" smtClean="0"/>
              <a:t>Most software that is written is never intended to be sold. Instead, it is intended to solve a problem for a business that does something other than sell software. For example, for academia, or to solve some individual need. So, the question "why share software instead of sell it" is the wrong question. "How can I share the cost of making this software that I never intended to sell, make it better, and get the benefit other people's work and ideas" is a better question, and the natural answer is Open Source.</a:t>
            </a:r>
            <a:br>
              <a:rPr lang="en-US" dirty="0" smtClean="0"/>
            </a:br>
            <a:r>
              <a:rPr lang="en-US" dirty="0" smtClean="0"/>
              <a:t/>
            </a:r>
            <a:br>
              <a:rPr lang="en-US" dirty="0" smtClean="0"/>
            </a:br>
            <a:r>
              <a:rPr lang="en-US" dirty="0" smtClean="0"/>
              <a:t>Open-source hardware, championed by Bruce </a:t>
            </a:r>
            <a:r>
              <a:rPr lang="en-US" dirty="0" err="1" smtClean="0"/>
              <a:t>Perens</a:t>
            </a:r>
            <a:r>
              <a:rPr lang="en-US" dirty="0" smtClean="0"/>
              <a:t> and the Maker Movement, has had a more difficult time finding solid legal ground than open-source software. Despite this, open-source hardware continues to gain influence across educational, scientific, and consumer markets. Repatriating proprietary knowledge to the commons is a mission of many hardware hackers and open-source activists. Knowledge in the commons is considered to be of great benefit.</a:t>
            </a:r>
            <a:br>
              <a:rPr lang="en-US" dirty="0" smtClean="0"/>
            </a:br>
            <a:r>
              <a:rPr lang="en-US" dirty="0" smtClean="0"/>
              <a:t/>
            </a:r>
            <a:br>
              <a:rPr lang="en-US" dirty="0" smtClean="0"/>
            </a:br>
            <a:r>
              <a:rPr lang="en-US" dirty="0" smtClean="0"/>
              <a:t>With open-source on the ascendancy, and all the obvious advantages, amateur radio seems to be the perfect place for open-source software to triumph. This is not universally true. The relatively small amateur radio market means that proprietary software can and does remain dominant in some categories. However, amateur radio experimenters have access to and an increasingly large amount of involvement within one of the most interesting and powerful open source projects in the radio world: GNU Radio. GNU Radio is a free and open source toolkit for software radio. Software defined radio is absolutely essential to all modern radio research and has already made a profound difference commercially. The trend will continue with deep learning and cognitive radio essentially re-writing the landscape of how radio is used by the public and how it is regulated by governments. In one particular area of amateur radio, the open source movement runs into a special and somewhat unique challenge. The amateur radio service includes satellites. The history of amateur satellite service in the United States dates back to 1961 when the satellite Oscar 1 hitch-hiked a ride to space along with a government spy satellite.</a:t>
            </a:r>
            <a:br>
              <a:rPr lang="en-US" dirty="0" smtClean="0"/>
            </a:br>
            <a:r>
              <a:rPr lang="en-US" dirty="0" smtClean="0"/>
              <a:t/>
            </a:r>
            <a:br>
              <a:rPr lang="en-US" dirty="0" smtClean="0"/>
            </a:br>
            <a:r>
              <a:rPr lang="en-US" dirty="0" smtClean="0"/>
              <a:t>Quietly, hams pursued a half-century long, astonishingly successful private space program that is still little-known outside of ham radio today, but has launched over 80 satellites, almost all of them as hitch-hikers along with other payloads that were the main purpose of the launch.</a:t>
            </a:r>
            <a:br>
              <a:rPr lang="en-US" dirty="0" smtClean="0"/>
            </a:br>
            <a:r>
              <a:rPr lang="en-US" dirty="0" smtClean="0"/>
              <a:t/>
            </a:r>
            <a:br>
              <a:rPr lang="en-US" dirty="0" smtClean="0"/>
            </a:br>
            <a:r>
              <a:rPr lang="en-US" dirty="0" smtClean="0"/>
              <a:t>You can find a list of what's currently in orbit and active from </a:t>
            </a:r>
            <a:r>
              <a:rPr lang="en-US" dirty="0" err="1" smtClean="0"/>
              <a:t>AMSAT.org</a:t>
            </a:r>
            <a:r>
              <a:rPr lang="en-US" dirty="0" smtClean="0"/>
              <a:t>, the website for Amateur Satellite Corporation. The challenge that we face as amateur satellite developers? Communications satellites were regulated as munitions under ITAR for many years. ITAR is the International Traffic in Arms Regulations. It is a set of United States regulations that restrict and control the export of defense and military related technologies to safeguard U.S. national security and further U.S. foreign policy objectives. The stated mission of amateur radio in the United States, which is to support advancement of the radio arts, education, emergency response, and includes language encouraging amateur radio operators to contribute to international goodwill runs into a brick regulatory wall with ITAR. Both amateur and commercial satellite development in the United States were very negatively impacted by ITAR. Open Source development, which we pursue, is all about openness and sharing. Contrast that with ITAR, which is about keeping knowledge away from countries that might use it to our peril, like North Korea.</a:t>
            </a:r>
            <a:br>
              <a:rPr lang="en-US" dirty="0" smtClean="0"/>
            </a:br>
            <a:r>
              <a:rPr lang="en-US" dirty="0" smtClean="0"/>
              <a:t/>
            </a:r>
            <a:br>
              <a:rPr lang="en-US" dirty="0" smtClean="0"/>
            </a:br>
            <a:r>
              <a:rPr lang="en-US" dirty="0" smtClean="0"/>
              <a:t>Today will talk about the impact of regulatory decisions on the collaborative history of AMSAT, the current efforts to get back on track within AMSAT, how one particular AMSAT project was restructured to avoid ITAR, and how both AMSAT-DL and AMSAT-NA are working together to implement an amateur-radio centric open source version of DVB-S2 for use in amateur satellite payloads and satellite simulators. Technical details of the DVB-S2 and S2X protocol will be discussed. This project is called Phase 4 Ground and is ongoing. </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Shape 38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9" name="Shape 38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Shape 38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8" name="Shape 38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IEEE makes me put this in here</a:t>
            </a:r>
          </a:p>
          <a:p>
            <a:pPr lvl="0">
              <a:spcBef>
                <a:spcPts val="0"/>
              </a:spcBef>
              <a:buNone/>
            </a:pPr>
            <a:r>
              <a:rPr lang="en-US" dirty="0" smtClean="0"/>
              <a:t>The also</a:t>
            </a:r>
            <a:r>
              <a:rPr lang="en-US" baseline="0" dirty="0" smtClean="0"/>
              <a:t> told me no swearing and not to start </a:t>
            </a:r>
            <a:r>
              <a:rPr lang="en-US" baseline="0" dirty="0" smtClean="0"/>
              <a:t>any </a:t>
            </a:r>
            <a:r>
              <a:rPr lang="en-US" baseline="0" dirty="0" smtClean="0"/>
              <a:t>bar fights. That’s a music joke. </a:t>
            </a:r>
            <a:r>
              <a:rPr lang="en-US" baseline="0" dirty="0" smtClean="0"/>
              <a:t/>
            </a:r>
            <a:br>
              <a:rPr lang="en-US" baseline="0" dirty="0" smtClean="0"/>
            </a:br>
            <a:r>
              <a:rPr lang="en-US" baseline="0" dirty="0" smtClean="0"/>
              <a:t/>
            </a:r>
            <a:br>
              <a:rPr lang="en-US" baseline="0" dirty="0" smtClean="0"/>
            </a:br>
            <a:r>
              <a:rPr lang="en-US" baseline="0" dirty="0" smtClean="0"/>
              <a:t>I am a </a:t>
            </a:r>
            <a:r>
              <a:rPr lang="en-US" baseline="0" dirty="0" err="1" smtClean="0"/>
              <a:t>practicioner</a:t>
            </a:r>
            <a:r>
              <a:rPr lang="en-US" baseline="0" dirty="0" smtClean="0"/>
              <a: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79215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136404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762000" y="696425"/>
            <a:ext cx="5396700" cy="1159800"/>
          </a:xfrm>
          <a:prstGeom prst="rect">
            <a:avLst/>
          </a:prstGeom>
        </p:spPr>
        <p:txBody>
          <a:bodyPr wrap="square" lIns="91425" tIns="91425" rIns="91425" bIns="91425" anchor="t" anchorCtr="0"/>
          <a:lstStyle>
            <a:lvl1pPr lvl="0">
              <a:spcBef>
                <a:spcPts val="0"/>
              </a:spcBef>
              <a:buClr>
                <a:srgbClr val="80BFB7"/>
              </a:buClr>
              <a:buSzPct val="100000"/>
              <a:defRPr sz="6000">
                <a:solidFill>
                  <a:srgbClr val="80BFB7"/>
                </a:solidFill>
              </a:defRPr>
            </a:lvl1pPr>
            <a:lvl2pPr lvl="1">
              <a:spcBef>
                <a:spcPts val="0"/>
              </a:spcBef>
              <a:buClr>
                <a:srgbClr val="80BFB7"/>
              </a:buClr>
              <a:buSzPct val="100000"/>
              <a:defRPr sz="6000">
                <a:solidFill>
                  <a:srgbClr val="80BFB7"/>
                </a:solidFill>
              </a:defRPr>
            </a:lvl2pPr>
            <a:lvl3pPr lvl="2">
              <a:spcBef>
                <a:spcPts val="0"/>
              </a:spcBef>
              <a:buClr>
                <a:srgbClr val="80BFB7"/>
              </a:buClr>
              <a:buSzPct val="100000"/>
              <a:defRPr sz="6000">
                <a:solidFill>
                  <a:srgbClr val="80BFB7"/>
                </a:solidFill>
              </a:defRPr>
            </a:lvl3pPr>
            <a:lvl4pPr lvl="3">
              <a:spcBef>
                <a:spcPts val="0"/>
              </a:spcBef>
              <a:buClr>
                <a:srgbClr val="80BFB7"/>
              </a:buClr>
              <a:buSzPct val="100000"/>
              <a:defRPr sz="6000">
                <a:solidFill>
                  <a:srgbClr val="80BFB7"/>
                </a:solidFill>
              </a:defRPr>
            </a:lvl4pPr>
            <a:lvl5pPr lvl="4">
              <a:spcBef>
                <a:spcPts val="0"/>
              </a:spcBef>
              <a:buClr>
                <a:srgbClr val="80BFB7"/>
              </a:buClr>
              <a:buSzPct val="100000"/>
              <a:defRPr sz="6000">
                <a:solidFill>
                  <a:srgbClr val="80BFB7"/>
                </a:solidFill>
              </a:defRPr>
            </a:lvl5pPr>
            <a:lvl6pPr lvl="5">
              <a:spcBef>
                <a:spcPts val="0"/>
              </a:spcBef>
              <a:buClr>
                <a:srgbClr val="80BFB7"/>
              </a:buClr>
              <a:buSzPct val="100000"/>
              <a:defRPr sz="6000">
                <a:solidFill>
                  <a:srgbClr val="80BFB7"/>
                </a:solidFill>
              </a:defRPr>
            </a:lvl6pPr>
            <a:lvl7pPr lvl="6">
              <a:spcBef>
                <a:spcPts val="0"/>
              </a:spcBef>
              <a:buClr>
                <a:srgbClr val="80BFB7"/>
              </a:buClr>
              <a:buSzPct val="100000"/>
              <a:defRPr sz="6000">
                <a:solidFill>
                  <a:srgbClr val="80BFB7"/>
                </a:solidFill>
              </a:defRPr>
            </a:lvl7pPr>
            <a:lvl8pPr lvl="7">
              <a:spcBef>
                <a:spcPts val="0"/>
              </a:spcBef>
              <a:buClr>
                <a:srgbClr val="80BFB7"/>
              </a:buClr>
              <a:buSzPct val="100000"/>
              <a:defRPr sz="6000">
                <a:solidFill>
                  <a:srgbClr val="80BFB7"/>
                </a:solidFill>
              </a:defRPr>
            </a:lvl8pPr>
            <a:lvl9pPr lvl="8">
              <a:spcBef>
                <a:spcPts val="0"/>
              </a:spcBef>
              <a:buClr>
                <a:srgbClr val="80BFB7"/>
              </a:buClr>
              <a:buSzPct val="100000"/>
              <a:defRPr sz="6000">
                <a:solidFill>
                  <a:srgbClr val="80BFB7"/>
                </a:solidFill>
              </a:defRPr>
            </a:lvl9pPr>
          </a:lstStyle>
          <a:p>
            <a:endParaRPr/>
          </a:p>
        </p:txBody>
      </p:sp>
      <p:grpSp>
        <p:nvGrpSpPr>
          <p:cNvPr id="11" name="Shape 11"/>
          <p:cNvGrpSpPr/>
          <p:nvPr/>
        </p:nvGrpSpPr>
        <p:grpSpPr>
          <a:xfrm rot="10800000">
            <a:off x="8705367" y="28698"/>
            <a:ext cx="410132" cy="5086302"/>
            <a:chOff x="836200" y="238125"/>
            <a:chExt cx="422425" cy="5238750"/>
          </a:xfrm>
        </p:grpSpPr>
        <p:sp>
          <p:nvSpPr>
            <p:cNvPr id="12" name="Shape 1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8" name="Shape 18"/>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 name="Shape 19"/>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1" name="Shape 21"/>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 name="Shape 30"/>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5" name="Shape 35"/>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6" name="Shape 36"/>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7" name="Shape 37"/>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8" name="Shape 38"/>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9" name="Shape 39"/>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0" name="Shape 40"/>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1" name="Shape 41"/>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2" name="Shape 4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3" name="Shape 43"/>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5" name="Shape 45"/>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6" name="Shape 46"/>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7" name="Shape 47"/>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8" name="Shape 48"/>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9" name="Shape 49"/>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0" name="Shape 50"/>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2" name="Shape 5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3" name="Shape 53"/>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4" name="Shape 54"/>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5" name="Shape 55"/>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6" name="Shape 56"/>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7" name="Shape 57"/>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8" name="Shape 58"/>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0" name="Shape 60"/>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1" name="Shape 61"/>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2" name="Shape 6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3" name="Shape 63"/>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4" name="Shape 64"/>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8" name="Shape 68"/>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9" name="Shape 69"/>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0" name="Shape 70"/>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1" name="Shape 71"/>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 name="Shape 76"/>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 name="Shape 77"/>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 name="Shape 78"/>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 name="Shape 80"/>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 name="Shape 81"/>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 name="Shape 84"/>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 name="Shape 85"/>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 name="Shape 86"/>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 name="Shape 89"/>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 name="Shape 90"/>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 name="Shape 91"/>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92" name="Shape 92"/>
          <p:cNvGrpSpPr/>
          <p:nvPr/>
        </p:nvGrpSpPr>
        <p:grpSpPr>
          <a:xfrm rot="10800000">
            <a:off x="6659535" y="28698"/>
            <a:ext cx="2309844" cy="5086302"/>
            <a:chOff x="986700" y="238125"/>
            <a:chExt cx="2379075" cy="5238750"/>
          </a:xfrm>
        </p:grpSpPr>
        <p:sp>
          <p:nvSpPr>
            <p:cNvPr id="93" name="Shape 93"/>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 name="Shape 94"/>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 name="Shape 95"/>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 name="Shape 96"/>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 name="Shape 97"/>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 name="Shape 98"/>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 name="Shape 99"/>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 name="Shape 100"/>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 name="Shape 101"/>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 name="Shape 10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 name="Shape 103"/>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 name="Shape 104"/>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5" name="Shape 105"/>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6" name="Shape 106"/>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7" name="Shape 107"/>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8" name="Shape 108"/>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9" name="Shape 109"/>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0" name="Shape 110"/>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1" name="Shape 111"/>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2" name="Shape 11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5" name="Shape 115"/>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6" name="Shape 116"/>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9" name="Shape 119"/>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0" name="Shape 120"/>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1" name="Shape 121"/>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2" name="Shape 12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3" name="Shape 123"/>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5" name="Shape 125"/>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6" name="Shape 126"/>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7" name="Shape 127"/>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8" name="Shape 128"/>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9" name="Shape 129"/>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0" name="Shape 130"/>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1" name="Shape 131"/>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2" name="Shape 13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3" name="Shape 133"/>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4" name="Shape 134"/>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5" name="Shape 135"/>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6" name="Shape 136"/>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7" name="Shape 137"/>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8" name="Shape 138"/>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9" name="Shape 139"/>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0" name="Shape 140"/>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1" name="Shape 141"/>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2" name="Shape 14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3" name="Shape 143"/>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4" name="Shape 144"/>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5" name="Shape 145"/>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6" name="Shape 146"/>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7" name="Shape 147"/>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8" name="Shape 148"/>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9" name="Shape 149"/>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0" name="Shape 150"/>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1" name="Shape 151"/>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2" name="Shape 15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3" name="Shape 153"/>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4" name="Shape 154"/>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5" name="Shape 155"/>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6" name="Shape 156"/>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7" name="Shape 157"/>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8" name="Shape 158"/>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9" name="Shape 159"/>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0" name="Shape 160"/>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1" name="Shape 161"/>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2" name="Shape 16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3" name="Shape 163"/>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4" name="Shape 164"/>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5" name="Shape 165"/>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6" name="Shape 166"/>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7" name="Shape 167"/>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8" name="Shape 168"/>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9" name="Shape 169"/>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0" name="Shape 170"/>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1" name="Shape 171"/>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2" name="Shape 17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3" name="Shape 173"/>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4" name="Shape 174"/>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5" name="Shape 175"/>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6" name="Shape 176"/>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7" name="Shape 177"/>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8" name="Shape 178"/>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9" name="Shape 179"/>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0" name="Shape 180"/>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1" name="Shape 181"/>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2" name="Shape 18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3" name="Shape 183"/>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4" name="Shape 184"/>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5" name="Shape 185"/>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6" name="Shape 186"/>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7" name="Shape 187"/>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8" name="Shape 188"/>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9" name="Shape 189"/>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0" name="Shape 190"/>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1" name="Shape 191"/>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2" name="Shape 19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3" name="Shape 193"/>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4" name="Shape 194"/>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5" name="Shape 195"/>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 name="Shape 209"/>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 name="Shape 210"/>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 name="Shape 211"/>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grpSp>
        <p:nvGrpSpPr>
          <p:cNvPr id="212" name="Shape 212"/>
          <p:cNvGrpSpPr/>
          <p:nvPr/>
        </p:nvGrpSpPr>
        <p:grpSpPr>
          <a:xfrm rot="10800000">
            <a:off x="6367294" y="28698"/>
            <a:ext cx="2017554" cy="5086302"/>
            <a:chOff x="1588750" y="238125"/>
            <a:chExt cx="2078025" cy="5238750"/>
          </a:xfrm>
        </p:grpSpPr>
        <p:sp>
          <p:nvSpPr>
            <p:cNvPr id="213" name="Shape 213"/>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4" name="Shape 214"/>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5" name="Shape 215"/>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6" name="Shape 216"/>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7" name="Shape 217"/>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8" name="Shape 218"/>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9" name="Shape 219"/>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0" name="Shape 220"/>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1" name="Shape 221"/>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2" name="Shape 22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3" name="Shape 223"/>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4" name="Shape 224"/>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5" name="Shape 225"/>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6" name="Shape 226"/>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7" name="Shape 227"/>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8" name="Shape 228"/>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9" name="Shape 229"/>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0" name="Shape 230"/>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1" name="Shape 231"/>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2" name="Shape 23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3" name="Shape 233"/>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4" name="Shape 234"/>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5" name="Shape 235"/>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6" name="Shape 236"/>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7" name="Shape 237"/>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8" name="Shape 238"/>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9" name="Shape 239"/>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0" name="Shape 240"/>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1" name="Shape 241"/>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2" name="Shape 24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3" name="Shape 243"/>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4" name="Shape 244"/>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5" name="Shape 245"/>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6" name="Shape 246"/>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7" name="Shape 247"/>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8" name="Shape 248"/>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9" name="Shape 249"/>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0" name="Shape 250"/>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1" name="Shape 251"/>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2" name="Shape 25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3" name="Shape 253"/>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4" name="Shape 254"/>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5" name="Shape 255"/>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6" name="Shape 256"/>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7" name="Shape 257"/>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8" name="Shape 258"/>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9" name="Shape 259"/>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0" name="Shape 260"/>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1" name="Shape 261"/>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2" name="Shape 26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3" name="Shape 263"/>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4" name="Shape 264"/>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5" name="Shape 265"/>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6" name="Shape 266"/>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7" name="Shape 267"/>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8" name="Shape 268"/>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9" name="Shape 269"/>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0" name="Shape 270"/>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1" name="Shape 271"/>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2" name="Shape 27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3" name="Shape 273"/>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4" name="Shape 274"/>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5" name="Shape 275"/>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6" name="Shape 276"/>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7" name="Shape 277"/>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8" name="Shape 278"/>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9" name="Shape 279"/>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0" name="Shape 280"/>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1" name="Shape 281"/>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2" name="Shape 28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3" name="Shape 283"/>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4" name="Shape 284"/>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5" name="Shape 285"/>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6" name="Shape 286"/>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7" name="Shape 287"/>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8" name="Shape 288"/>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9" name="Shape 289"/>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0" name="Shape 290"/>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1" name="Shape 291"/>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2" name="Shape 29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3" name="Shape 293"/>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4" name="Shape 294"/>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 name="Shape 295"/>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 name="Shape 296"/>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 name="Shape 297"/>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 name="Shape 298"/>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 name="Shape 299"/>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 name="Shape 300"/>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 name="Shape 301"/>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2" name="Shape 30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3" name="Shape 303"/>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4" name="Shape 304"/>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5" name="Shape 305"/>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6" name="Shape 306"/>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7" name="Shape 307"/>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8" name="Shape 308"/>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9" name="Shape 309"/>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0" name="Shape 310"/>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1" name="Shape 311"/>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2" name="Shape 31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3" name="Shape 313"/>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4" name="Shape 314"/>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5" name="Shape 315"/>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6" name="Shape 316"/>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7" name="Shape 317"/>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8" name="Shape 318"/>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9" name="Shape 319"/>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0" name="Shape 320"/>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1" name="Shape 321"/>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2" name="Shape 32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3" name="Shape 323"/>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4" name="Shape 324"/>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5" name="Shape 325"/>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6" name="Shape 326"/>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7" name="Shape 327"/>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8" name="Shape 328"/>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9" name="Shape 329"/>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0" name="Shape 330"/>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1" name="Shape 331"/>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2" name="Shape 33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3" name="Shape 333"/>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4" name="Shape 334"/>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5" name="Shape 335"/>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6" name="Shape 336"/>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7" name="Shape 337"/>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8" name="Shape 338"/>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9" name="Shape 339"/>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0" name="Shape 340"/>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1" name="Shape 341"/>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2" name="Shape 34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3" name="Shape 343"/>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4" name="Shape 344"/>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5" name="Shape 345"/>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6" name="Shape 346"/>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7" name="Shape 347"/>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8" name="Shape 348"/>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9" name="Shape 349"/>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0" name="Shape 350"/>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1" name="Shape 351"/>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2" name="Shape 35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3" name="Shape 353"/>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4" name="Shape 354"/>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5" name="Shape 355"/>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6" name="Shape 356"/>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7" name="Shape 357"/>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8" name="Shape 358"/>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9" name="Shape 359"/>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0" name="Shape 360"/>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1" name="Shape 361"/>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2" name="Shape 36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3" name="Shape 363"/>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4" name="Shape 364"/>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5" name="Shape 365"/>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6" name="Shape 366"/>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7" name="Shape 367"/>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8" name="Shape 368"/>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9" name="Shape 369"/>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0" name="Shape 370"/>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1" name="Shape 371"/>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2" name="Shape 37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3" name="Shape 373"/>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4" name="Shape 374"/>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5" name="Shape 375"/>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6" name="Shape 376"/>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7" name="Shape 377"/>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8" name="Shape 378"/>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9" name="Shape 379"/>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0" name="Shape 380"/>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1" name="Shape 381"/>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2" name="Shape 38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3" name="Shape 383"/>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4" name="Shape 384"/>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5" name="Shape 385"/>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6" name="Shape 386"/>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7" name="Shape 387"/>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8" name="Shape 388"/>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9" name="Shape 389"/>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0" name="Shape 390"/>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1" name="Shape 391"/>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2" name="Shape 39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3" name="Shape 393"/>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4" name="Shape 394"/>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5" name="Shape 395"/>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6" name="Shape 396"/>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7" name="Shape 397"/>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8" name="Shape 398"/>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9" name="Shape 399"/>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0" name="Shape 400"/>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1" name="Shape 401"/>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2" name="Shape 40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3" name="Shape 403"/>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4" name="Shape 404"/>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5" name="Shape 405"/>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6" name="Shape 406"/>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7" name="Shape 407"/>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8" name="Shape 408"/>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9" name="Shape 409"/>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0" name="Shape 410"/>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1" name="Shape 411"/>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2" name="Shape 41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3" name="Shape 413"/>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4" name="Shape 414"/>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5" name="Shape 415"/>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6" name="Shape 416"/>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7" name="Shape 417"/>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8" name="Shape 418"/>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9" name="Shape 419"/>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20" name="Shape 420"/>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21" name="Shape 421"/>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422" name="Shape 422"/>
          <p:cNvGrpSpPr/>
          <p:nvPr/>
        </p:nvGrpSpPr>
        <p:grpSpPr>
          <a:xfrm rot="10800000">
            <a:off x="6367294" y="28698"/>
            <a:ext cx="2309820" cy="5086302"/>
            <a:chOff x="1287725" y="238125"/>
            <a:chExt cx="2379050" cy="5238750"/>
          </a:xfrm>
        </p:grpSpPr>
        <p:sp>
          <p:nvSpPr>
            <p:cNvPr id="423" name="Shape 423"/>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4" name="Shape 424"/>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5" name="Shape 425"/>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6" name="Shape 426"/>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7" name="Shape 427"/>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8" name="Shape 428"/>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9" name="Shape 429"/>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0" name="Shape 430"/>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1" name="Shape 431"/>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2" name="Shape 43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3" name="Shape 433"/>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4" name="Shape 434"/>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5" name="Shape 435"/>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6" name="Shape 436"/>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7" name="Shape 437"/>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8" name="Shape 438"/>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9" name="Shape 439"/>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0" name="Shape 440"/>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1" name="Shape 441"/>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2" name="Shape 44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3" name="Shape 443"/>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4" name="Shape 444"/>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5" name="Shape 445"/>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6" name="Shape 446"/>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7" name="Shape 447"/>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8" name="Shape 448"/>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9" name="Shape 449"/>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0" name="Shape 450"/>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1" name="Shape 451"/>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2" name="Shape 45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3" name="Shape 453"/>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4" name="Shape 454"/>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5" name="Shape 455"/>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6" name="Shape 456"/>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7" name="Shape 457"/>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8" name="Shape 458"/>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9" name="Shape 459"/>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0" name="Shape 460"/>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1" name="Shape 461"/>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2" name="Shape 46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3" name="Shape 463"/>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4" name="Shape 464"/>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5" name="Shape 465"/>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6" name="Shape 466"/>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7" name="Shape 467"/>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8" name="Shape 468"/>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9" name="Shape 469"/>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0" name="Shape 470"/>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1" name="Shape 471"/>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2" name="Shape 47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3" name="Shape 473"/>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4" name="Shape 474"/>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5" name="Shape 475"/>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6" name="Shape 476"/>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7" name="Shape 477"/>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8" name="Shape 478"/>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9" name="Shape 479"/>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0" name="Shape 480"/>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1" name="Shape 481"/>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2" name="Shape 48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3" name="Shape 483"/>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4" name="Shape 484"/>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5" name="Shape 485"/>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6" name="Shape 486"/>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7" name="Shape 487"/>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8" name="Shape 488"/>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9" name="Shape 489"/>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0" name="Shape 490"/>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1" name="Shape 491"/>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2" name="Shape 49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3" name="Shape 493"/>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4" name="Shape 494"/>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5" name="Shape 495"/>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6" name="Shape 496"/>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7" name="Shape 497"/>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8" name="Shape 498"/>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9" name="Shape 499"/>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0" name="Shape 500"/>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1" name="Shape 501"/>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2" name="Shape 50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3" name="Shape 503"/>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4" name="Shape 504"/>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5" name="Shape 505"/>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6" name="Shape 506"/>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8" name="Shape 508"/>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9" name="Shape 509"/>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0" name="Shape 510"/>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1" name="Shape 511"/>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2" name="Shape 51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3" name="Shape 513"/>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4" name="Shape 514"/>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5" name="Shape 515"/>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6" name="Shape 516"/>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7" name="Shape 517"/>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8" name="Shape 518"/>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9" name="Shape 519"/>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0" name="Shape 520"/>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1" name="Shape 521"/>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2" name="Shape 52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3" name="Shape 523"/>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4" name="Shape 524"/>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5" name="Shape 525"/>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half">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pic>
        <p:nvPicPr>
          <p:cNvPr id="55" name="Shape 55" descr="paint_transparent1.png"/>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0" y="0"/>
            <a:ext cx="6660552" cy="5143500"/>
          </a:xfrm>
          <a:prstGeom prst="rect">
            <a:avLst/>
          </a:prstGeom>
          <a:noFill/>
          <a:ln>
            <a:noFill/>
          </a:ln>
        </p:spPr>
      </p:pic>
    </p:spTree>
    <p:extLst>
      <p:ext uri="{BB962C8B-B14F-4D97-AF65-F5344CB8AC3E}">
        <p14:creationId xmlns:p14="http://schemas.microsoft.com/office/powerpoint/2010/main" val="81641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526"/>
        <p:cNvGrpSpPr/>
        <p:nvPr/>
      </p:nvGrpSpPr>
      <p:grpSpPr>
        <a:xfrm>
          <a:off x="0" y="0"/>
          <a:ext cx="0" cy="0"/>
          <a:chOff x="0" y="0"/>
          <a:chExt cx="0" cy="0"/>
        </a:xfrm>
      </p:grpSpPr>
      <p:sp>
        <p:nvSpPr>
          <p:cNvPr id="527" name="Shape 527"/>
          <p:cNvSpPr txBox="1">
            <a:spLocks noGrp="1"/>
          </p:cNvSpPr>
          <p:nvPr>
            <p:ph type="ctrTitle"/>
          </p:nvPr>
        </p:nvSpPr>
        <p:spPr>
          <a:xfrm>
            <a:off x="685800" y="2878750"/>
            <a:ext cx="5268900" cy="1159800"/>
          </a:xfrm>
          <a:prstGeom prst="rect">
            <a:avLst/>
          </a:prstGeom>
        </p:spPr>
        <p:txBody>
          <a:bodyPr wrap="square"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528" name="Shape 528"/>
          <p:cNvSpPr txBox="1">
            <a:spLocks noGrp="1"/>
          </p:cNvSpPr>
          <p:nvPr>
            <p:ph type="subTitle" idx="1"/>
          </p:nvPr>
        </p:nvSpPr>
        <p:spPr>
          <a:xfrm>
            <a:off x="685800" y="3983055"/>
            <a:ext cx="5268900" cy="784800"/>
          </a:xfrm>
          <a:prstGeom prst="rect">
            <a:avLst/>
          </a:prstGeom>
        </p:spPr>
        <p:txBody>
          <a:bodyPr wrap="square" lIns="91425" tIns="91425" rIns="91425" bIns="91425" anchor="t" anchorCtr="0"/>
          <a:lstStyle>
            <a:lvl1pPr lvl="0" rtl="0">
              <a:spcBef>
                <a:spcPts val="0"/>
              </a:spcBef>
              <a:buClr>
                <a:srgbClr val="80BFB7"/>
              </a:buClr>
              <a:buNone/>
              <a:defRPr>
                <a:solidFill>
                  <a:srgbClr val="80BFB7"/>
                </a:solidFill>
              </a:defRPr>
            </a:lvl1pPr>
            <a:lvl2pPr lvl="1" rtl="0">
              <a:spcBef>
                <a:spcPts val="0"/>
              </a:spcBef>
              <a:buClr>
                <a:srgbClr val="80BFB7"/>
              </a:buClr>
              <a:buSzPct val="100000"/>
              <a:buNone/>
              <a:defRPr sz="3000">
                <a:solidFill>
                  <a:srgbClr val="80BFB7"/>
                </a:solidFill>
              </a:defRPr>
            </a:lvl2pPr>
            <a:lvl3pPr lvl="2" rtl="0">
              <a:spcBef>
                <a:spcPts val="0"/>
              </a:spcBef>
              <a:buClr>
                <a:srgbClr val="80BFB7"/>
              </a:buClr>
              <a:buSzPct val="100000"/>
              <a:buNone/>
              <a:defRPr sz="3000">
                <a:solidFill>
                  <a:srgbClr val="80BFB7"/>
                </a:solidFill>
              </a:defRPr>
            </a:lvl3pPr>
            <a:lvl4pPr lvl="3" rtl="0">
              <a:spcBef>
                <a:spcPts val="0"/>
              </a:spcBef>
              <a:buClr>
                <a:srgbClr val="80BFB7"/>
              </a:buClr>
              <a:buSzPct val="100000"/>
              <a:buNone/>
              <a:defRPr sz="3000">
                <a:solidFill>
                  <a:srgbClr val="80BFB7"/>
                </a:solidFill>
              </a:defRPr>
            </a:lvl4pPr>
            <a:lvl5pPr lvl="4" rtl="0">
              <a:spcBef>
                <a:spcPts val="0"/>
              </a:spcBef>
              <a:buClr>
                <a:srgbClr val="80BFB7"/>
              </a:buClr>
              <a:buSzPct val="100000"/>
              <a:buNone/>
              <a:defRPr sz="3000">
                <a:solidFill>
                  <a:srgbClr val="80BFB7"/>
                </a:solidFill>
              </a:defRPr>
            </a:lvl5pPr>
            <a:lvl6pPr lvl="5" rtl="0">
              <a:spcBef>
                <a:spcPts val="0"/>
              </a:spcBef>
              <a:buClr>
                <a:srgbClr val="80BFB7"/>
              </a:buClr>
              <a:buSzPct val="100000"/>
              <a:buNone/>
              <a:defRPr sz="3000">
                <a:solidFill>
                  <a:srgbClr val="80BFB7"/>
                </a:solidFill>
              </a:defRPr>
            </a:lvl6pPr>
            <a:lvl7pPr lvl="6" rtl="0">
              <a:spcBef>
                <a:spcPts val="0"/>
              </a:spcBef>
              <a:buClr>
                <a:srgbClr val="80BFB7"/>
              </a:buClr>
              <a:buSzPct val="100000"/>
              <a:buNone/>
              <a:defRPr sz="3000">
                <a:solidFill>
                  <a:srgbClr val="80BFB7"/>
                </a:solidFill>
              </a:defRPr>
            </a:lvl7pPr>
            <a:lvl8pPr lvl="7" rtl="0">
              <a:spcBef>
                <a:spcPts val="0"/>
              </a:spcBef>
              <a:buClr>
                <a:srgbClr val="80BFB7"/>
              </a:buClr>
              <a:buSzPct val="100000"/>
              <a:buNone/>
              <a:defRPr sz="3000">
                <a:solidFill>
                  <a:srgbClr val="80BFB7"/>
                </a:solidFill>
              </a:defRPr>
            </a:lvl8pPr>
            <a:lvl9pPr lvl="8" rtl="0">
              <a:spcBef>
                <a:spcPts val="0"/>
              </a:spcBef>
              <a:buClr>
                <a:srgbClr val="80BFB7"/>
              </a:buClr>
              <a:buSzPct val="100000"/>
              <a:buNone/>
              <a:defRPr sz="3000">
                <a:solidFill>
                  <a:srgbClr val="80BFB7"/>
                </a:solidFill>
              </a:defRPr>
            </a:lvl9pPr>
          </a:lstStyle>
          <a:p>
            <a:endParaRPr/>
          </a:p>
        </p:txBody>
      </p:sp>
      <p:grpSp>
        <p:nvGrpSpPr>
          <p:cNvPr id="529" name="Shape 529"/>
          <p:cNvGrpSpPr/>
          <p:nvPr/>
        </p:nvGrpSpPr>
        <p:grpSpPr>
          <a:xfrm rot="10800000">
            <a:off x="8705367" y="28698"/>
            <a:ext cx="410132" cy="5086302"/>
            <a:chOff x="836200" y="238125"/>
            <a:chExt cx="422425" cy="5238750"/>
          </a:xfrm>
        </p:grpSpPr>
        <p:sp>
          <p:nvSpPr>
            <p:cNvPr id="530" name="Shape 530"/>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1" name="Shape 531"/>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2" name="Shape 532"/>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3" name="Shape 533"/>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4" name="Shape 534"/>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5" name="Shape 535"/>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6" name="Shape 536"/>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7" name="Shape 537"/>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8" name="Shape 538"/>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9" name="Shape 539"/>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0" name="Shape 540"/>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1" name="Shape 541"/>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2" name="Shape 542"/>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3" name="Shape 543"/>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4" name="Shape 544"/>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5" name="Shape 545"/>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6" name="Shape 546"/>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7" name="Shape 547"/>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8" name="Shape 548"/>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9" name="Shape 549"/>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0" name="Shape 550"/>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1" name="Shape 551"/>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2" name="Shape 552"/>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3" name="Shape 553"/>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4" name="Shape 554"/>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5" name="Shape 555"/>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6" name="Shape 556"/>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7" name="Shape 557"/>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8" name="Shape 558"/>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9" name="Shape 559"/>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0" name="Shape 560"/>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1" name="Shape 561"/>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2" name="Shape 562"/>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3" name="Shape 563"/>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4" name="Shape 564"/>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5" name="Shape 565"/>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6" name="Shape 566"/>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7" name="Shape 567"/>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8" name="Shape 568"/>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9" name="Shape 569"/>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0" name="Shape 570"/>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1" name="Shape 571"/>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2" name="Shape 572"/>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3" name="Shape 573"/>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4" name="Shape 574"/>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5" name="Shape 575"/>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6" name="Shape 576"/>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7" name="Shape 577"/>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8" name="Shape 578"/>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9" name="Shape 579"/>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0" name="Shape 580"/>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1" name="Shape 581"/>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2" name="Shape 582"/>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3" name="Shape 583"/>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4" name="Shape 584"/>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5" name="Shape 585"/>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6" name="Shape 586"/>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7" name="Shape 587"/>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8" name="Shape 588"/>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9" name="Shape 589"/>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0" name="Shape 590"/>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1" name="Shape 591"/>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2" name="Shape 592"/>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3" name="Shape 593"/>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4" name="Shape 594"/>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5" name="Shape 595"/>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6" name="Shape 596"/>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7" name="Shape 597"/>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8" name="Shape 598"/>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9" name="Shape 599"/>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0" name="Shape 600"/>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1" name="Shape 601"/>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2" name="Shape 602"/>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3" name="Shape 603"/>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4" name="Shape 604"/>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5" name="Shape 605"/>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6" name="Shape 606"/>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7" name="Shape 607"/>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8" name="Shape 608"/>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9" name="Shape 609"/>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610" name="Shape 610"/>
          <p:cNvGrpSpPr/>
          <p:nvPr/>
        </p:nvGrpSpPr>
        <p:grpSpPr>
          <a:xfrm rot="10800000">
            <a:off x="6659535" y="28698"/>
            <a:ext cx="2309844" cy="5086302"/>
            <a:chOff x="986700" y="238125"/>
            <a:chExt cx="2379075" cy="5238750"/>
          </a:xfrm>
        </p:grpSpPr>
        <p:sp>
          <p:nvSpPr>
            <p:cNvPr id="611" name="Shape 611"/>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2" name="Shape 612"/>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3" name="Shape 613"/>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4" name="Shape 614"/>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5" name="Shape 615"/>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6" name="Shape 616"/>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7" name="Shape 617"/>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8" name="Shape 618"/>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9" name="Shape 619"/>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0" name="Shape 620"/>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1" name="Shape 621"/>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2" name="Shape 622"/>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3" name="Shape 623"/>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4" name="Shape 624"/>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5" name="Shape 625"/>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6" name="Shape 626"/>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7" name="Shape 627"/>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8" name="Shape 628"/>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9" name="Shape 629"/>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0" name="Shape 630"/>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1" name="Shape 631"/>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2" name="Shape 632"/>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3" name="Shape 633"/>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4" name="Shape 634"/>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5" name="Shape 635"/>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6" name="Shape 636"/>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7" name="Shape 637"/>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8" name="Shape 638"/>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9" name="Shape 639"/>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0" name="Shape 640"/>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1" name="Shape 641"/>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2" name="Shape 642"/>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3" name="Shape 643"/>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4" name="Shape 644"/>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5" name="Shape 645"/>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6" name="Shape 646"/>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7" name="Shape 647"/>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8" name="Shape 648"/>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9" name="Shape 649"/>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0" name="Shape 650"/>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1" name="Shape 651"/>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2" name="Shape 652"/>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3" name="Shape 653"/>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4" name="Shape 654"/>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5" name="Shape 655"/>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6" name="Shape 656"/>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7" name="Shape 657"/>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8" name="Shape 658"/>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9" name="Shape 659"/>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0" name="Shape 660"/>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1" name="Shape 661"/>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2" name="Shape 662"/>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3" name="Shape 663"/>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4" name="Shape 664"/>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5" name="Shape 665"/>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6" name="Shape 666"/>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7" name="Shape 667"/>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8" name="Shape 668"/>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9" name="Shape 669"/>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0" name="Shape 670"/>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1" name="Shape 671"/>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2" name="Shape 672"/>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3" name="Shape 673"/>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4" name="Shape 674"/>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5" name="Shape 675"/>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6" name="Shape 676"/>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7" name="Shape 677"/>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8" name="Shape 678"/>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9" name="Shape 679"/>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0" name="Shape 680"/>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1" name="Shape 681"/>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2" name="Shape 682"/>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3" name="Shape 683"/>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4" name="Shape 684"/>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5" name="Shape 685"/>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6" name="Shape 686"/>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7" name="Shape 687"/>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8" name="Shape 688"/>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9" name="Shape 689"/>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0" name="Shape 690"/>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1" name="Shape 691"/>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2" name="Shape 692"/>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3" name="Shape 693"/>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4" name="Shape 694"/>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5" name="Shape 695"/>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6" name="Shape 696"/>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7" name="Shape 697"/>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8" name="Shape 698"/>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9" name="Shape 699"/>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0" name="Shape 700"/>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1" name="Shape 701"/>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2" name="Shape 702"/>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3" name="Shape 703"/>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4" name="Shape 704"/>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5" name="Shape 705"/>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6" name="Shape 706"/>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7" name="Shape 707"/>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8" name="Shape 708"/>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9" name="Shape 709"/>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0" name="Shape 710"/>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1" name="Shape 711"/>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2" name="Shape 712"/>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3" name="Shape 713"/>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4" name="Shape 714"/>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5" name="Shape 715"/>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6" name="Shape 716"/>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7" name="Shape 717"/>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8" name="Shape 718"/>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9" name="Shape 719"/>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0" name="Shape 720"/>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1" name="Shape 721"/>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2" name="Shape 722"/>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3" name="Shape 723"/>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4" name="Shape 724"/>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5" name="Shape 725"/>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6" name="Shape 726"/>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7" name="Shape 727"/>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8" name="Shape 728"/>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9" name="Shape 729"/>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grpSp>
        <p:nvGrpSpPr>
          <p:cNvPr id="730" name="Shape 730"/>
          <p:cNvGrpSpPr/>
          <p:nvPr/>
        </p:nvGrpSpPr>
        <p:grpSpPr>
          <a:xfrm rot="10800000">
            <a:off x="6367294" y="28698"/>
            <a:ext cx="2017554" cy="5086302"/>
            <a:chOff x="1588750" y="238125"/>
            <a:chExt cx="2078025" cy="5238750"/>
          </a:xfrm>
        </p:grpSpPr>
        <p:sp>
          <p:nvSpPr>
            <p:cNvPr id="731" name="Shape 731"/>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2" name="Shape 732"/>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3" name="Shape 733"/>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4" name="Shape 734"/>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5" name="Shape 735"/>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6" name="Shape 736"/>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7" name="Shape 737"/>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8" name="Shape 738"/>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9" name="Shape 739"/>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0" name="Shape 740"/>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1" name="Shape 741"/>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2" name="Shape 742"/>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3" name="Shape 743"/>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4" name="Shape 744"/>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5" name="Shape 745"/>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6" name="Shape 746"/>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7" name="Shape 747"/>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8" name="Shape 748"/>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9" name="Shape 749"/>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0" name="Shape 750"/>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1" name="Shape 751"/>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2" name="Shape 752"/>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3" name="Shape 753"/>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4" name="Shape 754"/>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5" name="Shape 755"/>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6" name="Shape 756"/>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7" name="Shape 757"/>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8" name="Shape 758"/>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9" name="Shape 759"/>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0" name="Shape 760"/>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1" name="Shape 761"/>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2" name="Shape 762"/>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3" name="Shape 763"/>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4" name="Shape 764"/>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5" name="Shape 765"/>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6" name="Shape 766"/>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7" name="Shape 767"/>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8" name="Shape 768"/>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9" name="Shape 769"/>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0" name="Shape 770"/>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1" name="Shape 771"/>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2" name="Shape 772"/>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3" name="Shape 773"/>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4" name="Shape 774"/>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5" name="Shape 775"/>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6" name="Shape 776"/>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7" name="Shape 777"/>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8" name="Shape 778"/>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9" name="Shape 779"/>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0" name="Shape 780"/>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1" name="Shape 781"/>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2" name="Shape 782"/>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3" name="Shape 783"/>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4" name="Shape 784"/>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5" name="Shape 785"/>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6" name="Shape 786"/>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7" name="Shape 787"/>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8" name="Shape 788"/>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9" name="Shape 789"/>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0" name="Shape 790"/>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1" name="Shape 791"/>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2" name="Shape 792"/>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3" name="Shape 793"/>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4" name="Shape 794"/>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5" name="Shape 795"/>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6" name="Shape 796"/>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7" name="Shape 797"/>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8" name="Shape 798"/>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9" name="Shape 799"/>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0" name="Shape 800"/>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1" name="Shape 801"/>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2" name="Shape 802"/>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3" name="Shape 803"/>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4" name="Shape 804"/>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5" name="Shape 805"/>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6" name="Shape 806"/>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7" name="Shape 807"/>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8" name="Shape 808"/>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9" name="Shape 809"/>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0" name="Shape 810"/>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1" name="Shape 811"/>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2" name="Shape 812"/>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3" name="Shape 813"/>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4" name="Shape 814"/>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5" name="Shape 815"/>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6" name="Shape 816"/>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7" name="Shape 817"/>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8" name="Shape 818"/>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9" name="Shape 819"/>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0" name="Shape 820"/>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1" name="Shape 821"/>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2" name="Shape 822"/>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3" name="Shape 823"/>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4" name="Shape 824"/>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5" name="Shape 825"/>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6" name="Shape 826"/>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7" name="Shape 827"/>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8" name="Shape 828"/>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9" name="Shape 829"/>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0" name="Shape 830"/>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1" name="Shape 831"/>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2" name="Shape 832"/>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3" name="Shape 833"/>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4" name="Shape 834"/>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5" name="Shape 835"/>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6" name="Shape 836"/>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7" name="Shape 837"/>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8" name="Shape 838"/>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9" name="Shape 839"/>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0" name="Shape 840"/>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1" name="Shape 841"/>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2" name="Shape 842"/>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3" name="Shape 843"/>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4" name="Shape 844"/>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5" name="Shape 845"/>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6" name="Shape 846"/>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7" name="Shape 847"/>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8" name="Shape 848"/>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9" name="Shape 849"/>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0" name="Shape 850"/>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1" name="Shape 851"/>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2" name="Shape 852"/>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3" name="Shape 853"/>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4" name="Shape 854"/>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5" name="Shape 855"/>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6" name="Shape 856"/>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7" name="Shape 857"/>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8" name="Shape 858"/>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9" name="Shape 859"/>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0" name="Shape 860"/>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1" name="Shape 861"/>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2" name="Shape 862"/>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3" name="Shape 863"/>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4" name="Shape 864"/>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5" name="Shape 865"/>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6" name="Shape 866"/>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7" name="Shape 867"/>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8" name="Shape 868"/>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9" name="Shape 869"/>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0" name="Shape 870"/>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1" name="Shape 871"/>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2" name="Shape 872"/>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3" name="Shape 873"/>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4" name="Shape 874"/>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5" name="Shape 875"/>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6" name="Shape 876"/>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7" name="Shape 877"/>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8" name="Shape 878"/>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9" name="Shape 879"/>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0" name="Shape 880"/>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1" name="Shape 881"/>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2" name="Shape 882"/>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3" name="Shape 883"/>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4" name="Shape 884"/>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5" name="Shape 885"/>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6" name="Shape 886"/>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7" name="Shape 887"/>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8" name="Shape 888"/>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9" name="Shape 889"/>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0" name="Shape 890"/>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1" name="Shape 891"/>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2" name="Shape 892"/>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3" name="Shape 893"/>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4" name="Shape 894"/>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5" name="Shape 895"/>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6" name="Shape 896"/>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7" name="Shape 897"/>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8" name="Shape 898"/>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9" name="Shape 899"/>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0" name="Shape 900"/>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1" name="Shape 901"/>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2" name="Shape 902"/>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3" name="Shape 903"/>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4" name="Shape 904"/>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5" name="Shape 905"/>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6" name="Shape 906"/>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7" name="Shape 907"/>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8" name="Shape 908"/>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9" name="Shape 909"/>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0" name="Shape 910"/>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1" name="Shape 911"/>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2" name="Shape 912"/>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3" name="Shape 913"/>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4" name="Shape 914"/>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5" name="Shape 915"/>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6" name="Shape 916"/>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7" name="Shape 917"/>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8" name="Shape 918"/>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9" name="Shape 919"/>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0" name="Shape 920"/>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1" name="Shape 921"/>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2" name="Shape 922"/>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3" name="Shape 923"/>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4" name="Shape 924"/>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5" name="Shape 925"/>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6" name="Shape 926"/>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7" name="Shape 927"/>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8" name="Shape 928"/>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9" name="Shape 929"/>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0" name="Shape 930"/>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1" name="Shape 931"/>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2" name="Shape 932"/>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3" name="Shape 933"/>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4" name="Shape 934"/>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5" name="Shape 935"/>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6" name="Shape 936"/>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7" name="Shape 937"/>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8" name="Shape 938"/>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9" name="Shape 939"/>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940" name="Shape 940"/>
          <p:cNvGrpSpPr/>
          <p:nvPr/>
        </p:nvGrpSpPr>
        <p:grpSpPr>
          <a:xfrm rot="10800000">
            <a:off x="6367294" y="28698"/>
            <a:ext cx="2309820" cy="5086302"/>
            <a:chOff x="1287725" y="238125"/>
            <a:chExt cx="2379050" cy="5238750"/>
          </a:xfrm>
        </p:grpSpPr>
        <p:sp>
          <p:nvSpPr>
            <p:cNvPr id="941" name="Shape 941"/>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2" name="Shape 942"/>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3" name="Shape 943"/>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4" name="Shape 944"/>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5" name="Shape 945"/>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6" name="Shape 946"/>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7" name="Shape 947"/>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8" name="Shape 948"/>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9" name="Shape 949"/>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0" name="Shape 950"/>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1" name="Shape 951"/>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2" name="Shape 952"/>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3" name="Shape 953"/>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4" name="Shape 954"/>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5" name="Shape 955"/>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6" name="Shape 956"/>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7" name="Shape 957"/>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8" name="Shape 958"/>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9" name="Shape 959"/>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0" name="Shape 960"/>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1" name="Shape 961"/>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2" name="Shape 962"/>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3" name="Shape 963"/>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4" name="Shape 964"/>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5" name="Shape 965"/>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6" name="Shape 966"/>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7" name="Shape 967"/>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8" name="Shape 968"/>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9" name="Shape 969"/>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0" name="Shape 970"/>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1" name="Shape 971"/>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2" name="Shape 972"/>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3" name="Shape 973"/>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4" name="Shape 974"/>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5" name="Shape 975"/>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6" name="Shape 976"/>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7" name="Shape 977"/>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8" name="Shape 978"/>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9" name="Shape 979"/>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0" name="Shape 980"/>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1" name="Shape 981"/>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2" name="Shape 982"/>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3" name="Shape 983"/>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4" name="Shape 984"/>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5" name="Shape 985"/>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6" name="Shape 986"/>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7" name="Shape 987"/>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8" name="Shape 988"/>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9" name="Shape 989"/>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0" name="Shape 990"/>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1" name="Shape 991"/>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2" name="Shape 992"/>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3" name="Shape 993"/>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4" name="Shape 994"/>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5" name="Shape 995"/>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6" name="Shape 996"/>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7" name="Shape 997"/>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8" name="Shape 998"/>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9" name="Shape 999"/>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0" name="Shape 1000"/>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1" name="Shape 1001"/>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2" name="Shape 1002"/>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3" name="Shape 1003"/>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4" name="Shape 1004"/>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5" name="Shape 1005"/>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6" name="Shape 1006"/>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7" name="Shape 1007"/>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8" name="Shape 1008"/>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9" name="Shape 1009"/>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0" name="Shape 1010"/>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1" name="Shape 1011"/>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2" name="Shape 1012"/>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3" name="Shape 1013"/>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4" name="Shape 1014"/>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5" name="Shape 1015"/>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6" name="Shape 1016"/>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7" name="Shape 1017"/>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8" name="Shape 1018"/>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9" name="Shape 1019"/>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0" name="Shape 1020"/>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1" name="Shape 1021"/>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2" name="Shape 1022"/>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3" name="Shape 1023"/>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4" name="Shape 1024"/>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5" name="Shape 1025"/>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6" name="Shape 1026"/>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7" name="Shape 1027"/>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8" name="Shape 1028"/>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9" name="Shape 1029"/>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0" name="Shape 1030"/>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1" name="Shape 1031"/>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2" name="Shape 1032"/>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3" name="Shape 1033"/>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4" name="Shape 1034"/>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5" name="Shape 1035"/>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6" name="Shape 1036"/>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7" name="Shape 1037"/>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8" name="Shape 1038"/>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9" name="Shape 1039"/>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0" name="Shape 1040"/>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1" name="Shape 1041"/>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2" name="Shape 1042"/>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3" name="Shape 1043"/>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841"/>
        <p:cNvGrpSpPr/>
        <p:nvPr/>
      </p:nvGrpSpPr>
      <p:grpSpPr>
        <a:xfrm>
          <a:off x="0" y="0"/>
          <a:ext cx="0" cy="0"/>
          <a:chOff x="0" y="0"/>
          <a:chExt cx="0" cy="0"/>
        </a:xfrm>
      </p:grpSpPr>
      <p:sp>
        <p:nvSpPr>
          <p:cNvPr id="1842" name="Shape 1842"/>
          <p:cNvSpPr txBox="1">
            <a:spLocks noGrp="1"/>
          </p:cNvSpPr>
          <p:nvPr>
            <p:ph type="title"/>
          </p:nvPr>
        </p:nvSpPr>
        <p:spPr>
          <a:xfrm>
            <a:off x="718300" y="739375"/>
            <a:ext cx="67611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43" name="Shape 1843"/>
          <p:cNvSpPr txBox="1">
            <a:spLocks noGrp="1"/>
          </p:cNvSpPr>
          <p:nvPr>
            <p:ph type="body" idx="1"/>
          </p:nvPr>
        </p:nvSpPr>
        <p:spPr>
          <a:xfrm>
            <a:off x="718300" y="1762650"/>
            <a:ext cx="3242400" cy="3087000"/>
          </a:xfrm>
          <a:prstGeom prst="rect">
            <a:avLst/>
          </a:prstGeom>
        </p:spPr>
        <p:txBody>
          <a:bodyPr wrap="square"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1844" name="Shape 1844"/>
          <p:cNvSpPr txBox="1">
            <a:spLocks noGrp="1"/>
          </p:cNvSpPr>
          <p:nvPr>
            <p:ph type="body" idx="2"/>
          </p:nvPr>
        </p:nvSpPr>
        <p:spPr>
          <a:xfrm>
            <a:off x="4156071" y="1762650"/>
            <a:ext cx="3242400" cy="3087000"/>
          </a:xfrm>
          <a:prstGeom prst="rect">
            <a:avLst/>
          </a:prstGeom>
        </p:spPr>
        <p:txBody>
          <a:bodyPr wrap="square"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grpSp>
        <p:nvGrpSpPr>
          <p:cNvPr id="1845" name="Shape 1845"/>
          <p:cNvGrpSpPr/>
          <p:nvPr/>
        </p:nvGrpSpPr>
        <p:grpSpPr>
          <a:xfrm rot="10800000">
            <a:off x="8851487" y="28707"/>
            <a:ext cx="264012" cy="5086302"/>
            <a:chOff x="5307800" y="238125"/>
            <a:chExt cx="271925" cy="5238750"/>
          </a:xfrm>
        </p:grpSpPr>
        <p:sp>
          <p:nvSpPr>
            <p:cNvPr id="1846" name="Shape 184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47" name="Shape 184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48" name="Shape 184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49" name="Shape 184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0" name="Shape 185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1" name="Shape 185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2" name="Shape 185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3" name="Shape 185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4" name="Shape 185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5" name="Shape 185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6" name="Shape 185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7" name="Shape 185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8" name="Shape 185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9" name="Shape 185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0" name="Shape 186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1" name="Shape 186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2" name="Shape 186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3" name="Shape 186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4" name="Shape 186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5" name="Shape 186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6" name="Shape 186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7" name="Shape 186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8" name="Shape 186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9" name="Shape 186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0" name="Shape 187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1" name="Shape 187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2" name="Shape 187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3" name="Shape 187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4" name="Shape 187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5" name="Shape 187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6" name="Shape 187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7" name="Shape 187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8" name="Shape 187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9" name="Shape 187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0" name="Shape 188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1" name="Shape 188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2" name="Shape 188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3" name="Shape 188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4" name="Shape 188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5" name="Shape 188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6" name="Shape 188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7" name="Shape 188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8" name="Shape 188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9" name="Shape 188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0" name="Shape 189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1" name="Shape 189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2" name="Shape 189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3" name="Shape 189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4" name="Shape 189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5" name="Shape 189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6" name="Shape 189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7" name="Shape 189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8" name="Shape 189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9" name="Shape 189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900" name="Shape 190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901" name="Shape 190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902" name="Shape 190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1903" name="Shape 1903"/>
          <p:cNvGrpSpPr/>
          <p:nvPr/>
        </p:nvGrpSpPr>
        <p:grpSpPr>
          <a:xfrm rot="10800000">
            <a:off x="7828571" y="28707"/>
            <a:ext cx="1140783" cy="5086302"/>
            <a:chOff x="5458325" y="238125"/>
            <a:chExt cx="1174975" cy="5238750"/>
          </a:xfrm>
        </p:grpSpPr>
        <p:sp>
          <p:nvSpPr>
            <p:cNvPr id="1904" name="Shape 190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5" name="Shape 190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6" name="Shape 190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7" name="Shape 190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8" name="Shape 190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9" name="Shape 190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0" name="Shape 191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1" name="Shape 191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2" name="Shape 191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3" name="Shape 191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4" name="Shape 191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5" name="Shape 191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6" name="Shape 191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7" name="Shape 191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8" name="Shape 191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9" name="Shape 191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0" name="Shape 192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1" name="Shape 192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2" name="Shape 192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3" name="Shape 192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4" name="Shape 192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5" name="Shape 192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6" name="Shape 192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7" name="Shape 192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8" name="Shape 192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9" name="Shape 192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0" name="Shape 193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1" name="Shape 193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2" name="Shape 193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3" name="Shape 193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4" name="Shape 193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5" name="Shape 193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6" name="Shape 193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7" name="Shape 193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8" name="Shape 193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9" name="Shape 193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0" name="Shape 194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1" name="Shape 194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2" name="Shape 194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3" name="Shape 194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4" name="Shape 194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5" name="Shape 194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6" name="Shape 194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7" name="Shape 194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8" name="Shape 194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9" name="Shape 194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0" name="Shape 195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1" name="Shape 195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2" name="Shape 195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3" name="Shape 195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4" name="Shape 195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5" name="Shape 195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6" name="Shape 195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7" name="Shape 195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8" name="Shape 195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9" name="Shape 195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0" name="Shape 196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1" name="Shape 196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2" name="Shape 196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3" name="Shape 196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4" name="Shape 196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5" name="Shape 196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grpSp>
        <p:nvGrpSpPr>
          <p:cNvPr id="1966" name="Shape 1966"/>
          <p:cNvGrpSpPr/>
          <p:nvPr/>
        </p:nvGrpSpPr>
        <p:grpSpPr>
          <a:xfrm rot="10800000">
            <a:off x="7682451" y="28707"/>
            <a:ext cx="994639" cy="4940182"/>
            <a:chOff x="5759350" y="388625"/>
            <a:chExt cx="1024450" cy="5088250"/>
          </a:xfrm>
        </p:grpSpPr>
        <p:sp>
          <p:nvSpPr>
            <p:cNvPr id="1967" name="Shape 196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68" name="Shape 196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69" name="Shape 196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0" name="Shape 197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1" name="Shape 197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2" name="Shape 197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3" name="Shape 197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4" name="Shape 197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5" name="Shape 197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6" name="Shape 197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7" name="Shape 197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8" name="Shape 197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9" name="Shape 197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0" name="Shape 198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1" name="Shape 198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2" name="Shape 198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3" name="Shape 198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4" name="Shape 198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5" name="Shape 198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6" name="Shape 198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7" name="Shape 198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8" name="Shape 198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9" name="Shape 198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0" name="Shape 199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1" name="Shape 199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2" name="Shape 199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3" name="Shape 199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4" name="Shape 199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5" name="Shape 199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6" name="Shape 199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7" name="Shape 199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8" name="Shape 199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9" name="Shape 199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0" name="Shape 200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1" name="Shape 200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2" name="Shape 200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3" name="Shape 200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4" name="Shape 200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5" name="Shape 200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6" name="Shape 200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7" name="Shape 200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8" name="Shape 200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9" name="Shape 200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0" name="Shape 201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1" name="Shape 201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2" name="Shape 201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3" name="Shape 201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4" name="Shape 201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5" name="Shape 201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6" name="Shape 201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7" name="Shape 201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8" name="Shape 201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9" name="Shape 201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0" name="Shape 202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1" name="Shape 202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2" name="Shape 202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3" name="Shape 202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4" name="Shape 202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5" name="Shape 202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6" name="Shape 202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7" name="Shape 202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8" name="Shape 202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9" name="Shape 202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0" name="Shape 203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1" name="Shape 203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2" name="Shape 203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3" name="Shape 203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4" name="Shape 203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5" name="Shape 203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6" name="Shape 203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7" name="Shape 203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8" name="Shape 203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9" name="Shape 203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0" name="Shape 204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1" name="Shape 204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2" name="Shape 204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3" name="Shape 204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4" name="Shape 204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5" name="Shape 204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6" name="Shape 204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7" name="Shape 204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8" name="Shape 204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9" name="Shape 204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0" name="Shape 205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1" name="Shape 205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2" name="Shape 205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3" name="Shape 205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4" name="Shape 205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5" name="Shape 205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6" name="Shape 205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7" name="Shape 205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8" name="Shape 205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9" name="Shape 205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0" name="Shape 206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1" name="Shape 206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2" name="Shape 206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3" name="Shape 206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4" name="Shape 206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5" name="Shape 206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6" name="Shape 206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7" name="Shape 206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2068" name="Shape 2068"/>
          <p:cNvGrpSpPr/>
          <p:nvPr/>
        </p:nvGrpSpPr>
        <p:grpSpPr>
          <a:xfrm rot="10800000">
            <a:off x="7682451" y="28707"/>
            <a:ext cx="1140783" cy="5086302"/>
            <a:chOff x="5608825" y="238125"/>
            <a:chExt cx="1174975" cy="5238750"/>
          </a:xfrm>
        </p:grpSpPr>
        <p:sp>
          <p:nvSpPr>
            <p:cNvPr id="2069" name="Shape 206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0" name="Shape 207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1" name="Shape 207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2" name="Shape 207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3" name="Shape 207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4" name="Shape 207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5" name="Shape 207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6" name="Shape 207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7" name="Shape 207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8" name="Shape 207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9" name="Shape 207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0" name="Shape 208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1" name="Shape 208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2" name="Shape 208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3" name="Shape 208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4" name="Shape 208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5" name="Shape 208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6" name="Shape 208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7" name="Shape 208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8" name="Shape 208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9" name="Shape 208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0" name="Shape 209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1" name="Shape 209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2" name="Shape 209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3" name="Shape 209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4" name="Shape 209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5" name="Shape 209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6" name="Shape 209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7" name="Shape 209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8" name="Shape 209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9" name="Shape 209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0" name="Shape 210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1" name="Shape 210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2" name="Shape 210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3" name="Shape 210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4" name="Shape 210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5" name="Shape 210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6" name="Shape 210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7" name="Shape 210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8" name="Shape 210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9" name="Shape 210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0" name="Shape 211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1" name="Shape 211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2" name="Shape 211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3" name="Shape 211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4" name="Shape 211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5" name="Shape 211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6" name="Shape 211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7" name="Shape 211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8" name="Shape 211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sp>
        <p:nvSpPr>
          <p:cNvPr id="2119" name="Shape 2119"/>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954"/>
        <p:cNvGrpSpPr/>
        <p:nvPr/>
      </p:nvGrpSpPr>
      <p:grpSpPr>
        <a:xfrm>
          <a:off x="0" y="0"/>
          <a:ext cx="0" cy="0"/>
          <a:chOff x="0" y="0"/>
          <a:chExt cx="0" cy="0"/>
        </a:xfrm>
      </p:grpSpPr>
      <p:grpSp>
        <p:nvGrpSpPr>
          <p:cNvPr id="2955" name="Shape 2955"/>
          <p:cNvGrpSpPr/>
          <p:nvPr/>
        </p:nvGrpSpPr>
        <p:grpSpPr>
          <a:xfrm rot="10800000">
            <a:off x="8851487" y="28707"/>
            <a:ext cx="264012" cy="5086302"/>
            <a:chOff x="5307800" y="238125"/>
            <a:chExt cx="271925" cy="5238750"/>
          </a:xfrm>
        </p:grpSpPr>
        <p:sp>
          <p:nvSpPr>
            <p:cNvPr id="2956" name="Shape 295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7" name="Shape 295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8" name="Shape 295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9" name="Shape 295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0" name="Shape 296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1" name="Shape 296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2" name="Shape 296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3" name="Shape 296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4" name="Shape 296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5" name="Shape 296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6" name="Shape 296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7" name="Shape 296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8" name="Shape 296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9" name="Shape 296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0" name="Shape 297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1" name="Shape 297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2" name="Shape 297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3" name="Shape 297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4" name="Shape 297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5" name="Shape 297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6" name="Shape 297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7" name="Shape 297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8" name="Shape 297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9" name="Shape 297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0" name="Shape 298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1" name="Shape 298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2" name="Shape 298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3" name="Shape 298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4" name="Shape 298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5" name="Shape 298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6" name="Shape 298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7" name="Shape 298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8" name="Shape 298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9" name="Shape 298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0" name="Shape 299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1" name="Shape 299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2" name="Shape 299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3" name="Shape 299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4" name="Shape 299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5" name="Shape 299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6" name="Shape 299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7" name="Shape 299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8" name="Shape 299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9" name="Shape 299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0" name="Shape 300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1" name="Shape 300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2" name="Shape 300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3" name="Shape 300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4" name="Shape 300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5" name="Shape 300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6" name="Shape 300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7" name="Shape 300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8" name="Shape 300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9" name="Shape 300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0" name="Shape 301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1" name="Shape 301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2" name="Shape 301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3013" name="Shape 3013"/>
          <p:cNvGrpSpPr/>
          <p:nvPr/>
        </p:nvGrpSpPr>
        <p:grpSpPr>
          <a:xfrm rot="10800000">
            <a:off x="7828571" y="28707"/>
            <a:ext cx="1140783" cy="5086302"/>
            <a:chOff x="5458325" y="238125"/>
            <a:chExt cx="1174975" cy="5238750"/>
          </a:xfrm>
        </p:grpSpPr>
        <p:sp>
          <p:nvSpPr>
            <p:cNvPr id="3014" name="Shape 301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5" name="Shape 301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6" name="Shape 301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7" name="Shape 301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8" name="Shape 301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9" name="Shape 301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0" name="Shape 302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1" name="Shape 302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2" name="Shape 302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3" name="Shape 302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4" name="Shape 302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5" name="Shape 302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6" name="Shape 302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7" name="Shape 302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8" name="Shape 302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9" name="Shape 302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0" name="Shape 303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1" name="Shape 303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2" name="Shape 303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3" name="Shape 303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4" name="Shape 303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5" name="Shape 303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6" name="Shape 303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7" name="Shape 303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8" name="Shape 303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9" name="Shape 303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0" name="Shape 304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1" name="Shape 304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2" name="Shape 304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3" name="Shape 304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4" name="Shape 304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5" name="Shape 304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6" name="Shape 304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7" name="Shape 304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8" name="Shape 304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9" name="Shape 304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0" name="Shape 305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1" name="Shape 305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2" name="Shape 305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3" name="Shape 305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4" name="Shape 305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5" name="Shape 305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6" name="Shape 305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7" name="Shape 305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8" name="Shape 305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9" name="Shape 305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0" name="Shape 306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1" name="Shape 306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2" name="Shape 306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3" name="Shape 306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4" name="Shape 306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5" name="Shape 306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6" name="Shape 306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7" name="Shape 306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8" name="Shape 306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9" name="Shape 306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0" name="Shape 307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1" name="Shape 307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2" name="Shape 307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3" name="Shape 307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4" name="Shape 307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5" name="Shape 307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grpSp>
        <p:nvGrpSpPr>
          <p:cNvPr id="3076" name="Shape 3076"/>
          <p:cNvGrpSpPr/>
          <p:nvPr/>
        </p:nvGrpSpPr>
        <p:grpSpPr>
          <a:xfrm rot="10800000">
            <a:off x="7682451" y="28707"/>
            <a:ext cx="994639" cy="4940182"/>
            <a:chOff x="5759350" y="388625"/>
            <a:chExt cx="1024450" cy="5088250"/>
          </a:xfrm>
        </p:grpSpPr>
        <p:sp>
          <p:nvSpPr>
            <p:cNvPr id="3077" name="Shape 307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78" name="Shape 307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79" name="Shape 307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0" name="Shape 308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1" name="Shape 308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2" name="Shape 308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3" name="Shape 308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4" name="Shape 308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5" name="Shape 308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6" name="Shape 308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7" name="Shape 308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8" name="Shape 308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9" name="Shape 308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0" name="Shape 309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1" name="Shape 309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2" name="Shape 309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3" name="Shape 309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4" name="Shape 309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5" name="Shape 309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6" name="Shape 309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7" name="Shape 309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8" name="Shape 309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9" name="Shape 309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0" name="Shape 310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1" name="Shape 310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2" name="Shape 310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3" name="Shape 310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4" name="Shape 310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5" name="Shape 310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6" name="Shape 310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7" name="Shape 310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8" name="Shape 310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9" name="Shape 310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0" name="Shape 311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1" name="Shape 311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2" name="Shape 311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3" name="Shape 311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4" name="Shape 311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5" name="Shape 311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6" name="Shape 311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7" name="Shape 311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8" name="Shape 311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9" name="Shape 311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0" name="Shape 312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1" name="Shape 312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2" name="Shape 312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3" name="Shape 312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4" name="Shape 312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5" name="Shape 312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6" name="Shape 312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7" name="Shape 312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8" name="Shape 312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9" name="Shape 312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0" name="Shape 313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1" name="Shape 313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2" name="Shape 313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3" name="Shape 313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4" name="Shape 313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5" name="Shape 313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6" name="Shape 313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7" name="Shape 313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8" name="Shape 313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9" name="Shape 313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0" name="Shape 314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1" name="Shape 314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2" name="Shape 314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3" name="Shape 314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4" name="Shape 314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5" name="Shape 314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6" name="Shape 314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7" name="Shape 314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8" name="Shape 314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9" name="Shape 314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0" name="Shape 315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1" name="Shape 315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2" name="Shape 315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3" name="Shape 315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4" name="Shape 315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5" name="Shape 315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6" name="Shape 315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7" name="Shape 315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8" name="Shape 315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9" name="Shape 315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0" name="Shape 316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1" name="Shape 316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2" name="Shape 316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3" name="Shape 316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4" name="Shape 316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5" name="Shape 316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6" name="Shape 316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7" name="Shape 316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8" name="Shape 316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9" name="Shape 316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0" name="Shape 317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1" name="Shape 317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2" name="Shape 317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3" name="Shape 317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4" name="Shape 317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5" name="Shape 317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6" name="Shape 317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7" name="Shape 317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3178" name="Shape 3178"/>
          <p:cNvGrpSpPr/>
          <p:nvPr/>
        </p:nvGrpSpPr>
        <p:grpSpPr>
          <a:xfrm rot="10800000">
            <a:off x="7682451" y="28707"/>
            <a:ext cx="1140783" cy="5086302"/>
            <a:chOff x="5608825" y="238125"/>
            <a:chExt cx="1174975" cy="5238750"/>
          </a:xfrm>
        </p:grpSpPr>
        <p:sp>
          <p:nvSpPr>
            <p:cNvPr id="3179" name="Shape 317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0" name="Shape 318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1" name="Shape 318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2" name="Shape 318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3" name="Shape 318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4" name="Shape 318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5" name="Shape 318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6" name="Shape 318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7" name="Shape 318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8" name="Shape 318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9" name="Shape 318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0" name="Shape 319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1" name="Shape 319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2" name="Shape 319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3" name="Shape 319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4" name="Shape 319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5" name="Shape 319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6" name="Shape 319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7" name="Shape 319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8" name="Shape 319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9" name="Shape 319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0" name="Shape 320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1" name="Shape 320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2" name="Shape 320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3" name="Shape 320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4" name="Shape 320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5" name="Shape 320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6" name="Shape 320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7" name="Shape 320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8" name="Shape 320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9" name="Shape 320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0" name="Shape 321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1" name="Shape 321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2" name="Shape 321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3" name="Shape 321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4" name="Shape 321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5" name="Shape 321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6" name="Shape 321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7" name="Shape 321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8" name="Shape 321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9" name="Shape 321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0" name="Shape 322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1" name="Shape 322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2" name="Shape 322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3" name="Shape 322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4" name="Shape 322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5" name="Shape 322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6" name="Shape 322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7" name="Shape 322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8" name="Shape 322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sp>
        <p:nvSpPr>
          <p:cNvPr id="3229" name="Shape 3229"/>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Shape 10" descr="paint_transparent1.png"/>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1" y="0"/>
            <a:ext cx="4095677" cy="5143500"/>
          </a:xfrm>
          <a:prstGeom prst="rect">
            <a:avLst/>
          </a:prstGeom>
          <a:noFill/>
          <a:ln>
            <a:noFill/>
          </a:ln>
        </p:spPr>
      </p:pic>
      <p:sp>
        <p:nvSpPr>
          <p:cNvPr id="11" name="Shape 11"/>
          <p:cNvSpPr txBox="1">
            <a:spLocks noGrp="1"/>
          </p:cNvSpPr>
          <p:nvPr>
            <p:ph type="ctrTitle"/>
          </p:nvPr>
        </p:nvSpPr>
        <p:spPr>
          <a:xfrm>
            <a:off x="3208125" y="3287225"/>
            <a:ext cx="5250300" cy="1159800"/>
          </a:xfrm>
          <a:prstGeom prst="rect">
            <a:avLst/>
          </a:prstGeom>
        </p:spPr>
        <p:txBody>
          <a:bodyPr wrap="square" lIns="91425" tIns="91425" rIns="91425" bIns="91425" anchor="b" anchorCtr="0"/>
          <a:lstStyle>
            <a:lvl1pPr lvl="0" algn="r">
              <a:spcBef>
                <a:spcPts val="0"/>
              </a:spcBef>
              <a:buClr>
                <a:srgbClr val="FFFFFF"/>
              </a:buClr>
              <a:buSzPct val="100000"/>
              <a:buFont typeface="Lato Light"/>
              <a:defRPr sz="5000">
                <a:solidFill>
                  <a:srgbClr val="FFFFFF"/>
                </a:solidFill>
                <a:latin typeface="Lato Light"/>
                <a:ea typeface="Lato Light"/>
                <a:cs typeface="Lato Light"/>
                <a:sym typeface="Lato Light"/>
              </a:defRPr>
            </a:lvl1pPr>
            <a:lvl2pPr lvl="1" algn="r">
              <a:spcBef>
                <a:spcPts val="0"/>
              </a:spcBef>
              <a:buClr>
                <a:srgbClr val="FFFFFF"/>
              </a:buClr>
              <a:buSzPct val="100000"/>
              <a:buFont typeface="Lato Light"/>
              <a:defRPr sz="5000">
                <a:solidFill>
                  <a:srgbClr val="FFFFFF"/>
                </a:solidFill>
                <a:latin typeface="Lato Light"/>
                <a:ea typeface="Lato Light"/>
                <a:cs typeface="Lato Light"/>
                <a:sym typeface="Lato Light"/>
              </a:defRPr>
            </a:lvl2pPr>
            <a:lvl3pPr lvl="2" algn="r">
              <a:spcBef>
                <a:spcPts val="0"/>
              </a:spcBef>
              <a:buClr>
                <a:srgbClr val="FFFFFF"/>
              </a:buClr>
              <a:buSzPct val="100000"/>
              <a:buFont typeface="Lato Light"/>
              <a:defRPr sz="5000">
                <a:solidFill>
                  <a:srgbClr val="FFFFFF"/>
                </a:solidFill>
                <a:latin typeface="Lato Light"/>
                <a:ea typeface="Lato Light"/>
                <a:cs typeface="Lato Light"/>
                <a:sym typeface="Lato Light"/>
              </a:defRPr>
            </a:lvl3pPr>
            <a:lvl4pPr lvl="3" algn="r">
              <a:spcBef>
                <a:spcPts val="0"/>
              </a:spcBef>
              <a:buClr>
                <a:srgbClr val="FFFFFF"/>
              </a:buClr>
              <a:buSzPct val="100000"/>
              <a:buFont typeface="Lato Light"/>
              <a:defRPr sz="5000">
                <a:solidFill>
                  <a:srgbClr val="FFFFFF"/>
                </a:solidFill>
                <a:latin typeface="Lato Light"/>
                <a:ea typeface="Lato Light"/>
                <a:cs typeface="Lato Light"/>
                <a:sym typeface="Lato Light"/>
              </a:defRPr>
            </a:lvl4pPr>
            <a:lvl5pPr lvl="4" algn="r">
              <a:spcBef>
                <a:spcPts val="0"/>
              </a:spcBef>
              <a:buClr>
                <a:srgbClr val="FFFFFF"/>
              </a:buClr>
              <a:buSzPct val="100000"/>
              <a:buFont typeface="Lato Light"/>
              <a:defRPr sz="5000">
                <a:solidFill>
                  <a:srgbClr val="FFFFFF"/>
                </a:solidFill>
                <a:latin typeface="Lato Light"/>
                <a:ea typeface="Lato Light"/>
                <a:cs typeface="Lato Light"/>
                <a:sym typeface="Lato Light"/>
              </a:defRPr>
            </a:lvl5pPr>
            <a:lvl6pPr lvl="5" algn="r">
              <a:spcBef>
                <a:spcPts val="0"/>
              </a:spcBef>
              <a:buClr>
                <a:srgbClr val="FFFFFF"/>
              </a:buClr>
              <a:buSzPct val="100000"/>
              <a:buFont typeface="Lato Light"/>
              <a:defRPr sz="5000">
                <a:solidFill>
                  <a:srgbClr val="FFFFFF"/>
                </a:solidFill>
                <a:latin typeface="Lato Light"/>
                <a:ea typeface="Lato Light"/>
                <a:cs typeface="Lato Light"/>
                <a:sym typeface="Lato Light"/>
              </a:defRPr>
            </a:lvl6pPr>
            <a:lvl7pPr lvl="6" algn="r">
              <a:spcBef>
                <a:spcPts val="0"/>
              </a:spcBef>
              <a:buClr>
                <a:srgbClr val="FFFFFF"/>
              </a:buClr>
              <a:buSzPct val="100000"/>
              <a:buFont typeface="Lato Light"/>
              <a:defRPr sz="5000">
                <a:solidFill>
                  <a:srgbClr val="FFFFFF"/>
                </a:solidFill>
                <a:latin typeface="Lato Light"/>
                <a:ea typeface="Lato Light"/>
                <a:cs typeface="Lato Light"/>
                <a:sym typeface="Lato Light"/>
              </a:defRPr>
            </a:lvl7pPr>
            <a:lvl8pPr lvl="7" algn="r">
              <a:spcBef>
                <a:spcPts val="0"/>
              </a:spcBef>
              <a:buClr>
                <a:srgbClr val="FFFFFF"/>
              </a:buClr>
              <a:buSzPct val="100000"/>
              <a:buFont typeface="Lato Light"/>
              <a:defRPr sz="5000">
                <a:solidFill>
                  <a:srgbClr val="FFFFFF"/>
                </a:solidFill>
                <a:latin typeface="Lato Light"/>
                <a:ea typeface="Lato Light"/>
                <a:cs typeface="Lato Light"/>
                <a:sym typeface="Lato Light"/>
              </a:defRPr>
            </a:lvl8pPr>
            <a:lvl9pPr lvl="8" algn="r">
              <a:spcBef>
                <a:spcPts val="0"/>
              </a:spcBef>
              <a:buClr>
                <a:srgbClr val="FFFFFF"/>
              </a:buClr>
              <a:buSzPct val="100000"/>
              <a:buFont typeface="Lato Light"/>
              <a:defRPr sz="5000">
                <a:solidFill>
                  <a:srgbClr val="FFFFFF"/>
                </a:solidFill>
                <a:latin typeface="Lato Light"/>
                <a:ea typeface="Lato Light"/>
                <a:cs typeface="Lato Light"/>
                <a:sym typeface="Lato Light"/>
              </a:defRPr>
            </a:lvl9pPr>
          </a:lstStyle>
          <a:p>
            <a:endParaRPr/>
          </a:p>
        </p:txBody>
      </p:sp>
    </p:spTree>
    <p:extLst>
      <p:ext uri="{BB962C8B-B14F-4D97-AF65-F5344CB8AC3E}">
        <p14:creationId xmlns:p14="http://schemas.microsoft.com/office/powerpoint/2010/main" val="210025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btitle">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Shape 13" descr="paint_transparent4.png"/>
          <p:cNvPicPr preferRelativeResize="0"/>
          <p:nvPr/>
        </p:nvPicPr>
        <p:blipFill rotWithShape="1">
          <a:blip r:embed="rId3">
            <a:alphaModFix/>
            <a:extLst>
              <a:ext uri="{28A0092B-C50C-407E-A947-70E740481C1C}">
                <a14:useLocalDpi xmlns:a14="http://schemas.microsoft.com/office/drawing/2010/main"/>
              </a:ext>
            </a:extLst>
          </a:blip>
          <a:srcRect/>
          <a:stretch/>
        </p:blipFill>
        <p:spPr>
          <a:xfrm>
            <a:off x="4567925" y="0"/>
            <a:ext cx="4576075" cy="5143524"/>
          </a:xfrm>
          <a:prstGeom prst="rect">
            <a:avLst/>
          </a:prstGeom>
          <a:noFill/>
          <a:ln>
            <a:noFill/>
          </a:ln>
        </p:spPr>
      </p:pic>
      <p:sp>
        <p:nvSpPr>
          <p:cNvPr id="14" name="Shape 14"/>
          <p:cNvSpPr/>
          <p:nvPr/>
        </p:nvSpPr>
        <p:spPr>
          <a:xfrm>
            <a:off x="0" y="-150"/>
            <a:ext cx="5300700" cy="5143500"/>
          </a:xfrm>
          <a:prstGeom prst="rect">
            <a:avLst/>
          </a:prstGeom>
          <a:solidFill>
            <a:srgbClr val="FFFFFF"/>
          </a:solidFill>
          <a:ln>
            <a:noFill/>
          </a:ln>
        </p:spPr>
        <p:txBody>
          <a:bodyPr wrap="square" lIns="91425" tIns="91425" rIns="91425" bIns="91425" anchor="ctr" anchorCtr="0">
            <a:noAutofit/>
          </a:bodyPr>
          <a:lstStyle/>
          <a:p>
            <a:endParaRPr/>
          </a:p>
        </p:txBody>
      </p:sp>
      <p:sp>
        <p:nvSpPr>
          <p:cNvPr id="15" name="Shape 15"/>
          <p:cNvSpPr txBox="1">
            <a:spLocks noGrp="1"/>
          </p:cNvSpPr>
          <p:nvPr>
            <p:ph type="ctrTitle"/>
          </p:nvPr>
        </p:nvSpPr>
        <p:spPr>
          <a:xfrm>
            <a:off x="685800" y="2878750"/>
            <a:ext cx="3914700" cy="1159800"/>
          </a:xfrm>
          <a:prstGeom prst="rect">
            <a:avLst/>
          </a:prstGeom>
        </p:spPr>
        <p:txBody>
          <a:bodyPr wrap="square"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6" name="Shape 16"/>
          <p:cNvSpPr txBox="1">
            <a:spLocks noGrp="1"/>
          </p:cNvSpPr>
          <p:nvPr>
            <p:ph type="subTitle" idx="1"/>
          </p:nvPr>
        </p:nvSpPr>
        <p:spPr>
          <a:xfrm>
            <a:off x="685800" y="4135454"/>
            <a:ext cx="3914700" cy="784800"/>
          </a:xfrm>
          <a:prstGeom prst="rect">
            <a:avLst/>
          </a:prstGeom>
        </p:spPr>
        <p:txBody>
          <a:bodyPr wrap="square" lIns="91425" tIns="91425" rIns="91425" bIns="91425" anchor="t" anchorCtr="0"/>
          <a:lstStyle>
            <a:lvl1pPr lvl="0" rtl="0">
              <a:spcBef>
                <a:spcPts val="0"/>
              </a:spcBef>
              <a:buClr>
                <a:schemeClr val="dk2"/>
              </a:buClr>
              <a:buSzPct val="100000"/>
              <a:buNone/>
              <a:defRPr sz="1400">
                <a:solidFill>
                  <a:schemeClr val="dk2"/>
                </a:solidFill>
              </a:defRPr>
            </a:lvl1pPr>
            <a:lvl2pPr lvl="1" rtl="0">
              <a:spcBef>
                <a:spcPts val="0"/>
              </a:spcBef>
              <a:buClr>
                <a:schemeClr val="dk2"/>
              </a:buClr>
              <a:buSzPct val="100000"/>
              <a:buNone/>
              <a:defRPr sz="1400">
                <a:solidFill>
                  <a:schemeClr val="dk2"/>
                </a:solidFill>
              </a:defRPr>
            </a:lvl2pPr>
            <a:lvl3pPr lvl="2" rtl="0">
              <a:spcBef>
                <a:spcPts val="0"/>
              </a:spcBef>
              <a:buClr>
                <a:schemeClr val="dk2"/>
              </a:buClr>
              <a:buSzPct val="100000"/>
              <a:buNone/>
              <a:defRPr sz="1400">
                <a:solidFill>
                  <a:schemeClr val="dk2"/>
                </a:solidFill>
              </a:defRPr>
            </a:lvl3pPr>
            <a:lvl4pPr lvl="3" rtl="0">
              <a:spcBef>
                <a:spcPts val="0"/>
              </a:spcBef>
              <a:buClr>
                <a:schemeClr val="dk2"/>
              </a:buClr>
              <a:buSzPct val="100000"/>
              <a:buNone/>
              <a:defRPr sz="1400">
                <a:solidFill>
                  <a:schemeClr val="dk2"/>
                </a:solidFill>
              </a:defRPr>
            </a:lvl4pPr>
            <a:lvl5pPr lvl="4" rtl="0">
              <a:spcBef>
                <a:spcPts val="0"/>
              </a:spcBef>
              <a:buClr>
                <a:schemeClr val="dk2"/>
              </a:buClr>
              <a:buSzPct val="100000"/>
              <a:buNone/>
              <a:defRPr sz="1400">
                <a:solidFill>
                  <a:schemeClr val="dk2"/>
                </a:solidFill>
              </a:defRPr>
            </a:lvl5pPr>
            <a:lvl6pPr lvl="5" rtl="0">
              <a:spcBef>
                <a:spcPts val="0"/>
              </a:spcBef>
              <a:buClr>
                <a:schemeClr val="dk2"/>
              </a:buClr>
              <a:buSzPct val="100000"/>
              <a:buNone/>
              <a:defRPr sz="1400">
                <a:solidFill>
                  <a:schemeClr val="dk2"/>
                </a:solidFill>
              </a:defRPr>
            </a:lvl6pPr>
            <a:lvl7pPr lvl="6" rtl="0">
              <a:spcBef>
                <a:spcPts val="0"/>
              </a:spcBef>
              <a:buClr>
                <a:schemeClr val="dk2"/>
              </a:buClr>
              <a:buSzPct val="100000"/>
              <a:buNone/>
              <a:defRPr sz="1400">
                <a:solidFill>
                  <a:schemeClr val="dk2"/>
                </a:solidFill>
              </a:defRPr>
            </a:lvl7pPr>
            <a:lvl8pPr lvl="7" rtl="0">
              <a:spcBef>
                <a:spcPts val="0"/>
              </a:spcBef>
              <a:buClr>
                <a:schemeClr val="dk2"/>
              </a:buClr>
              <a:buSzPct val="100000"/>
              <a:buNone/>
              <a:defRPr sz="1400">
                <a:solidFill>
                  <a:schemeClr val="dk2"/>
                </a:solidFill>
              </a:defRPr>
            </a:lvl8pPr>
            <a:lvl9pPr lvl="8" rtl="0">
              <a:spcBef>
                <a:spcPts val="0"/>
              </a:spcBef>
              <a:buClr>
                <a:schemeClr val="dk2"/>
              </a:buClr>
              <a:buSzPct val="100000"/>
              <a:buNone/>
              <a:defRPr sz="1400">
                <a:solidFill>
                  <a:schemeClr val="dk2"/>
                </a:solidFill>
              </a:defRPr>
            </a:lvl9pPr>
          </a:lstStyle>
          <a:p>
            <a:endParaRPr/>
          </a:p>
        </p:txBody>
      </p:sp>
    </p:spTree>
    <p:extLst>
      <p:ext uri="{BB962C8B-B14F-4D97-AF65-F5344CB8AC3E}">
        <p14:creationId xmlns:p14="http://schemas.microsoft.com/office/powerpoint/2010/main" val="185148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1 column">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Shape 22"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Shape 23"/>
          <p:cNvSpPr txBox="1">
            <a:spLocks noGrp="1"/>
          </p:cNvSpPr>
          <p:nvPr>
            <p:ph type="title"/>
          </p:nvPr>
        </p:nvSpPr>
        <p:spPr>
          <a:xfrm>
            <a:off x="457200" y="1348975"/>
            <a:ext cx="5511300" cy="857400"/>
          </a:xfrm>
          <a:prstGeom prst="rect">
            <a:avLst/>
          </a:prstGeom>
        </p:spPr>
        <p:txBody>
          <a:bodyPr wrap="square" lIns="91425" tIns="91425" rIns="91425" bIns="91425" anchor="b" anchorCtr="0"/>
          <a:lstStyle>
            <a:lvl1pPr lvl="0">
              <a:spcBef>
                <a:spcPts val="0"/>
              </a:spcBef>
              <a:buFont typeface="Lato Hairline"/>
              <a:defRPr>
                <a:latin typeface="Lato Hairline"/>
                <a:ea typeface="Lato Hairline"/>
                <a:cs typeface="Lato Hairline"/>
                <a:sym typeface="Lato Hairline"/>
              </a:defRPr>
            </a:lvl1pPr>
            <a:lvl2pPr lvl="1">
              <a:spcBef>
                <a:spcPts val="0"/>
              </a:spcBef>
              <a:buFont typeface="Lato Hairline"/>
              <a:defRPr>
                <a:latin typeface="Lato Hairline"/>
                <a:ea typeface="Lato Hairline"/>
                <a:cs typeface="Lato Hairline"/>
                <a:sym typeface="Lato Hairline"/>
              </a:defRPr>
            </a:lvl2pPr>
            <a:lvl3pPr lvl="2">
              <a:spcBef>
                <a:spcPts val="0"/>
              </a:spcBef>
              <a:buFont typeface="Lato Hairline"/>
              <a:defRPr>
                <a:latin typeface="Lato Hairline"/>
                <a:ea typeface="Lato Hairline"/>
                <a:cs typeface="Lato Hairline"/>
                <a:sym typeface="Lato Hairline"/>
              </a:defRPr>
            </a:lvl3pPr>
            <a:lvl4pPr lvl="3">
              <a:spcBef>
                <a:spcPts val="0"/>
              </a:spcBef>
              <a:buFont typeface="Lato Hairline"/>
              <a:defRPr>
                <a:latin typeface="Lato Hairline"/>
                <a:ea typeface="Lato Hairline"/>
                <a:cs typeface="Lato Hairline"/>
                <a:sym typeface="Lato Hairline"/>
              </a:defRPr>
            </a:lvl4pPr>
            <a:lvl5pPr lvl="4">
              <a:spcBef>
                <a:spcPts val="0"/>
              </a:spcBef>
              <a:buFont typeface="Lato Hairline"/>
              <a:defRPr>
                <a:latin typeface="Lato Hairline"/>
                <a:ea typeface="Lato Hairline"/>
                <a:cs typeface="Lato Hairline"/>
                <a:sym typeface="Lato Hairline"/>
              </a:defRPr>
            </a:lvl5pPr>
            <a:lvl6pPr lvl="5">
              <a:spcBef>
                <a:spcPts val="0"/>
              </a:spcBef>
              <a:buFont typeface="Lato Hairline"/>
              <a:defRPr>
                <a:latin typeface="Lato Hairline"/>
                <a:ea typeface="Lato Hairline"/>
                <a:cs typeface="Lato Hairline"/>
                <a:sym typeface="Lato Hairline"/>
              </a:defRPr>
            </a:lvl6pPr>
            <a:lvl7pPr lvl="6">
              <a:spcBef>
                <a:spcPts val="0"/>
              </a:spcBef>
              <a:buFont typeface="Lato Hairline"/>
              <a:defRPr>
                <a:latin typeface="Lato Hairline"/>
                <a:ea typeface="Lato Hairline"/>
                <a:cs typeface="Lato Hairline"/>
                <a:sym typeface="Lato Hairline"/>
              </a:defRPr>
            </a:lvl7pPr>
            <a:lvl8pPr lvl="7">
              <a:spcBef>
                <a:spcPts val="0"/>
              </a:spcBef>
              <a:buFont typeface="Lato Hairline"/>
              <a:defRPr>
                <a:latin typeface="Lato Hairline"/>
                <a:ea typeface="Lato Hairline"/>
                <a:cs typeface="Lato Hairline"/>
                <a:sym typeface="Lato Hairline"/>
              </a:defRPr>
            </a:lvl8pPr>
            <a:lvl9pPr lvl="8">
              <a:spcBef>
                <a:spcPts val="0"/>
              </a:spcBef>
              <a:buFont typeface="Lato Hairline"/>
              <a:defRPr>
                <a:latin typeface="Lato Hairline"/>
                <a:ea typeface="Lato Hairline"/>
                <a:cs typeface="Lato Hairline"/>
                <a:sym typeface="Lato Hairline"/>
              </a:defRPr>
            </a:lvl9pPr>
          </a:lstStyle>
          <a:p>
            <a:endParaRPr/>
          </a:p>
        </p:txBody>
      </p:sp>
      <p:sp>
        <p:nvSpPr>
          <p:cNvPr id="24" name="Shape 24"/>
          <p:cNvSpPr txBox="1">
            <a:spLocks noGrp="1"/>
          </p:cNvSpPr>
          <p:nvPr>
            <p:ph type="body" idx="1"/>
          </p:nvPr>
        </p:nvSpPr>
        <p:spPr>
          <a:xfrm>
            <a:off x="457200" y="2244400"/>
            <a:ext cx="5511300" cy="2605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812003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Shape 40"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1" name="Shape 41"/>
          <p:cNvSpPr txBox="1">
            <a:spLocks noGrp="1"/>
          </p:cNvSpPr>
          <p:nvPr>
            <p:ph type="title"/>
          </p:nvPr>
        </p:nvSpPr>
        <p:spPr>
          <a:xfrm>
            <a:off x="457200" y="1348975"/>
            <a:ext cx="55113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2" name="Shape 42"/>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38469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circle">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Shape 48" descr="paint_transparent4.png"/>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Shape 49"/>
          <p:cNvSpPr txBox="1">
            <a:spLocks noGrp="1"/>
          </p:cNvSpPr>
          <p:nvPr>
            <p:ph type="sldNum" idx="12"/>
          </p:nvPr>
        </p:nvSpPr>
        <p:spPr>
          <a:xfrm>
            <a:off x="4297650" y="4673651"/>
            <a:ext cx="548700" cy="393600"/>
          </a:xfrm>
          <a:prstGeom prst="rect">
            <a:avLst/>
          </a:prstGeom>
        </p:spPr>
        <p:txBody>
          <a:bodyPr wrap="square" lIns="91425" tIns="91425" rIns="91425" bIns="91425" anchor="ctr" anchorCtr="0">
            <a:noAutofit/>
          </a:bodyPr>
          <a:lstStyle/>
          <a:p>
            <a:pPr algn="ctr"/>
            <a:fld id="{00000000-1234-1234-1234-123412341234}" type="slidenum">
              <a:rPr lang="en"/>
              <a:pPr algn="ctr"/>
              <a:t>‹#›</a:t>
            </a:fld>
            <a:endParaRPr lang="en"/>
          </a:p>
        </p:txBody>
      </p:sp>
    </p:spTree>
    <p:extLst>
      <p:ext uri="{BB962C8B-B14F-4D97-AF65-F5344CB8AC3E}">
        <p14:creationId xmlns:p14="http://schemas.microsoft.com/office/powerpoint/2010/main" val="27348112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18300" y="739375"/>
            <a:ext cx="6761100" cy="857400"/>
          </a:xfrm>
          <a:prstGeom prst="rect">
            <a:avLst/>
          </a:prstGeom>
          <a:noFill/>
          <a:ln>
            <a:noFill/>
          </a:ln>
        </p:spPr>
        <p:txBody>
          <a:bodyPr wrap="square" lIns="91425" tIns="91425" rIns="91425" bIns="91425" anchor="b" anchorCtr="0"/>
          <a:lstStyle>
            <a:lvl1pPr lvl="0">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1pPr>
            <a:lvl2pPr lvl="1">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2pPr>
            <a:lvl3pPr lvl="2">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3pPr>
            <a:lvl4pPr lvl="3">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4pPr>
            <a:lvl5pPr lvl="4">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5pPr>
            <a:lvl6pPr lvl="5">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6pPr>
            <a:lvl7pPr lvl="6">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7pPr>
            <a:lvl8pPr lvl="7">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8pPr>
            <a:lvl9pPr lvl="8">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9pPr>
          </a:lstStyle>
          <a:p>
            <a:endParaRPr/>
          </a:p>
        </p:txBody>
      </p:sp>
      <p:sp>
        <p:nvSpPr>
          <p:cNvPr id="7" name="Shape 7"/>
          <p:cNvSpPr txBox="1">
            <a:spLocks noGrp="1"/>
          </p:cNvSpPr>
          <p:nvPr>
            <p:ph type="body" idx="1"/>
          </p:nvPr>
        </p:nvSpPr>
        <p:spPr>
          <a:xfrm>
            <a:off x="718300" y="1733550"/>
            <a:ext cx="6761100" cy="2980500"/>
          </a:xfrm>
          <a:prstGeom prst="rect">
            <a:avLst/>
          </a:prstGeom>
          <a:noFill/>
          <a:ln>
            <a:noFill/>
          </a:ln>
        </p:spPr>
        <p:txBody>
          <a:bodyPr wrap="square" lIns="91425" tIns="91425" rIns="91425" bIns="91425" anchor="t" anchorCtr="0"/>
          <a:lstStyle>
            <a:lvl1pPr lvl="0">
              <a:spcBef>
                <a:spcPts val="60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1pPr>
            <a:lvl2pPr lvl="1">
              <a:spcBef>
                <a:spcPts val="48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2pPr>
            <a:lvl3pPr lvl="2">
              <a:spcBef>
                <a:spcPts val="48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3pPr>
            <a:lvl4pPr lvl="3">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4pPr>
            <a:lvl5pPr lvl="4">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5pPr>
            <a:lvl6pPr lvl="5">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6pPr>
            <a:lvl7pPr lvl="6">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7pPr>
            <a:lvl8pPr lvl="7">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8pPr>
            <a:lvl9pPr lvl="8">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Shape 8"/>
          <p:cNvSpPr txBox="1">
            <a:spLocks noGrp="1"/>
          </p:cNvSpPr>
          <p:nvPr>
            <p:ph type="sldNum" idx="12"/>
          </p:nvPr>
        </p:nvSpPr>
        <p:spPr>
          <a:xfrm>
            <a:off x="91531" y="4720201"/>
            <a:ext cx="548700" cy="393600"/>
          </a:xfrm>
          <a:prstGeom prst="rect">
            <a:avLst/>
          </a:prstGeom>
          <a:noFill/>
          <a:ln>
            <a:noFill/>
          </a:ln>
        </p:spPr>
        <p:txBody>
          <a:bodyPr wrap="square" lIns="91425" tIns="91425" rIns="91425" bIns="91425" anchor="ctr" anchorCtr="0">
            <a:noAutofit/>
          </a:bodyPr>
          <a:lstStyle/>
          <a:p>
            <a:pPr lvl="0">
              <a:spcBef>
                <a:spcPts val="0"/>
              </a:spcBef>
              <a:buNone/>
            </a:pPr>
            <a:fld id="{00000000-1234-1234-1234-123412341234}" type="slidenum">
              <a:rPr lang="en" sz="1200">
                <a:solidFill>
                  <a:srgbClr val="0B87A1"/>
                </a:solidFill>
                <a:latin typeface="Dosis Light"/>
                <a:ea typeface="Dosis Light"/>
                <a:cs typeface="Dosis Light"/>
                <a:sym typeface="Dosis Light"/>
              </a:rPr>
              <a:t>‹#›</a:t>
            </a:fld>
            <a:endParaRPr lang="en" sz="1200">
              <a:solidFill>
                <a:srgbClr val="0B87A1"/>
              </a:solidFill>
              <a:latin typeface="Dosis Light"/>
              <a:ea typeface="Dosis Light"/>
              <a:cs typeface="Dosis Light"/>
              <a:sym typeface="Dosis Ligh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1348975"/>
            <a:ext cx="5511300" cy="857400"/>
          </a:xfrm>
          <a:prstGeom prst="rect">
            <a:avLst/>
          </a:prstGeom>
          <a:noFill/>
          <a:ln>
            <a:noFill/>
          </a:ln>
        </p:spPr>
        <p:txBody>
          <a:bodyPr wrap="square" lIns="91425" tIns="91425" rIns="91425" bIns="91425" anchor="b" anchorCtr="0"/>
          <a:lstStyle>
            <a:lvl1pPr lvl="0">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1pPr>
            <a:lvl2pPr lvl="1">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2pPr>
            <a:lvl3pPr lvl="2">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3pPr>
            <a:lvl4pPr lvl="3">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4pPr>
            <a:lvl5pPr lvl="4">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5pPr>
            <a:lvl6pPr lvl="5">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6pPr>
            <a:lvl7pPr lvl="6">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7pPr>
            <a:lvl8pPr lvl="7">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8pPr>
            <a:lvl9pPr lvl="8">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9pPr>
          </a:lstStyle>
          <a:p>
            <a:endParaRPr/>
          </a:p>
        </p:txBody>
      </p:sp>
      <p:sp>
        <p:nvSpPr>
          <p:cNvPr id="7" name="Shape 7"/>
          <p:cNvSpPr txBox="1">
            <a:spLocks noGrp="1"/>
          </p:cNvSpPr>
          <p:nvPr>
            <p:ph type="body" idx="1"/>
          </p:nvPr>
        </p:nvSpPr>
        <p:spPr>
          <a:xfrm>
            <a:off x="457200" y="2244400"/>
            <a:ext cx="5511300" cy="2605200"/>
          </a:xfrm>
          <a:prstGeom prst="rect">
            <a:avLst/>
          </a:prstGeom>
          <a:noFill/>
          <a:ln>
            <a:noFill/>
          </a:ln>
        </p:spPr>
        <p:txBody>
          <a:bodyPr wrap="square" lIns="91425" tIns="91425" rIns="91425" bIns="91425" anchor="t" anchorCtr="0"/>
          <a:lstStyle>
            <a:lvl1pPr lvl="0">
              <a:spcBef>
                <a:spcPts val="600"/>
              </a:spcBef>
              <a:buClr>
                <a:srgbClr val="B7B7B7"/>
              </a:buClr>
              <a:buSzPct val="100000"/>
              <a:buFont typeface="Lato Light"/>
              <a:buChar char="×"/>
              <a:defRPr sz="1800">
                <a:solidFill>
                  <a:srgbClr val="666666"/>
                </a:solidFill>
                <a:latin typeface="Lato Light"/>
                <a:ea typeface="Lato Light"/>
                <a:cs typeface="Lato Light"/>
                <a:sym typeface="Lato Light"/>
              </a:defRPr>
            </a:lvl1pPr>
            <a:lvl2pPr lvl="1">
              <a:spcBef>
                <a:spcPts val="480"/>
              </a:spcBef>
              <a:buClr>
                <a:srgbClr val="B7B7B7"/>
              </a:buClr>
              <a:buSzPct val="100000"/>
              <a:buFont typeface="Lato Light"/>
              <a:buChar char="×"/>
              <a:defRPr sz="1800">
                <a:solidFill>
                  <a:srgbClr val="666666"/>
                </a:solidFill>
                <a:latin typeface="Lato Light"/>
                <a:ea typeface="Lato Light"/>
                <a:cs typeface="Lato Light"/>
                <a:sym typeface="Lato Light"/>
              </a:defRPr>
            </a:lvl2pPr>
            <a:lvl3pPr lvl="2">
              <a:spcBef>
                <a:spcPts val="480"/>
              </a:spcBef>
              <a:buClr>
                <a:srgbClr val="B7B7B7"/>
              </a:buClr>
              <a:buSzPct val="100000"/>
              <a:buFont typeface="Lato Light"/>
              <a:buChar char="×"/>
              <a:defRPr sz="1800">
                <a:solidFill>
                  <a:srgbClr val="666666"/>
                </a:solidFill>
                <a:latin typeface="Lato Light"/>
                <a:ea typeface="Lato Light"/>
                <a:cs typeface="Lato Light"/>
                <a:sym typeface="Lato Light"/>
              </a:defRPr>
            </a:lvl3pPr>
            <a:lvl4pPr lvl="3">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4pPr>
            <a:lvl5pPr lvl="4">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5pPr>
            <a:lvl6pPr lvl="5">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6pPr>
            <a:lvl7pPr lvl="6">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7pPr>
            <a:lvl8pPr lvl="7">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8pPr>
            <a:lvl9pPr lvl="8">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9pPr>
          </a:lstStyle>
          <a:p>
            <a:endParaRPr/>
          </a:p>
        </p:txBody>
      </p:sp>
      <p:sp>
        <p:nvSpPr>
          <p:cNvPr id="8" name="Shape 8"/>
          <p:cNvSpPr txBox="1">
            <a:spLocks noGrp="1"/>
          </p:cNvSpPr>
          <p:nvPr>
            <p:ph type="sldNum" idx="12"/>
          </p:nvPr>
        </p:nvSpPr>
        <p:spPr>
          <a:xfrm>
            <a:off x="8480584" y="4673651"/>
            <a:ext cx="548700" cy="393600"/>
          </a:xfrm>
          <a:prstGeom prst="rect">
            <a:avLst/>
          </a:prstGeom>
          <a:noFill/>
          <a:ln>
            <a:noFill/>
          </a:ln>
        </p:spPr>
        <p:txBody>
          <a:bodyPr wrap="square" lIns="91425" tIns="91425" rIns="91425" bIns="91425" anchor="ctr" anchorCtr="0">
            <a:noAutofit/>
          </a:bodyPr>
          <a:lstStyle/>
          <a:p>
            <a:pPr algn="r"/>
            <a:fld id="{00000000-1234-1234-1234-123412341234}" type="slidenum">
              <a:rPr lang="en" sz="1800">
                <a:solidFill>
                  <a:srgbClr val="FFFFFF"/>
                </a:solidFill>
                <a:latin typeface="Lato Light"/>
                <a:ea typeface="Lato Light"/>
                <a:cs typeface="Lato Light"/>
                <a:sym typeface="Lato Light"/>
              </a:rPr>
              <a:pPr algn="r"/>
              <a:t>‹#›</a:t>
            </a:fld>
            <a:endParaRPr lang="en" sz="1800">
              <a:solidFill>
                <a:srgbClr val="FFFFFF"/>
              </a:solidFill>
              <a:latin typeface="Lato Light"/>
              <a:ea typeface="Lato Light"/>
              <a:cs typeface="Lato Light"/>
              <a:sym typeface="Lato Light"/>
            </a:endParaRPr>
          </a:p>
        </p:txBody>
      </p:sp>
    </p:spTree>
    <p:extLst>
      <p:ext uri="{BB962C8B-B14F-4D97-AF65-F5344CB8AC3E}">
        <p14:creationId xmlns:p14="http://schemas.microsoft.com/office/powerpoint/2010/main" val="3813960714"/>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5" r:id="rId3"/>
    <p:sldLayoutId id="2147483668" r:id="rId4"/>
    <p:sldLayoutId id="2147483670" r:id="rId5"/>
    <p:sldLayoutId id="2147483672" r:id="rId6"/>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www.slidescarnival.com/help-use-presentation-template" TargetMode="External"/><Relationship Id="rId4" Type="http://schemas.openxmlformats.org/officeDocument/2006/relationships/hyperlink" Target="http://creativecommons.org/licenses/by/4.0/" TargetMode="External"/><Relationship Id="rId5"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Shape 3836"/>
          <p:cNvSpPr txBox="1">
            <a:spLocks noGrp="1"/>
          </p:cNvSpPr>
          <p:nvPr>
            <p:ph type="ctrTitle"/>
          </p:nvPr>
        </p:nvSpPr>
        <p:spPr>
          <a:xfrm>
            <a:off x="762000" y="696425"/>
            <a:ext cx="5396700" cy="1159800"/>
          </a:xfrm>
          <a:prstGeom prst="rect">
            <a:avLst/>
          </a:prstGeom>
        </p:spPr>
        <p:txBody>
          <a:bodyPr wrap="square" lIns="91425" tIns="91425" rIns="91425" bIns="91425" anchor="t" anchorCtr="0">
            <a:noAutofit/>
          </a:bodyPr>
          <a:lstStyle/>
          <a:p>
            <a:pPr lvl="0">
              <a:spcBef>
                <a:spcPts val="0"/>
              </a:spcBef>
              <a:buNone/>
            </a:pPr>
            <a:r>
              <a:rPr lang="en-US" dirty="0" smtClean="0"/>
              <a:t>Open Source</a:t>
            </a:r>
            <a:br>
              <a:rPr lang="en-US" dirty="0" smtClean="0"/>
            </a:br>
            <a:r>
              <a:rPr lang="en-US" dirty="0" smtClean="0"/>
              <a:t>Satellites</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Shape 3841"/>
          <p:cNvSpPr txBox="1">
            <a:spLocks noGrp="1"/>
          </p:cNvSpPr>
          <p:nvPr>
            <p:ph type="title"/>
          </p:nvPr>
        </p:nvSpPr>
        <p:spPr>
          <a:xfrm>
            <a:off x="718300" y="149403"/>
            <a:ext cx="6761100" cy="857400"/>
          </a:xfrm>
          <a:prstGeom prst="rect">
            <a:avLst/>
          </a:prstGeom>
        </p:spPr>
        <p:txBody>
          <a:bodyPr wrap="square" lIns="91425" tIns="91425" rIns="91425" bIns="91425" anchor="b" anchorCtr="0">
            <a:noAutofit/>
          </a:bodyPr>
          <a:lstStyle/>
          <a:p>
            <a:pPr lvl="0" rtl="0">
              <a:spcBef>
                <a:spcPts val="0"/>
              </a:spcBef>
              <a:buNone/>
            </a:pPr>
            <a:r>
              <a:rPr lang="en" dirty="0"/>
              <a:t>INSTRUCTIONS FOR USE</a:t>
            </a:r>
          </a:p>
        </p:txBody>
      </p:sp>
      <p:sp>
        <p:nvSpPr>
          <p:cNvPr id="3843" name="Shape 3843"/>
          <p:cNvSpPr txBox="1">
            <a:spLocks noGrp="1"/>
          </p:cNvSpPr>
          <p:nvPr>
            <p:ph type="body" idx="1"/>
          </p:nvPr>
        </p:nvSpPr>
        <p:spPr>
          <a:xfrm>
            <a:off x="718299" y="1006803"/>
            <a:ext cx="7271919" cy="2956347"/>
          </a:xfrm>
          <a:prstGeom prst="rect">
            <a:avLst/>
          </a:prstGeom>
        </p:spPr>
        <p:txBody>
          <a:bodyPr wrap="square" lIns="91425" tIns="91425" rIns="91425" bIns="91425" anchor="t" anchorCtr="0">
            <a:noAutofit/>
          </a:bodyPr>
          <a:lstStyle/>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Weigh and Consider! (Harold Bloom “How to Read and Why”)</a:t>
            </a:r>
            <a:br>
              <a:rPr lang="en-US" sz="2000" b="1" dirty="0" smtClean="0">
                <a:latin typeface="Titillium Web"/>
                <a:ea typeface="Titillium Web"/>
                <a:cs typeface="Titillium Web"/>
                <a:sym typeface="Titillium Web"/>
              </a:rPr>
            </a:br>
            <a:r>
              <a:rPr lang="en-US" sz="2000" b="1" dirty="0" smtClean="0">
                <a:latin typeface="Titillium Web"/>
                <a:ea typeface="Titillium Web"/>
                <a:cs typeface="Titillium Web"/>
                <a:sym typeface="Titillium Web"/>
              </a:rPr>
              <a:t/>
            </a:r>
            <a:br>
              <a:rPr lang="en-US" sz="2000" b="1" dirty="0" smtClean="0">
                <a:latin typeface="Titillium Web"/>
                <a:ea typeface="Titillium Web"/>
                <a:cs typeface="Titillium Web"/>
                <a:sym typeface="Titillium Web"/>
              </a:rPr>
            </a:br>
            <a:r>
              <a:rPr lang="en-US" sz="2000" b="1" dirty="0" smtClean="0">
                <a:latin typeface="Titillium Web"/>
                <a:ea typeface="Titillium Web"/>
                <a:cs typeface="Titillium Web"/>
                <a:sym typeface="Titillium Web"/>
              </a:rPr>
              <a:t>Disobey! </a:t>
            </a:r>
          </a:p>
          <a:p>
            <a:pPr lvl="0" rtl="0">
              <a:spcBef>
                <a:spcPts val="0"/>
              </a:spcBef>
              <a:buClr>
                <a:schemeClr val="dk1"/>
              </a:buClr>
              <a:buSzPct val="91666"/>
              <a:buFont typeface="Arial"/>
              <a:buNone/>
            </a:pPr>
            <a:endParaRPr lang="en-US" sz="2000" b="1" dirty="0">
              <a:latin typeface="Titillium Web"/>
              <a:ea typeface="Titillium Web"/>
              <a:cs typeface="Titillium Web"/>
              <a:sym typeface="Titillium Web"/>
            </a:endParaRPr>
          </a:p>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Experiment!</a:t>
            </a:r>
            <a:endParaRPr lang="en-US" sz="2000" b="1" dirty="0">
              <a:latin typeface="Titillium Web"/>
              <a:ea typeface="Titillium Web"/>
              <a:cs typeface="Titillium Web"/>
              <a:sym typeface="Titillium Web"/>
            </a:endParaRPr>
          </a:p>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Participate!</a:t>
            </a:r>
          </a:p>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Enjoy!</a:t>
            </a:r>
            <a:endParaRPr lang="en" sz="2000" b="1" dirty="0">
              <a:latin typeface="Titillium Web"/>
              <a:ea typeface="Titillium Web"/>
              <a:cs typeface="Titillium Web"/>
              <a:sym typeface="Titillium Web"/>
            </a:endParaRPr>
          </a:p>
        </p:txBody>
      </p:sp>
      <p:sp>
        <p:nvSpPr>
          <p:cNvPr id="3844" name="Shape 3844"/>
          <p:cNvSpPr txBox="1">
            <a:spLocks noGrp="1"/>
          </p:cNvSpPr>
          <p:nvPr>
            <p:ph type="body" idx="2"/>
          </p:nvPr>
        </p:nvSpPr>
        <p:spPr>
          <a:xfrm>
            <a:off x="718300" y="3905925"/>
            <a:ext cx="6761100" cy="1141200"/>
          </a:xfrm>
          <a:prstGeom prst="rect">
            <a:avLst/>
          </a:prstGeom>
        </p:spPr>
        <p:txBody>
          <a:bodyPr wrap="square" lIns="91425" tIns="91425" rIns="91425" bIns="91425" anchor="t" anchorCtr="0">
            <a:noAutofit/>
          </a:bodyPr>
          <a:lstStyle/>
          <a:p>
            <a:pPr lvl="0" rtl="0">
              <a:spcBef>
                <a:spcPts val="1000"/>
              </a:spcBef>
              <a:spcAft>
                <a:spcPts val="1000"/>
              </a:spcAft>
              <a:buNone/>
            </a:pPr>
            <a:r>
              <a:rPr lang="en" sz="1200" b="1" dirty="0">
                <a:solidFill>
                  <a:srgbClr val="0B87A1"/>
                </a:solidFill>
                <a:latin typeface="Titillium Web"/>
                <a:ea typeface="Titillium Web"/>
                <a:cs typeface="Titillium Web"/>
                <a:sym typeface="Titillium Web"/>
              </a:rPr>
              <a:t>More info on how to use </a:t>
            </a:r>
            <a:r>
              <a:rPr lang="en" sz="1200" b="1" dirty="0" smtClean="0">
                <a:solidFill>
                  <a:srgbClr val="0B87A1"/>
                </a:solidFill>
                <a:latin typeface="Titillium Web"/>
                <a:ea typeface="Titillium Web"/>
                <a:cs typeface="Titillium Web"/>
                <a:sym typeface="Titillium Web"/>
              </a:rPr>
              <a:t>this </a:t>
            </a:r>
            <a:r>
              <a:rPr lang="en-US" sz="1200" b="1" dirty="0" smtClean="0">
                <a:solidFill>
                  <a:srgbClr val="0B87A1"/>
                </a:solidFill>
                <a:latin typeface="Titillium Web"/>
                <a:ea typeface="Titillium Web"/>
                <a:cs typeface="Titillium Web"/>
                <a:sym typeface="Titillium Web"/>
              </a:rPr>
              <a:t>and many other presentation </a:t>
            </a:r>
            <a:r>
              <a:rPr lang="en" sz="1200" b="1" dirty="0" smtClean="0">
                <a:solidFill>
                  <a:srgbClr val="0B87A1"/>
                </a:solidFill>
                <a:latin typeface="Titillium Web"/>
                <a:ea typeface="Titillium Web"/>
                <a:cs typeface="Titillium Web"/>
                <a:sym typeface="Titillium Web"/>
              </a:rPr>
              <a:t>template</a:t>
            </a:r>
            <a:r>
              <a:rPr lang="en-US" sz="1200" b="1" dirty="0" smtClean="0">
                <a:solidFill>
                  <a:srgbClr val="0B87A1"/>
                </a:solidFill>
                <a:latin typeface="Titillium Web"/>
                <a:ea typeface="Titillium Web"/>
                <a:cs typeface="Titillium Web"/>
                <a:sym typeface="Titillium Web"/>
              </a:rPr>
              <a:t>s</a:t>
            </a:r>
            <a:r>
              <a:rPr lang="en" sz="1200" b="1" dirty="0" smtClean="0">
                <a:solidFill>
                  <a:srgbClr val="0B87A1"/>
                </a:solidFill>
                <a:latin typeface="Titillium Web"/>
                <a:ea typeface="Titillium Web"/>
                <a:cs typeface="Titillium Web"/>
                <a:sym typeface="Titillium Web"/>
              </a:rPr>
              <a:t> </a:t>
            </a:r>
            <a:r>
              <a:rPr lang="en" sz="1200" b="1" dirty="0" smtClean="0">
                <a:solidFill>
                  <a:srgbClr val="0B87A1"/>
                </a:solidFill>
                <a:latin typeface="Titillium Web"/>
                <a:ea typeface="Titillium Web"/>
                <a:cs typeface="Titillium Web"/>
                <a:sym typeface="Titillium Web"/>
              </a:rPr>
              <a:t>at</a:t>
            </a:r>
            <a:r>
              <a:rPr lang="en-US" sz="1200" b="1" dirty="0">
                <a:solidFill>
                  <a:srgbClr val="0B87A1"/>
                </a:solidFill>
                <a:latin typeface="Titillium Web"/>
                <a:ea typeface="Titillium Web"/>
                <a:cs typeface="Titillium Web"/>
                <a:sym typeface="Titillium Web"/>
              </a:rPr>
              <a:t/>
            </a:r>
            <a:br>
              <a:rPr lang="en-US" sz="1200" b="1" dirty="0">
                <a:solidFill>
                  <a:srgbClr val="0B87A1"/>
                </a:solidFill>
                <a:latin typeface="Titillium Web"/>
                <a:ea typeface="Titillium Web"/>
                <a:cs typeface="Titillium Web"/>
                <a:sym typeface="Titillium Web"/>
              </a:rPr>
            </a:br>
            <a:r>
              <a:rPr lang="en" sz="1200" b="1" dirty="0" smtClean="0">
                <a:solidFill>
                  <a:srgbClr val="0B87A1"/>
                </a:solidFill>
                <a:latin typeface="Titillium Web"/>
                <a:ea typeface="Titillium Web"/>
                <a:cs typeface="Titillium Web"/>
                <a:sym typeface="Titillium Web"/>
              </a:rPr>
              <a:t> </a:t>
            </a:r>
            <a:r>
              <a:rPr lang="en" sz="1200" b="1" u="sng" dirty="0" smtClean="0">
                <a:solidFill>
                  <a:srgbClr val="0B87A1"/>
                </a:solidFill>
                <a:latin typeface="Titillium Web"/>
                <a:ea typeface="Titillium Web"/>
                <a:cs typeface="Titillium Web"/>
                <a:sym typeface="Titillium Web"/>
                <a:hlinkClick r:id="rId3"/>
              </a:rPr>
              <a:t>www.slidescarnival.com/help-use-presentation-template</a:t>
            </a:r>
            <a:r>
              <a:rPr lang="en-US" sz="1200" b="1" u="sng" dirty="0" smtClean="0">
                <a:solidFill>
                  <a:srgbClr val="0B87A1"/>
                </a:solidFill>
                <a:latin typeface="Titillium Web"/>
                <a:ea typeface="Titillium Web"/>
                <a:cs typeface="Titillium Web"/>
                <a:sym typeface="Titillium Web"/>
              </a:rPr>
              <a:t/>
            </a:r>
            <a:br>
              <a:rPr lang="en-US" sz="1200" b="1" u="sng" dirty="0" smtClean="0">
                <a:solidFill>
                  <a:srgbClr val="0B87A1"/>
                </a:solidFill>
                <a:latin typeface="Titillium Web"/>
                <a:ea typeface="Titillium Web"/>
                <a:cs typeface="Titillium Web"/>
                <a:sym typeface="Titillium Web"/>
              </a:rPr>
            </a:br>
            <a:r>
              <a:rPr lang="en-US" sz="1200" b="1" u="sng" dirty="0" smtClean="0">
                <a:solidFill>
                  <a:srgbClr val="0B87A1"/>
                </a:solidFill>
                <a:latin typeface="Titillium Web"/>
                <a:ea typeface="Titillium Web"/>
                <a:cs typeface="Titillium Web"/>
                <a:sym typeface="Titillium Web"/>
              </a:rPr>
              <a:t/>
            </a:r>
            <a:br>
              <a:rPr lang="en-US" sz="1200" b="1" u="sng" dirty="0" smtClean="0">
                <a:solidFill>
                  <a:srgbClr val="0B87A1"/>
                </a:solidFill>
                <a:latin typeface="Titillium Web"/>
                <a:ea typeface="Titillium Web"/>
                <a:cs typeface="Titillium Web"/>
                <a:sym typeface="Titillium Web"/>
              </a:rPr>
            </a:br>
            <a:r>
              <a:rPr lang="en-US" sz="1200" dirty="0" smtClean="0">
                <a:solidFill>
                  <a:srgbClr val="0B87A1"/>
                </a:solidFill>
              </a:rPr>
              <a:t>T</a:t>
            </a:r>
            <a:r>
              <a:rPr lang="en" sz="1200" dirty="0" err="1" smtClean="0">
                <a:solidFill>
                  <a:srgbClr val="0B87A1"/>
                </a:solidFill>
              </a:rPr>
              <a:t>emplate</a:t>
            </a:r>
            <a:r>
              <a:rPr lang="en-US" sz="1200" dirty="0" smtClean="0">
                <a:solidFill>
                  <a:srgbClr val="0B87A1"/>
                </a:solidFill>
              </a:rPr>
              <a:t>s</a:t>
            </a:r>
            <a:r>
              <a:rPr lang="en" sz="1200" dirty="0" smtClean="0">
                <a:solidFill>
                  <a:srgbClr val="0B87A1"/>
                </a:solidFill>
              </a:rPr>
              <a:t> </a:t>
            </a:r>
            <a:r>
              <a:rPr lang="en-US" sz="1200" dirty="0" smtClean="0">
                <a:solidFill>
                  <a:srgbClr val="0B87A1"/>
                </a:solidFill>
              </a:rPr>
              <a:t>used are</a:t>
            </a:r>
            <a:r>
              <a:rPr lang="en" sz="1200" dirty="0" smtClean="0">
                <a:solidFill>
                  <a:srgbClr val="0B87A1"/>
                </a:solidFill>
              </a:rPr>
              <a:t> </a:t>
            </a:r>
            <a:r>
              <a:rPr lang="en" sz="1200" dirty="0">
                <a:solidFill>
                  <a:srgbClr val="0B87A1"/>
                </a:solidFill>
              </a:rPr>
              <a:t>free to use under </a:t>
            </a:r>
            <a:r>
              <a:rPr lang="en" sz="1200" u="sng" dirty="0">
                <a:solidFill>
                  <a:srgbClr val="0B87A1"/>
                </a:solidFill>
                <a:hlinkClick r:id="rId4"/>
              </a:rPr>
              <a:t>Creative Commons Attribution license</a:t>
            </a:r>
            <a:r>
              <a:rPr lang="en" sz="1200" dirty="0">
                <a:solidFill>
                  <a:srgbClr val="0B87A1"/>
                </a:solidFill>
              </a:rPr>
              <a:t>. You can keep the Credits slide or mention SlidesCarnival and other resources used in a slide footer.</a:t>
            </a:r>
          </a:p>
          <a:p>
            <a:pPr lvl="0" rtl="0">
              <a:spcBef>
                <a:spcPts val="1000"/>
              </a:spcBef>
              <a:spcAft>
                <a:spcPts val="1000"/>
              </a:spcAft>
              <a:buClr>
                <a:schemeClr val="dk1"/>
              </a:buClr>
              <a:buSzPct val="91666"/>
              <a:buFont typeface="Arial"/>
              <a:buNone/>
            </a:pPr>
            <a:endParaRPr sz="1200" dirty="0">
              <a:solidFill>
                <a:srgbClr val="0B87A1"/>
              </a:solidFill>
            </a:endParaRPr>
          </a:p>
          <a:p>
            <a:pPr lvl="0" rtl="0">
              <a:spcBef>
                <a:spcPts val="1000"/>
              </a:spcBef>
              <a:spcAft>
                <a:spcPts val="1000"/>
              </a:spcAft>
              <a:buNone/>
            </a:pPr>
            <a:endParaRPr sz="1200" dirty="0">
              <a:solidFill>
                <a:srgbClr val="0B87A1"/>
              </a:solidFill>
            </a:endParaRPr>
          </a:p>
        </p:txBody>
      </p:sp>
      <p:sp>
        <p:nvSpPr>
          <p:cNvPr id="3845" name="Shape 3845"/>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a:t>
            </a:fld>
            <a:endParaRPr lang="en"/>
          </a:p>
        </p:txBody>
      </p:sp>
      <p:pic>
        <p:nvPicPr>
          <p:cNvPr id="2" name="Picture 1"/>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309248" y="1632785"/>
            <a:ext cx="1735810" cy="173581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Shape 3850"/>
          <p:cNvSpPr txBox="1">
            <a:spLocks noGrp="1"/>
          </p:cNvSpPr>
          <p:nvPr>
            <p:ph type="ctrTitle" idx="4294967295"/>
          </p:nvPr>
        </p:nvSpPr>
        <p:spPr>
          <a:xfrm>
            <a:off x="3319625" y="138863"/>
            <a:ext cx="3731400" cy="1159800"/>
          </a:xfrm>
          <a:prstGeom prst="rect">
            <a:avLst/>
          </a:prstGeom>
        </p:spPr>
        <p:txBody>
          <a:bodyPr wrap="square" lIns="91425" tIns="91425" rIns="91425" bIns="91425" anchor="b" anchorCtr="0">
            <a:noAutofit/>
          </a:bodyPr>
          <a:lstStyle/>
          <a:p>
            <a:pPr lvl="0">
              <a:spcBef>
                <a:spcPts val="0"/>
              </a:spcBef>
              <a:buNone/>
            </a:pPr>
            <a:r>
              <a:rPr lang="en" sz="6000"/>
              <a:t>HELLO!</a:t>
            </a:r>
          </a:p>
        </p:txBody>
      </p:sp>
      <p:sp>
        <p:nvSpPr>
          <p:cNvPr id="3851" name="Shape 3851"/>
          <p:cNvSpPr txBox="1">
            <a:spLocks noGrp="1"/>
          </p:cNvSpPr>
          <p:nvPr>
            <p:ph type="subTitle" idx="4294967295"/>
          </p:nvPr>
        </p:nvSpPr>
        <p:spPr>
          <a:xfrm>
            <a:off x="3319625" y="1298663"/>
            <a:ext cx="4700594" cy="2751478"/>
          </a:xfrm>
          <a:prstGeom prst="rect">
            <a:avLst/>
          </a:prstGeom>
        </p:spPr>
        <p:txBody>
          <a:bodyPr wrap="square" lIns="91425" tIns="91425" rIns="91425" bIns="91425" anchor="t" anchorCtr="0">
            <a:noAutofit/>
          </a:bodyPr>
          <a:lstStyle/>
          <a:p>
            <a:pPr lvl="0" rtl="0">
              <a:spcBef>
                <a:spcPts val="0"/>
              </a:spcBef>
              <a:buNone/>
            </a:pPr>
            <a:r>
              <a:rPr lang="en" b="1" dirty="0">
                <a:latin typeface="Titillium Web"/>
                <a:ea typeface="Titillium Web"/>
                <a:cs typeface="Titillium Web"/>
                <a:sym typeface="Titillium Web"/>
              </a:rPr>
              <a:t>I am </a:t>
            </a:r>
            <a:r>
              <a:rPr lang="en-US" b="1" dirty="0" smtClean="0">
                <a:latin typeface="Titillium Web"/>
                <a:ea typeface="Titillium Web"/>
                <a:cs typeface="Titillium Web"/>
                <a:sym typeface="Titillium Web"/>
              </a:rPr>
              <a:t>Michelle W5NYV</a:t>
            </a:r>
            <a:endParaRPr lang="en" b="1" dirty="0">
              <a:latin typeface="Titillium Web"/>
              <a:ea typeface="Titillium Web"/>
              <a:cs typeface="Titillium Web"/>
              <a:sym typeface="Titillium Web"/>
            </a:endParaRPr>
          </a:p>
          <a:p>
            <a:pPr lvl="0" rtl="0">
              <a:spcBef>
                <a:spcPts val="0"/>
              </a:spcBef>
              <a:buClr>
                <a:schemeClr val="dk1"/>
              </a:buClr>
              <a:buSzPct val="45833"/>
              <a:buFont typeface="Arial"/>
              <a:buNone/>
            </a:pPr>
            <a:r>
              <a:rPr lang="en-US" dirty="0" smtClean="0"/>
              <a:t>I enjoy thinking and doing!</a:t>
            </a:r>
          </a:p>
          <a:p>
            <a:pPr lvl="0" rtl="0">
              <a:spcBef>
                <a:spcPts val="0"/>
              </a:spcBef>
              <a:buClr>
                <a:schemeClr val="dk1"/>
              </a:buClr>
              <a:buSzPct val="45833"/>
              <a:buFont typeface="Arial"/>
              <a:buNone/>
            </a:pPr>
            <a:r>
              <a:rPr lang="en-US" dirty="0" smtClean="0"/>
              <a:t>Not necessarily in that order!</a:t>
            </a:r>
          </a:p>
          <a:p>
            <a:pPr lvl="0" rtl="0">
              <a:spcBef>
                <a:spcPts val="0"/>
              </a:spcBef>
              <a:buClr>
                <a:schemeClr val="dk1"/>
              </a:buClr>
              <a:buSzPct val="45833"/>
              <a:buFont typeface="Arial"/>
              <a:buNone/>
            </a:pPr>
            <a:r>
              <a:rPr lang="en-US" dirty="0" smtClean="0"/>
              <a:t/>
            </a:r>
            <a:br>
              <a:rPr lang="en-US" dirty="0" smtClean="0"/>
            </a:br>
            <a:r>
              <a:rPr lang="en-US" sz="1800" dirty="0" smtClean="0"/>
              <a:t>(MSEE Info Theory, DEFCON, Burning Man, AMSAT, IEEE, GNU Radio, Gator (punk rock), 2nd lines, street bands, community orchestras, pipe organ construction, </a:t>
            </a:r>
            <a:r>
              <a:rPr lang="en-US" sz="1800" dirty="0" smtClean="0"/>
              <a:t>Organ Donor lead, </a:t>
            </a:r>
          </a:p>
          <a:p>
            <a:pPr lvl="0" rtl="0">
              <a:spcBef>
                <a:spcPts val="0"/>
              </a:spcBef>
              <a:buClr>
                <a:schemeClr val="dk1"/>
              </a:buClr>
              <a:buSzPct val="45833"/>
              <a:buFont typeface="Arial"/>
              <a:buNone/>
            </a:pPr>
            <a:r>
              <a:rPr lang="en-US" sz="1800" dirty="0" smtClean="0"/>
              <a:t>Phase </a:t>
            </a:r>
            <a:r>
              <a:rPr lang="en-US" sz="1800" dirty="0" smtClean="0"/>
              <a:t>4 </a:t>
            </a:r>
            <a:r>
              <a:rPr lang="en-US" sz="1800" dirty="0" smtClean="0"/>
              <a:t>Ground lead)</a:t>
            </a:r>
            <a:endParaRPr lang="en-US" sz="1800" dirty="0" smtClean="0"/>
          </a:p>
          <a:p>
            <a:pPr lvl="0" rtl="0">
              <a:spcBef>
                <a:spcPts val="0"/>
              </a:spcBef>
              <a:buClr>
                <a:schemeClr val="dk1"/>
              </a:buClr>
              <a:buSzPct val="45833"/>
              <a:buFont typeface="Arial"/>
              <a:buNone/>
            </a:pPr>
            <a:endParaRPr lang="en-US" sz="1800" dirty="0"/>
          </a:p>
          <a:p>
            <a:pPr lvl="0">
              <a:spcBef>
                <a:spcPts val="0"/>
              </a:spcBef>
              <a:buClr>
                <a:schemeClr val="dk1"/>
              </a:buClr>
              <a:buSzPct val="45833"/>
              <a:buNone/>
            </a:pPr>
            <a:r>
              <a:rPr lang="en-US" sz="1800" dirty="0"/>
              <a:t>https://phase4ground.github.io/</a:t>
            </a:r>
            <a:endParaRPr lang="en" sz="1800" dirty="0"/>
          </a:p>
        </p:txBody>
      </p:sp>
      <p:pic>
        <p:nvPicPr>
          <p:cNvPr id="3852" name="Shape 3852"/>
          <p:cNvPicPr preferRelativeResize="0"/>
          <p:nvPr/>
        </p:nvPicPr>
        <p:blipFill>
          <a:blip r:embed="rId3">
            <a:extLst>
              <a:ext uri="{28A0092B-C50C-407E-A947-70E740481C1C}">
                <a14:useLocalDpi xmlns:a14="http://schemas.microsoft.com/office/drawing/2010/main"/>
              </a:ext>
            </a:extLst>
          </a:blip>
          <a:stretch>
            <a:fillRect/>
          </a:stretch>
        </p:blipFill>
        <p:spPr>
          <a:xfrm>
            <a:off x="-680013" y="-8376"/>
            <a:ext cx="3870106" cy="5160141"/>
          </a:xfrm>
          <a:prstGeom prst="rect">
            <a:avLst/>
          </a:prstGeom>
          <a:noFill/>
          <a:ln>
            <a:noFill/>
          </a:ln>
        </p:spPr>
      </p:pic>
      <p:sp>
        <p:nvSpPr>
          <p:cNvPr id="3853" name="Shape 3853"/>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r="37236" b="38100"/>
          <a:stretch/>
        </p:blipFill>
        <p:spPr>
          <a:xfrm>
            <a:off x="0" y="-1"/>
            <a:ext cx="6953693" cy="5143501"/>
          </a:xfrm>
          <a:prstGeom prst="rect">
            <a:avLst/>
          </a:prstGeom>
        </p:spPr>
      </p:pic>
    </p:spTree>
    <p:extLst>
      <p:ext uri="{BB962C8B-B14F-4D97-AF65-F5344CB8AC3E}">
        <p14:creationId xmlns:p14="http://schemas.microsoft.com/office/powerpoint/2010/main" val="1270912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spTree>
    <p:extLst>
      <p:ext uri="{BB962C8B-B14F-4D97-AF65-F5344CB8AC3E}">
        <p14:creationId xmlns:p14="http://schemas.microsoft.com/office/powerpoint/2010/main" val="174251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spTree>
    <p:extLst>
      <p:ext uri="{BB962C8B-B14F-4D97-AF65-F5344CB8AC3E}">
        <p14:creationId xmlns:p14="http://schemas.microsoft.com/office/powerpoint/2010/main" val="1147160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spTree>
    <p:extLst>
      <p:ext uri="{BB962C8B-B14F-4D97-AF65-F5344CB8AC3E}">
        <p14:creationId xmlns:p14="http://schemas.microsoft.com/office/powerpoint/2010/main" val="21262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spTree>
    <p:extLst>
      <p:ext uri="{BB962C8B-B14F-4D97-AF65-F5344CB8AC3E}">
        <p14:creationId xmlns:p14="http://schemas.microsoft.com/office/powerpoint/2010/main" val="198343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9</a:t>
            </a:fld>
            <a:endParaRPr lang="en"/>
          </a:p>
        </p:txBody>
      </p:sp>
      <p:sp>
        <p:nvSpPr>
          <p:cNvPr id="3" name="TextBox 2"/>
          <p:cNvSpPr txBox="1"/>
          <p:nvPr/>
        </p:nvSpPr>
        <p:spPr>
          <a:xfrm>
            <a:off x="1989667" y="958672"/>
            <a:ext cx="4598434" cy="1200329"/>
          </a:xfrm>
          <a:prstGeom prst="rect">
            <a:avLst/>
          </a:prstGeom>
          <a:noFill/>
        </p:spPr>
        <p:txBody>
          <a:bodyPr wrap="none" rtlCol="0">
            <a:spAutoFit/>
          </a:bodyPr>
          <a:lstStyle/>
          <a:p>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833421964"/>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2320</TotalTime>
  <Words>151</Words>
  <Application>Microsoft Macintosh PowerPoint</Application>
  <PresentationFormat>On-screen Show (16:9)</PresentationFormat>
  <Paragraphs>27</Paragraphs>
  <Slides>9</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Dosis Light</vt:lpstr>
      <vt:lpstr>Lato Hairline</vt:lpstr>
      <vt:lpstr>Lato Light</vt:lpstr>
      <vt:lpstr>Titillium Web</vt:lpstr>
      <vt:lpstr>Titillium Web Light</vt:lpstr>
      <vt:lpstr>Arial</vt:lpstr>
      <vt:lpstr>Mowbray template</vt:lpstr>
      <vt:lpstr>Eglamour template</vt:lpstr>
      <vt:lpstr>Open Source Satellites</vt:lpstr>
      <vt:lpstr>INSTRUCTIONS FOR USE</vt:lpstr>
      <vt:lpstr>HELLO!</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Representation Matters</dc:title>
  <cp:lastModifiedBy>Michelle Thompson</cp:lastModifiedBy>
  <cp:revision>430</cp:revision>
  <dcterms:modified xsi:type="dcterms:W3CDTF">2017-11-29T21:07:46Z</dcterms:modified>
</cp:coreProperties>
</file>