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6"/>
  </p:notesMasterIdLst>
  <p:sldIdLst>
    <p:sldId id="256" r:id="rId3"/>
    <p:sldId id="257" r:id="rId4"/>
    <p:sldId id="258" r:id="rId5"/>
    <p:sldId id="299" r:id="rId6"/>
    <p:sldId id="320" r:id="rId7"/>
    <p:sldId id="324" r:id="rId8"/>
    <p:sldId id="325" r:id="rId9"/>
    <p:sldId id="326" r:id="rId10"/>
    <p:sldId id="327" r:id="rId11"/>
    <p:sldId id="321" r:id="rId12"/>
    <p:sldId id="322" r:id="rId13"/>
    <p:sldId id="323" r:id="rId14"/>
    <p:sldId id="31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114716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1262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19834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13</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Tree>
    <p:extLst>
      <p:ext uri="{BB962C8B-B14F-4D97-AF65-F5344CB8AC3E}">
        <p14:creationId xmlns:p14="http://schemas.microsoft.com/office/powerpoint/2010/main" val="2344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Tree>
    <p:extLst>
      <p:ext uri="{BB962C8B-B14F-4D97-AF65-F5344CB8AC3E}">
        <p14:creationId xmlns:p14="http://schemas.microsoft.com/office/powerpoint/2010/main" val="20289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spTree>
    <p:extLst>
      <p:ext uri="{BB962C8B-B14F-4D97-AF65-F5344CB8AC3E}">
        <p14:creationId xmlns:p14="http://schemas.microsoft.com/office/powerpoint/2010/main" val="151064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826" y="1302508"/>
            <a:ext cx="1111870" cy="1111870"/>
          </a:xfrm>
          <a:prstGeom prst="rect">
            <a:avLst/>
          </a:prstGeom>
        </p:spPr>
      </p:pic>
    </p:spTree>
    <p:extLst>
      <p:ext uri="{BB962C8B-B14F-4D97-AF65-F5344CB8AC3E}">
        <p14:creationId xmlns:p14="http://schemas.microsoft.com/office/powerpoint/2010/main" val="1914186167"/>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2367</TotalTime>
  <Words>167</Words>
  <Application>Microsoft Macintosh PowerPoint</Application>
  <PresentationFormat>On-screen Show (16:9)</PresentationFormat>
  <Paragraphs>43</Paragraphs>
  <Slides>13</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432</cp:revision>
  <dcterms:modified xsi:type="dcterms:W3CDTF">2017-11-29T21:55:15Z</dcterms:modified>
</cp:coreProperties>
</file>