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0F1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2EACAF-E4F6-4683-83D2-47809C253946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89CBB2-B1B4-470F-8ADB-603839F1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B8F3-B779-4CB8-BD1E-CFB4421087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14253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8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3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1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Phase4B Org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E816-9C30-4B5D-AE3A-207DF55B625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32203" y="1129085"/>
            <a:ext cx="1706880" cy="787179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McGwier</a:t>
            </a:r>
          </a:p>
          <a:p>
            <a:pPr algn="ctr"/>
            <a:r>
              <a:rPr lang="en-US" sz="1600" dirty="0" smtClean="0"/>
              <a:t>VT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80952" y="2077228"/>
            <a:ext cx="1677971" cy="760948"/>
          </a:xfrm>
          <a:prstGeom prst="roundRect">
            <a:avLst/>
          </a:prstGeom>
          <a:solidFill>
            <a:srgbClr val="66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 Black</a:t>
            </a:r>
          </a:p>
          <a:p>
            <a:pPr algn="ctr"/>
            <a:r>
              <a:rPr lang="en-US" sz="1200" dirty="0" smtClean="0"/>
              <a:t>Spacecraft Payload and Integration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3" idx="2"/>
          </p:cNvCxnSpPr>
          <p:nvPr/>
        </p:nvCxnSpPr>
        <p:spPr>
          <a:xfrm>
            <a:off x="5085643" y="1916264"/>
            <a:ext cx="0" cy="321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3378" y="2238192"/>
            <a:ext cx="412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733015" y="3220076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Sonya Rowe</a:t>
            </a:r>
          </a:p>
          <a:p>
            <a:pPr algn="ctr"/>
            <a:r>
              <a:rPr lang="en-US" sz="1200" dirty="0" err="1" smtClean="0"/>
              <a:t>Programmatics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181482" y="1916264"/>
            <a:ext cx="16594" cy="1303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25016" y="5231895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725016" y="4337987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Staff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315879" y="2811466"/>
            <a:ext cx="13866" cy="1518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57221" y="3879953"/>
            <a:ext cx="0" cy="4580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32203" y="2838176"/>
            <a:ext cx="0" cy="38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81400" y="4997864"/>
            <a:ext cx="6167" cy="2340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387550" y="110818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Barry Baines</a:t>
            </a:r>
          </a:p>
          <a:p>
            <a:pPr algn="ctr"/>
            <a:r>
              <a:rPr lang="en-US" sz="1600" dirty="0" smtClean="0"/>
              <a:t>AMSAT</a:t>
            </a:r>
            <a:endParaRPr lang="en-US" sz="16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209135" y="1916264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408052" y="2411994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Jerry Buxton</a:t>
            </a:r>
          </a:p>
          <a:p>
            <a:pPr algn="ctr"/>
            <a:r>
              <a:rPr lang="en-US" sz="1200" dirty="0" smtClean="0"/>
              <a:t>Ground </a:t>
            </a:r>
            <a:r>
              <a:rPr lang="en-US" sz="1200" dirty="0" smtClean="0"/>
              <a:t>Terminal and RF</a:t>
            </a:r>
            <a:endParaRPr lang="en-US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7408052" y="3704929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</a:t>
            </a:r>
            <a:r>
              <a:rPr lang="en-US" dirty="0" smtClean="0"/>
              <a:t>Tech Volunteers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205401" y="322007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" idx="3"/>
          </p:cNvCxnSpPr>
          <p:nvPr/>
        </p:nvCxnSpPr>
        <p:spPr>
          <a:xfrm>
            <a:off x="5939083" y="1522675"/>
            <a:ext cx="412265" cy="121109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51348" y="2733773"/>
            <a:ext cx="105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0052" y="4972497"/>
            <a:ext cx="524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00"/>
                </a:solidFill>
              </a:rPr>
              <a:t>Bob McGwier </a:t>
            </a:r>
            <a:r>
              <a:rPr lang="en-US" sz="1600" dirty="0" smtClean="0"/>
              <a:t>– Technical Guidance</a:t>
            </a:r>
          </a:p>
          <a:p>
            <a:r>
              <a:rPr lang="en-US" sz="1600" dirty="0" smtClean="0">
                <a:solidFill>
                  <a:srgbClr val="660000"/>
                </a:solidFill>
              </a:rPr>
              <a:t>Sonya Rowe </a:t>
            </a:r>
            <a:r>
              <a:rPr lang="en-US" sz="1600" dirty="0" smtClean="0"/>
              <a:t>– Programmatic Guidance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9300068" y="2414987"/>
            <a:ext cx="2002111" cy="786569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Drew </a:t>
            </a:r>
            <a:r>
              <a:rPr lang="en-US" dirty="0" err="1" smtClean="0"/>
              <a:t>Glasbrenner</a:t>
            </a:r>
            <a:endParaRPr lang="en-US" dirty="0" smtClean="0"/>
          </a:p>
          <a:p>
            <a:pPr algn="ctr"/>
            <a:r>
              <a:rPr lang="en-US" sz="1200" dirty="0" smtClean="0"/>
              <a:t>Ground Station Operations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393552" y="1908587"/>
            <a:ext cx="1019595" cy="6419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470830" y="369725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</a:t>
            </a:r>
            <a:r>
              <a:rPr lang="en-US" dirty="0" smtClean="0"/>
              <a:t>Ops Volunteers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300197" y="320172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Phase4B Org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Robert McGwier</cp:lastModifiedBy>
  <cp:revision>17</cp:revision>
  <cp:lastPrinted>2015-10-23T18:47:52Z</cp:lastPrinted>
  <dcterms:created xsi:type="dcterms:W3CDTF">2015-10-23T14:54:54Z</dcterms:created>
  <dcterms:modified xsi:type="dcterms:W3CDTF">2015-10-31T22:40:42Z</dcterms:modified>
</cp:coreProperties>
</file>