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  <a:srgbClr val="0F1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1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22EACAF-E4F6-4683-83D2-47809C253946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89CBB2-B1B4-470F-8ADB-603839F1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9B8F3-B779-4CB8-BD1E-CFB44210876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333" y="1705609"/>
            <a:ext cx="9144000" cy="2148656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  <a:effectLst>
                  <a:glow rad="139700">
                    <a:srgbClr val="632121">
                      <a:alpha val="50000"/>
                    </a:srgb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333" y="3957629"/>
            <a:ext cx="9144000" cy="1359428"/>
          </a:xfrm>
        </p:spPr>
        <p:txBody>
          <a:bodyPr>
            <a:norm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64133" y="5720906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2533" y="6429723"/>
            <a:ext cx="41148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white"/>
                </a:solidFill>
              </a:rPr>
              <a:t>Institute for Critical Technology and Applied Science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6444" y="6164744"/>
            <a:ext cx="19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hume@vt.edu</a:t>
            </a:r>
          </a:p>
          <a:p>
            <a:r>
              <a:rPr lang="en-US" dirty="0">
                <a:solidFill>
                  <a:prstClr val="white"/>
                </a:solidFill>
              </a:rPr>
              <a:t>www.hume.vt.edu</a:t>
            </a:r>
          </a:p>
        </p:txBody>
      </p:sp>
    </p:spTree>
    <p:extLst>
      <p:ext uri="{BB962C8B-B14F-4D97-AF65-F5344CB8AC3E}">
        <p14:creationId xmlns:p14="http://schemas.microsoft.com/office/powerpoint/2010/main" val="14253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85C-DCD9-440F-858E-24A480D050C9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6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2D94-74D8-42C2-BE04-441B378ADA12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" y="118535"/>
            <a:ext cx="9945511" cy="6886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11960578" cy="5295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0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4562475"/>
            <a:ext cx="12192000" cy="2295525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4559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Institute for Critical Technology and Applied Science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5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2C19-56F5-4DA3-A9A8-897E3305A97C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1" y="60326"/>
            <a:ext cx="9952390" cy="763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21" y="969963"/>
            <a:ext cx="5902854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22" y="1589793"/>
            <a:ext cx="5902854" cy="45998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969963"/>
            <a:ext cx="5925432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589793"/>
            <a:ext cx="5925432" cy="459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E0DE-7C3E-4A9D-9CA5-0522E461C606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8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28D5-0598-4BD9-95AC-A101CB7C52D5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3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8CCF-2D98-4AAA-ABC3-0726D83D359C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1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D2B1-B2F4-4000-B424-FE92252F6EB7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5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0DFD-E300-44B9-8961-7E083F37D3C7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89" y="118535"/>
            <a:ext cx="10515600" cy="68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88" y="995893"/>
            <a:ext cx="11977511" cy="522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64DEF20-7BAF-4721-9F7E-E20BF7432536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7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Phase4B Org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E816-9C30-4B5D-AE3A-207DF55B6257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32203" y="1129085"/>
            <a:ext cx="1706880" cy="787179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 McGwier</a:t>
            </a:r>
          </a:p>
          <a:p>
            <a:pPr algn="ctr"/>
            <a:r>
              <a:rPr lang="en-US" sz="1600" dirty="0" smtClean="0"/>
              <a:t>VT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980952" y="2077228"/>
            <a:ext cx="1677971" cy="760948"/>
          </a:xfrm>
          <a:prstGeom prst="roundRect">
            <a:avLst/>
          </a:prstGeom>
          <a:solidFill>
            <a:srgbClr val="66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Jon Black</a:t>
            </a:r>
          </a:p>
          <a:p>
            <a:pPr algn="ctr"/>
            <a:r>
              <a:rPr lang="en-US" sz="1200" dirty="0" smtClean="0"/>
              <a:t>Spacecraft Payload and Integration</a:t>
            </a:r>
            <a:endParaRPr lang="en-US" sz="1200" dirty="0"/>
          </a:p>
        </p:txBody>
      </p:sp>
      <p:cxnSp>
        <p:nvCxnSpPr>
          <p:cNvPr id="22" name="Straight Connector 21"/>
          <p:cNvCxnSpPr>
            <a:stCxn id="3" idx="2"/>
          </p:cNvCxnSpPr>
          <p:nvPr/>
        </p:nvCxnSpPr>
        <p:spPr>
          <a:xfrm>
            <a:off x="5085643" y="1916264"/>
            <a:ext cx="0" cy="3219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73378" y="2238192"/>
            <a:ext cx="412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733015" y="3220076"/>
            <a:ext cx="1668544" cy="659877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Sonya Rowe</a:t>
            </a:r>
          </a:p>
          <a:p>
            <a:pPr algn="ctr"/>
            <a:r>
              <a:rPr lang="en-US" sz="1200" dirty="0" err="1" smtClean="0"/>
              <a:t>Programmatics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181482" y="1916264"/>
            <a:ext cx="16594" cy="13038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725016" y="5231895"/>
            <a:ext cx="1668544" cy="659877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2725016" y="4337987"/>
            <a:ext cx="1668544" cy="659877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Staff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3315879" y="2811466"/>
            <a:ext cx="13866" cy="1518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57221" y="3879953"/>
            <a:ext cx="0" cy="4580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232203" y="2838176"/>
            <a:ext cx="0" cy="381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81400" y="4997864"/>
            <a:ext cx="6167" cy="2340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387550" y="1108182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Barry Baines</a:t>
            </a:r>
          </a:p>
          <a:p>
            <a:pPr algn="ctr"/>
            <a:r>
              <a:rPr lang="en-US" sz="1600" dirty="0" smtClean="0"/>
              <a:t>AMSAT</a:t>
            </a:r>
            <a:endParaRPr lang="en-US" sz="16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209135" y="1916264"/>
            <a:ext cx="3260" cy="495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408052" y="2411994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Jerry Buxton</a:t>
            </a:r>
          </a:p>
          <a:p>
            <a:pPr algn="ctr"/>
            <a:r>
              <a:rPr lang="en-US" sz="1200" dirty="0" smtClean="0"/>
              <a:t>Ground Terminal and RF</a:t>
            </a:r>
            <a:endParaRPr lang="en-US" sz="1200" dirty="0"/>
          </a:p>
        </p:txBody>
      </p:sp>
      <p:sp>
        <p:nvSpPr>
          <p:cNvPr id="86" name="Rounded Rectangle 85"/>
          <p:cNvSpPr/>
          <p:nvPr/>
        </p:nvSpPr>
        <p:spPr>
          <a:xfrm>
            <a:off x="7408052" y="3704929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AMSAT Tech Volunteers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8205401" y="3220076"/>
            <a:ext cx="3260" cy="495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" idx="3"/>
          </p:cNvCxnSpPr>
          <p:nvPr/>
        </p:nvCxnSpPr>
        <p:spPr>
          <a:xfrm>
            <a:off x="5939083" y="1522675"/>
            <a:ext cx="412265" cy="121109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51348" y="2733773"/>
            <a:ext cx="1056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0052" y="4972497"/>
            <a:ext cx="524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00"/>
                </a:solidFill>
              </a:rPr>
              <a:t>Bob McGwier </a:t>
            </a:r>
            <a:r>
              <a:rPr lang="en-US" sz="1600" dirty="0" smtClean="0"/>
              <a:t>– Technical Guidance</a:t>
            </a:r>
          </a:p>
          <a:p>
            <a:r>
              <a:rPr lang="en-US" sz="1600" dirty="0" smtClean="0">
                <a:solidFill>
                  <a:srgbClr val="660000"/>
                </a:solidFill>
              </a:rPr>
              <a:t>Sonya Rowe </a:t>
            </a:r>
            <a:r>
              <a:rPr lang="en-US" sz="1600" dirty="0" smtClean="0"/>
              <a:t>– Programmatic Guidance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9300068" y="2414987"/>
            <a:ext cx="2002111" cy="786569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Drew </a:t>
            </a:r>
            <a:r>
              <a:rPr lang="en-US" dirty="0" err="1" smtClean="0"/>
              <a:t>Glasbrenner</a:t>
            </a:r>
            <a:endParaRPr lang="en-US" dirty="0" smtClean="0"/>
          </a:p>
          <a:p>
            <a:pPr algn="ctr"/>
            <a:r>
              <a:rPr lang="en-US" sz="1200" dirty="0" smtClean="0"/>
              <a:t>Ground Station Operations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393552" y="1908587"/>
            <a:ext cx="1019595" cy="6419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470830" y="3697252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AMSAT Ops Volunteers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300197" y="3201726"/>
            <a:ext cx="3260" cy="495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20315" y="3675787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Michelle Thompson</a:t>
            </a:r>
          </a:p>
          <a:p>
            <a:pPr algn="ctr"/>
            <a:r>
              <a:rPr lang="en-US" sz="1200" dirty="0" smtClean="0"/>
              <a:t>Ground Terminal </a:t>
            </a:r>
            <a:endParaRPr lang="en-US" sz="1200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 flipH="1">
            <a:off x="6445160" y="3193050"/>
            <a:ext cx="1368303" cy="482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2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54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Phase4B Org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</dc:creator>
  <cp:lastModifiedBy>Robert McGwier</cp:lastModifiedBy>
  <cp:revision>18</cp:revision>
  <cp:lastPrinted>2015-10-23T18:47:52Z</cp:lastPrinted>
  <dcterms:created xsi:type="dcterms:W3CDTF">2015-10-23T14:54:54Z</dcterms:created>
  <dcterms:modified xsi:type="dcterms:W3CDTF">2015-11-01T00:58:49Z</dcterms:modified>
</cp:coreProperties>
</file>