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1" r:id="rId9"/>
    <p:sldId id="262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768045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476" y="2607832"/>
            <a:ext cx="6013398" cy="1160213"/>
          </a:xfrm>
        </p:spPr>
        <p:txBody>
          <a:bodyPr/>
          <a:lstStyle/>
          <a:p>
            <a:r>
              <a:rPr lang="en-US" dirty="0" smtClean="0"/>
              <a:t>A ITAR compliant home for payload 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260" y="253253"/>
            <a:ext cx="6873411" cy="1077229"/>
          </a:xfrm>
        </p:spPr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28" y="914400"/>
            <a:ext cx="10089223" cy="573297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Volunteers have stepped forward.</a:t>
            </a:r>
          </a:p>
          <a:p>
            <a:r>
              <a:rPr lang="en-US" dirty="0" smtClean="0"/>
              <a:t>The primary benefit is that ITAR compliance is positively achieved by a certified service</a:t>
            </a:r>
            <a:r>
              <a:rPr lang="en-US" dirty="0"/>
              <a:t> </a:t>
            </a:r>
            <a:r>
              <a:rPr lang="en-US" dirty="0" smtClean="0"/>
              <a:t>that is a substantial improvement over the current set of SVN servers. </a:t>
            </a:r>
          </a:p>
          <a:p>
            <a:r>
              <a:rPr lang="en-US" dirty="0" smtClean="0"/>
              <a:t>Payload design at AMSAT can dramatically improve, as it would have a modern, publicized, accessible, regulatory-compliant workspace. This is key to 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87011"/>
            <a:ext cx="7796540" cy="4662933"/>
          </a:xfrm>
        </p:spPr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dirty="0" smtClean="0"/>
              <a:t>Wally Ritchie</a:t>
            </a:r>
          </a:p>
          <a:p>
            <a:r>
              <a:rPr lang="en-US" dirty="0" smtClean="0"/>
              <a:t>Steve Conklin</a:t>
            </a:r>
          </a:p>
          <a:p>
            <a:r>
              <a:rPr lang="en-US" dirty="0" smtClean="0"/>
              <a:t>Michelle Thompson</a:t>
            </a:r>
          </a:p>
          <a:p>
            <a:r>
              <a:rPr lang="en-US" dirty="0" smtClean="0"/>
              <a:t>Phil </a:t>
            </a:r>
            <a:r>
              <a:rPr lang="en-US" dirty="0" err="1" smtClean="0"/>
              <a:t>Karn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85" y="1500027"/>
            <a:ext cx="9172854" cy="4549917"/>
          </a:xfrm>
        </p:spPr>
        <p:txBody>
          <a:bodyPr/>
          <a:lstStyle/>
          <a:p>
            <a:r>
              <a:rPr lang="en-US" dirty="0" smtClean="0"/>
              <a:t>AMSAT shall subscribe to GitHub Enterprise in order to provide a modern consolidated document server for all ITAR-controlled payload development. </a:t>
            </a:r>
          </a:p>
          <a:p>
            <a:r>
              <a:rPr lang="en-US" dirty="0" smtClean="0"/>
              <a:t>This system is open to all US persons that want to volunteer for payload design for AMSAT. </a:t>
            </a:r>
          </a:p>
        </p:txBody>
      </p:sp>
    </p:spTree>
    <p:extLst>
      <p:ext uri="{BB962C8B-B14F-4D97-AF65-F5344CB8AC3E}">
        <p14:creationId xmlns:p14="http://schemas.microsoft.com/office/powerpoint/2010/main" val="13392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2052116"/>
            <a:ext cx="9265321" cy="3997828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EAR. </a:t>
            </a:r>
          </a:p>
          <a:p>
            <a:r>
              <a:rPr lang="en-US" dirty="0" smtClean="0"/>
              <a:t>Additional regulations go 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http</a:t>
            </a:r>
            <a:r>
              <a:rPr lang="en-US" dirty="0"/>
              <a:t>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/NIST.SP.800-171.pdf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Payload development needs an easy to use and easy to maintain central workspace where all US persons can work together to support AMSAT’s mission. </a:t>
            </a:r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One compelling solution is for AMSAT to buy GitHub 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offered a 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10 User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1469204"/>
            <a:ext cx="9296143" cy="458074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avoid exclusionary practices, where the 10 users are assigned and and all subsequent volunteers are shut out indefinitely, the </a:t>
            </a:r>
            <a:r>
              <a:rPr lang="en-US" dirty="0"/>
              <a:t>10 user </a:t>
            </a:r>
            <a:r>
              <a:rPr lang="en-US" dirty="0" smtClean="0"/>
              <a:t>accounts should be set up as amsat1, amsat2, amsat3, amsat4, amsat5, etc. </a:t>
            </a:r>
          </a:p>
          <a:p>
            <a:r>
              <a:rPr lang="en-US" dirty="0" smtClean="0"/>
              <a:t>Each user account has a password assigned by the administrator. </a:t>
            </a:r>
          </a:p>
          <a:p>
            <a:r>
              <a:rPr lang="en-US" dirty="0" smtClean="0"/>
              <a:t>Under this scheme, several people share one user account for uploading and downloading documents. </a:t>
            </a:r>
          </a:p>
          <a:p>
            <a:r>
              <a:rPr lang="en-US" dirty="0" smtClean="0"/>
              <a:t>The administrator keeps a roster of who was assigned to each user account. </a:t>
            </a:r>
          </a:p>
          <a:p>
            <a:r>
              <a:rPr lang="en-US" dirty="0" smtClean="0"/>
              <a:t>Several people have volunteered to administer if the current IT admin declines. </a:t>
            </a:r>
          </a:p>
        </p:txBody>
      </p:sp>
    </p:spTree>
    <p:extLst>
      <p:ext uri="{BB962C8B-B14F-4D97-AF65-F5344CB8AC3E}">
        <p14:creationId xmlns:p14="http://schemas.microsoft.com/office/powerpoint/2010/main" val="13349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89" y="2052116"/>
            <a:ext cx="9213950" cy="3997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user account seats.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</a:t>
            </a:r>
            <a:r>
              <a:rPr lang="en-US" dirty="0" smtClean="0"/>
              <a:t>seats, but this should not be necessary if the user licenses are abstracted as previously discussed.</a:t>
            </a:r>
          </a:p>
          <a:p>
            <a:r>
              <a:rPr lang="en-US" dirty="0" smtClean="0"/>
              <a:t>Full utilization would be $15.75 per user account per 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175</TotalTime>
  <Words>534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Shell Dlg 2</vt:lpstr>
      <vt:lpstr>Wingdings</vt:lpstr>
      <vt:lpstr>Wingdings 3</vt:lpstr>
      <vt:lpstr>Arial</vt:lpstr>
      <vt:lpstr>Madison</vt:lpstr>
      <vt:lpstr>GitHub Enterprise Proposal</vt:lpstr>
      <vt:lpstr>The Primary Need</vt:lpstr>
      <vt:lpstr>The Primary Need</vt:lpstr>
      <vt:lpstr>A Solution</vt:lpstr>
      <vt:lpstr>Solution for 10 User Limit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  <vt:lpstr>Motion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16</cp:revision>
  <cp:lastPrinted>2017-12-08T18:05:33Z</cp:lastPrinted>
  <dcterms:created xsi:type="dcterms:W3CDTF">2017-12-08T16:33:28Z</dcterms:created>
  <dcterms:modified xsi:type="dcterms:W3CDTF">2017-12-28T23:46:01Z</dcterms:modified>
</cp:coreProperties>
</file>