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83F9F-4DF7-42F9-AF57-D4AD5438198C}" v="63" dt="2024-11-14T09:58:1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1212-6171-2B9F-BB9D-C2187BA6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65AEF-A97C-1879-C741-F8C9ED6E7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D735-AFFF-5265-A526-548334C8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2B47-59A7-A0FD-0071-34ACA7BC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5C1CA-CAF5-D07C-CEBB-2FC5485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7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0FC4-AF34-9629-CC45-AE8D7479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5B31C-C79D-0704-8EF4-B6F1A4E9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EA41-8CB1-3D17-702D-3966D606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BAAC-AE42-BD80-F1FA-F2902810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44B4-28E5-8205-D008-72B595C4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6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097CB-6149-C280-C7D7-A55981CC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BF3A3-B09D-CD50-62AD-D308A004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500D-8ECD-2EB1-1A1C-4E5C7349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80AB0-EB2C-C7D3-4761-8C953D5E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D2933-9A6D-D049-3EA7-E577BC63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E23F-DB11-5C34-0540-13164DE7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563D-BE89-1660-F0AA-2F0B20A0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F46B-7097-81B0-9C30-7C631C4B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7696-1146-A8B0-2DCB-560692E2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6BEB-CEEE-192A-9B74-0EADAEF9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9840-2B89-D551-60C6-83344F9A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8589-6F01-4161-C187-7BF750D0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9AEA-1680-9668-2E81-1643D751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CAB-D9E2-6B5A-B8F0-38979402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E4F4-2E5F-E898-F9C8-FA742A23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9095-5821-878D-4432-FEE4A1F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D3F2-7213-B136-7BE5-CDF7ED502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5B756-EE56-E3E6-DB66-6D5FD7B1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8216-56FC-4859-7DF9-9791D210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52F36-5384-4AA7-ABE0-28E5D143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01A59-5AD7-2827-2C88-4A2CB798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3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2DBB-DF83-83A6-B4EF-3E27FB93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CDF2C-5B1E-7F93-F0C5-29B31386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97F11-C7E9-3FE4-8667-96D482A5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96CDB-3371-6071-1068-54C75BD2A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61685-CDC6-6013-C1D0-00EA0FBB6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4C0C5-8118-2FFD-FAA9-A425705A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97E3F-65C4-EBA9-DCD5-26F453F6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03A7-09C4-0CAF-D1A7-D013D4D2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7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CA14-C48A-AC4B-026E-C4533E92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1252-D119-8ED4-A18E-9E967B7C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4EAE1-7C43-7924-D481-08445F88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60DA6-27F2-F494-E821-C389CFE7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0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AA99B-6FF8-21F3-671F-DDB26F8B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56264-C5D2-2DF5-CA81-0E930CD6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CB631-BE08-B28D-7E73-09D610E0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766-AD86-0DC7-0DFE-98B0048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C5AF-479E-BA2A-A259-6ABF653D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AFB5-816D-1509-8FB1-5765A419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027AF-A0E9-90FE-5389-EFA74307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B8CA9-C240-C4EC-79D1-F82CA5B9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462F-5041-A21F-BE76-D0AFB3A1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9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E697-4939-FB86-2BA2-FB93CD53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F0A20-3D1D-0C55-B44F-24830B14B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D1D39-3C0D-7DDE-6191-32FFD48E8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44DF-A473-A3F5-6DFF-3DC5631C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E56F4-6642-0AD7-5296-DD923BA7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3A63-58FE-11E5-F00D-8BF379F1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6F0E4-F1F6-776F-6856-E996991B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10DE-540D-3E08-B600-A33B2604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D251-08BC-CE9A-0C7A-29CF14EFA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39A2D-8CA6-4DA8-B2A8-DC94A13614DD}" type="datetimeFigureOut">
              <a:rPr lang="en-GB" smtClean="0"/>
              <a:t>16.11.2024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D151-520E-805E-CFFB-CC69B9840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5350-063F-C487-3F7E-05C727681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A97C2-C5F8-4349-817B-7ED601329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0B9CAF-8BCA-195A-C7EC-434DBADA8D5E}"/>
              </a:ext>
            </a:extLst>
          </p:cNvPr>
          <p:cNvCxnSpPr>
            <a:cxnSpLocks/>
          </p:cNvCxnSpPr>
          <p:nvPr/>
        </p:nvCxnSpPr>
        <p:spPr>
          <a:xfrm>
            <a:off x="4539065" y="420217"/>
            <a:ext cx="0" cy="192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D05DA336-9495-024B-D45A-FB5BD20B41C8}"/>
              </a:ext>
            </a:extLst>
          </p:cNvPr>
          <p:cNvSpPr/>
          <p:nvPr/>
        </p:nvSpPr>
        <p:spPr>
          <a:xfrm>
            <a:off x="3449229" y="583165"/>
            <a:ext cx="2190291" cy="75965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r>
              <a:rPr lang="it-IT" sz="600" dirty="0"/>
              <a:t>MENU’</a:t>
            </a:r>
          </a:p>
          <a:p>
            <a:pPr algn="ctr"/>
            <a:r>
              <a:rPr lang="it-IT" sz="600" dirty="0"/>
              <a:t>1) ONLINE  TEST      </a:t>
            </a:r>
          </a:p>
          <a:p>
            <a:pPr algn="ctr"/>
            <a:r>
              <a:rPr lang="it-IT" sz="600" dirty="0"/>
              <a:t> 2)  PRINT PAPER TEST</a:t>
            </a:r>
          </a:p>
          <a:p>
            <a:pPr algn="ctr"/>
            <a:r>
              <a:rPr lang="it-IT" sz="600" dirty="0"/>
              <a:t>            3)  ADD MORE Q   </a:t>
            </a:r>
          </a:p>
          <a:p>
            <a:pPr algn="ctr"/>
            <a:r>
              <a:rPr lang="it-IT" sz="600" dirty="0"/>
              <a:t> </a:t>
            </a:r>
            <a:endParaRPr lang="en-GB" sz="600" dirty="0"/>
          </a:p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829EA-33E4-2307-CE91-1FFECB16BCF2}"/>
              </a:ext>
            </a:extLst>
          </p:cNvPr>
          <p:cNvCxnSpPr>
            <a:cxnSpLocks/>
          </p:cNvCxnSpPr>
          <p:nvPr/>
        </p:nvCxnSpPr>
        <p:spPr>
          <a:xfrm>
            <a:off x="6832121" y="2137610"/>
            <a:ext cx="1115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F7DF0A-C715-6F64-6F12-869C6D5E7CAE}"/>
              </a:ext>
            </a:extLst>
          </p:cNvPr>
          <p:cNvSpPr/>
          <p:nvPr/>
        </p:nvSpPr>
        <p:spPr>
          <a:xfrm>
            <a:off x="5680229" y="765796"/>
            <a:ext cx="164429" cy="120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3</a:t>
            </a:r>
            <a:endParaRPr lang="en-GB" sz="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7FDB1979-6B92-A4A0-2CD2-6981F7F5C3AE}"/>
              </a:ext>
            </a:extLst>
          </p:cNvPr>
          <p:cNvSpPr/>
          <p:nvPr/>
        </p:nvSpPr>
        <p:spPr>
          <a:xfrm>
            <a:off x="7927309" y="1892967"/>
            <a:ext cx="1349540" cy="48928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r>
              <a:rPr lang="it-IT" sz="600" dirty="0"/>
              <a:t>ASK FOR  ADMIN</a:t>
            </a:r>
          </a:p>
          <a:p>
            <a:pPr algn="ctr"/>
            <a:r>
              <a:rPr lang="it-IT" sz="600" dirty="0"/>
              <a:t>PASSWORD</a:t>
            </a:r>
          </a:p>
          <a:p>
            <a:pPr algn="ctr"/>
            <a:endParaRPr lang="it-IT" sz="600" dirty="0"/>
          </a:p>
          <a:p>
            <a:pPr algn="ctr"/>
            <a:r>
              <a:rPr lang="it-IT" sz="600" dirty="0"/>
              <a:t> </a:t>
            </a:r>
            <a:endParaRPr lang="en-GB" sz="600" dirty="0"/>
          </a:p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78A43-794A-2541-6CA4-6AA1BED28FE8}"/>
              </a:ext>
            </a:extLst>
          </p:cNvPr>
          <p:cNvCxnSpPr>
            <a:cxnSpLocks/>
          </p:cNvCxnSpPr>
          <p:nvPr/>
        </p:nvCxnSpPr>
        <p:spPr>
          <a:xfrm>
            <a:off x="9276849" y="2137609"/>
            <a:ext cx="323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6FCE2F-8BC9-12A4-54B6-B3B9723C7DC4}"/>
              </a:ext>
            </a:extLst>
          </p:cNvPr>
          <p:cNvCxnSpPr>
            <a:cxnSpLocks/>
          </p:cNvCxnSpPr>
          <p:nvPr/>
        </p:nvCxnSpPr>
        <p:spPr>
          <a:xfrm>
            <a:off x="8600842" y="1420022"/>
            <a:ext cx="1" cy="482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7B1243-EB8A-17A0-76D3-4D33F72CBBFA}"/>
              </a:ext>
            </a:extLst>
          </p:cNvPr>
          <p:cNvSpPr/>
          <p:nvPr/>
        </p:nvSpPr>
        <p:spPr>
          <a:xfrm>
            <a:off x="8924575" y="1672955"/>
            <a:ext cx="509950" cy="188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r>
              <a:rPr lang="it-IT" sz="600" dirty="0"/>
              <a:t>WRONG PASSWD</a:t>
            </a:r>
          </a:p>
          <a:p>
            <a:pPr algn="ctr"/>
            <a:endParaRPr lang="en-GB" sz="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CFD5D47-C08E-44BE-3FFA-3A21899A1832}"/>
              </a:ext>
            </a:extLst>
          </p:cNvPr>
          <p:cNvSpPr/>
          <p:nvPr/>
        </p:nvSpPr>
        <p:spPr>
          <a:xfrm>
            <a:off x="8689646" y="2391021"/>
            <a:ext cx="587203" cy="198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r>
              <a:rPr lang="it-IT" sz="600" dirty="0"/>
              <a:t>CORRECT PASSWD</a:t>
            </a:r>
          </a:p>
          <a:p>
            <a:pPr algn="ctr"/>
            <a:endParaRPr lang="en-GB" sz="600" dirty="0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9728BB44-DC89-7672-DD0F-40F40D0A575C}"/>
              </a:ext>
            </a:extLst>
          </p:cNvPr>
          <p:cNvSpPr/>
          <p:nvPr/>
        </p:nvSpPr>
        <p:spPr>
          <a:xfrm>
            <a:off x="7927309" y="2626894"/>
            <a:ext cx="1349540" cy="48928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r>
              <a:rPr lang="it-IT" sz="600" dirty="0"/>
              <a:t>ASK FOR  INSERT Q</a:t>
            </a:r>
          </a:p>
          <a:p>
            <a:pPr algn="ctr"/>
            <a:r>
              <a:rPr lang="it-IT" sz="600" dirty="0"/>
              <a:t>OR EXIT</a:t>
            </a:r>
          </a:p>
          <a:p>
            <a:pPr algn="ctr"/>
            <a:r>
              <a:rPr lang="it-IT" sz="600" dirty="0"/>
              <a:t> </a:t>
            </a:r>
            <a:endParaRPr lang="en-GB" sz="600" dirty="0"/>
          </a:p>
          <a:p>
            <a:pPr algn="ctr"/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ACCF5C-7D55-9F50-895A-717F57C73243}"/>
              </a:ext>
            </a:extLst>
          </p:cNvPr>
          <p:cNvCxnSpPr>
            <a:cxnSpLocks/>
          </p:cNvCxnSpPr>
          <p:nvPr/>
        </p:nvCxnSpPr>
        <p:spPr>
          <a:xfrm>
            <a:off x="8602079" y="2304572"/>
            <a:ext cx="0" cy="33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87B44DE-0372-046C-720A-3C3EC9873972}"/>
              </a:ext>
            </a:extLst>
          </p:cNvPr>
          <p:cNvCxnSpPr>
            <a:cxnSpLocks/>
          </p:cNvCxnSpPr>
          <p:nvPr/>
        </p:nvCxnSpPr>
        <p:spPr>
          <a:xfrm>
            <a:off x="10590828" y="2871536"/>
            <a:ext cx="63879" cy="2709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71791F5-233C-9714-1441-6EE15029430B}"/>
              </a:ext>
            </a:extLst>
          </p:cNvPr>
          <p:cNvSpPr/>
          <p:nvPr/>
        </p:nvSpPr>
        <p:spPr>
          <a:xfrm>
            <a:off x="8166445" y="3257303"/>
            <a:ext cx="871268" cy="207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ASK QUESTION</a:t>
            </a:r>
            <a:endParaRPr lang="en-GB" sz="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F7BEF6F-5BEF-37EB-F687-F4D60C4022BC}"/>
              </a:ext>
            </a:extLst>
          </p:cNvPr>
          <p:cNvSpPr/>
          <p:nvPr/>
        </p:nvSpPr>
        <p:spPr>
          <a:xfrm>
            <a:off x="8166445" y="3646617"/>
            <a:ext cx="871268" cy="207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ASJK ANSWER 1</a:t>
            </a:r>
            <a:endParaRPr lang="en-GB" sz="6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4D75EA-C05C-4945-003B-8B920A68C217}"/>
              </a:ext>
            </a:extLst>
          </p:cNvPr>
          <p:cNvSpPr/>
          <p:nvPr/>
        </p:nvSpPr>
        <p:spPr>
          <a:xfrm>
            <a:off x="8160750" y="4037896"/>
            <a:ext cx="882657" cy="207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r>
              <a:rPr lang="it-IT" sz="600" dirty="0"/>
              <a:t>ASJK ANSWER  2</a:t>
            </a:r>
            <a:endParaRPr lang="en-GB" sz="600" dirty="0"/>
          </a:p>
          <a:p>
            <a:pPr algn="ctr"/>
            <a:endParaRPr lang="en-GB" sz="6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0BE7057-B037-D26C-A613-4045EF4C4C73}"/>
              </a:ext>
            </a:extLst>
          </p:cNvPr>
          <p:cNvSpPr/>
          <p:nvPr/>
        </p:nvSpPr>
        <p:spPr>
          <a:xfrm>
            <a:off x="8166445" y="4427210"/>
            <a:ext cx="871268" cy="207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ASJK ANSWER 3</a:t>
            </a:r>
            <a:endParaRPr lang="en-GB" sz="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29E280-34B0-B2B9-1FA0-216C2A101A26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>
            <a:off x="8602079" y="3116179"/>
            <a:ext cx="0" cy="1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E2F350-8923-773C-253B-5A549B5B13A7}"/>
              </a:ext>
            </a:extLst>
          </p:cNvPr>
          <p:cNvCxnSpPr>
            <a:cxnSpLocks/>
          </p:cNvCxnSpPr>
          <p:nvPr/>
        </p:nvCxnSpPr>
        <p:spPr>
          <a:xfrm>
            <a:off x="8602079" y="3464338"/>
            <a:ext cx="0" cy="16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B1F67B-3327-1BAA-5EE2-940CF3C4A2DE}"/>
              </a:ext>
            </a:extLst>
          </p:cNvPr>
          <p:cNvCxnSpPr>
            <a:cxnSpLocks/>
          </p:cNvCxnSpPr>
          <p:nvPr/>
        </p:nvCxnSpPr>
        <p:spPr>
          <a:xfrm>
            <a:off x="8620549" y="4244931"/>
            <a:ext cx="0" cy="16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C4003F-620F-AA91-5F9E-B538ABA76582}"/>
              </a:ext>
            </a:extLst>
          </p:cNvPr>
          <p:cNvCxnSpPr>
            <a:cxnSpLocks/>
          </p:cNvCxnSpPr>
          <p:nvPr/>
        </p:nvCxnSpPr>
        <p:spPr>
          <a:xfrm>
            <a:off x="8620549" y="3853652"/>
            <a:ext cx="0" cy="16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3AF1442-77AE-D035-9CDE-C355C48B42DD}"/>
              </a:ext>
            </a:extLst>
          </p:cNvPr>
          <p:cNvSpPr/>
          <p:nvPr/>
        </p:nvSpPr>
        <p:spPr>
          <a:xfrm>
            <a:off x="8184915" y="4816524"/>
            <a:ext cx="871268" cy="207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ASK ANSWER COORECT</a:t>
            </a:r>
            <a:endParaRPr lang="en-GB" sz="6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CBD0A8-63A4-FCDC-0202-D1263600E900}"/>
              </a:ext>
            </a:extLst>
          </p:cNvPr>
          <p:cNvCxnSpPr>
            <a:cxnSpLocks/>
          </p:cNvCxnSpPr>
          <p:nvPr/>
        </p:nvCxnSpPr>
        <p:spPr>
          <a:xfrm>
            <a:off x="8639019" y="4634245"/>
            <a:ext cx="0" cy="16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3DB27-1B79-BEEE-071F-980B11902904}"/>
              </a:ext>
            </a:extLst>
          </p:cNvPr>
          <p:cNvCxnSpPr>
            <a:cxnSpLocks/>
          </p:cNvCxnSpPr>
          <p:nvPr/>
        </p:nvCxnSpPr>
        <p:spPr>
          <a:xfrm>
            <a:off x="7234382" y="2871536"/>
            <a:ext cx="712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ACEA23-2B84-7652-A411-AAFF98257A94}"/>
              </a:ext>
            </a:extLst>
          </p:cNvPr>
          <p:cNvCxnSpPr>
            <a:cxnSpLocks/>
          </p:cNvCxnSpPr>
          <p:nvPr/>
        </p:nvCxnSpPr>
        <p:spPr>
          <a:xfrm>
            <a:off x="7234382" y="2869557"/>
            <a:ext cx="45698" cy="24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06961BF-934E-9A5D-6F8F-80E4897E79AD}"/>
              </a:ext>
            </a:extLst>
          </p:cNvPr>
          <p:cNvSpPr/>
          <p:nvPr/>
        </p:nvSpPr>
        <p:spPr>
          <a:xfrm>
            <a:off x="4109535" y="2599392"/>
            <a:ext cx="871268" cy="207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ASK RANDOM Q</a:t>
            </a:r>
            <a:endParaRPr lang="en-GB" sz="600" dirty="0"/>
          </a:p>
        </p:txBody>
      </p: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185B5C21-D679-C67B-41CD-FB8C0E7F7E4B}"/>
              </a:ext>
            </a:extLst>
          </p:cNvPr>
          <p:cNvSpPr/>
          <p:nvPr/>
        </p:nvSpPr>
        <p:spPr>
          <a:xfrm>
            <a:off x="3843728" y="3064537"/>
            <a:ext cx="1399779" cy="36849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r>
              <a:rPr lang="it-IT" sz="600" dirty="0"/>
              <a:t>A  IS CORRECT ?</a:t>
            </a:r>
            <a:endParaRPr lang="en-GB" sz="600" dirty="0"/>
          </a:p>
          <a:p>
            <a:pPr algn="ctr"/>
            <a:endParaRPr lang="en-GB" dirty="0"/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20655EA3-E04E-9CFA-0730-51078B3F3446}"/>
              </a:ext>
            </a:extLst>
          </p:cNvPr>
          <p:cNvSpPr/>
          <p:nvPr/>
        </p:nvSpPr>
        <p:spPr>
          <a:xfrm>
            <a:off x="3870402" y="1940915"/>
            <a:ext cx="1349535" cy="40036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r>
              <a:rPr lang="it-IT" sz="600" dirty="0"/>
              <a:t>COUNTER Q END?</a:t>
            </a:r>
            <a:endParaRPr lang="en-GB" sz="600" dirty="0"/>
          </a:p>
          <a:p>
            <a:pPr algn="ctr"/>
            <a:endParaRPr lang="en-GB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4D6CF6-3420-2DCA-6713-23832076B05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540477" y="2305306"/>
            <a:ext cx="4692" cy="294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5A113FC-D1FB-B569-0899-AEF9C90E16BF}"/>
              </a:ext>
            </a:extLst>
          </p:cNvPr>
          <p:cNvSpPr/>
          <p:nvPr/>
        </p:nvSpPr>
        <p:spPr>
          <a:xfrm>
            <a:off x="4657442" y="2359150"/>
            <a:ext cx="318669" cy="1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NO</a:t>
            </a:r>
            <a:endParaRPr lang="en-GB" sz="600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A47EB7B-DB00-A70E-708A-BC44A34759AA}"/>
              </a:ext>
            </a:extLst>
          </p:cNvPr>
          <p:cNvSpPr/>
          <p:nvPr/>
        </p:nvSpPr>
        <p:spPr>
          <a:xfrm>
            <a:off x="3463699" y="1970704"/>
            <a:ext cx="380029" cy="1077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YES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179215F-99F4-B703-D045-730A8E7F65FE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2561997" y="2134113"/>
            <a:ext cx="1308405" cy="6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C7B5C41-6BC0-9F8C-BC59-A83C09119AE2}"/>
              </a:ext>
            </a:extLst>
          </p:cNvPr>
          <p:cNvCxnSpPr>
            <a:cxnSpLocks/>
          </p:cNvCxnSpPr>
          <p:nvPr/>
        </p:nvCxnSpPr>
        <p:spPr>
          <a:xfrm>
            <a:off x="4538131" y="2799514"/>
            <a:ext cx="4692" cy="294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72A9F61-D919-B6DA-8025-2268F0534735}"/>
              </a:ext>
            </a:extLst>
          </p:cNvPr>
          <p:cNvSpPr/>
          <p:nvPr/>
        </p:nvSpPr>
        <p:spPr>
          <a:xfrm>
            <a:off x="3923578" y="3428983"/>
            <a:ext cx="380029" cy="1077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YES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CD59DBC-B776-04C9-006D-583C93FC690C}"/>
              </a:ext>
            </a:extLst>
          </p:cNvPr>
          <p:cNvSpPr/>
          <p:nvPr/>
        </p:nvSpPr>
        <p:spPr>
          <a:xfrm>
            <a:off x="5117241" y="3050663"/>
            <a:ext cx="318669" cy="1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NO</a:t>
            </a:r>
            <a:endParaRPr lang="en-GB" sz="600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2689BB4D-F867-688F-0AEB-D6D76975B470}"/>
              </a:ext>
            </a:extLst>
          </p:cNvPr>
          <p:cNvSpPr/>
          <p:nvPr/>
        </p:nvSpPr>
        <p:spPr>
          <a:xfrm>
            <a:off x="4631460" y="1394806"/>
            <a:ext cx="164429" cy="120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1</a:t>
            </a:r>
            <a:endParaRPr lang="en-GB" sz="600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56FF90-40B9-C72A-B4B4-6AADEBB7B0C0}"/>
              </a:ext>
            </a:extLst>
          </p:cNvPr>
          <p:cNvSpPr/>
          <p:nvPr/>
        </p:nvSpPr>
        <p:spPr>
          <a:xfrm>
            <a:off x="2121879" y="4631332"/>
            <a:ext cx="880237" cy="5036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r>
              <a:rPr lang="it-IT" sz="600" dirty="0"/>
              <a:t>PRINT TEST </a:t>
            </a:r>
          </a:p>
          <a:p>
            <a:pPr algn="ctr"/>
            <a:r>
              <a:rPr lang="it-IT" sz="600" dirty="0"/>
              <a:t>RESULTS</a:t>
            </a:r>
          </a:p>
          <a:p>
            <a:pPr algn="ctr"/>
            <a:endParaRPr lang="en-GB" sz="600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47B66DA-0413-D111-AA8C-AE84DD6236CB}"/>
              </a:ext>
            </a:extLst>
          </p:cNvPr>
          <p:cNvSpPr/>
          <p:nvPr/>
        </p:nvSpPr>
        <p:spPr>
          <a:xfrm>
            <a:off x="8203385" y="5203298"/>
            <a:ext cx="871268" cy="2070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STORE DATA</a:t>
            </a:r>
            <a:endParaRPr lang="en-GB" sz="6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EF0B9F-9AF3-A151-73A6-453E9AD96360}"/>
              </a:ext>
            </a:extLst>
          </p:cNvPr>
          <p:cNvCxnSpPr>
            <a:cxnSpLocks/>
          </p:cNvCxnSpPr>
          <p:nvPr/>
        </p:nvCxnSpPr>
        <p:spPr>
          <a:xfrm>
            <a:off x="8657489" y="5021019"/>
            <a:ext cx="0" cy="16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694C803-DB64-F3C8-8C51-3ECE624A1A02}"/>
              </a:ext>
            </a:extLst>
          </p:cNvPr>
          <p:cNvCxnSpPr>
            <a:cxnSpLocks/>
            <a:stCxn id="161" idx="1"/>
          </p:cNvCxnSpPr>
          <p:nvPr/>
        </p:nvCxnSpPr>
        <p:spPr>
          <a:xfrm flipH="1">
            <a:off x="7280080" y="5306816"/>
            <a:ext cx="923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0F89B07F-5427-EDC7-BBDE-76E8B7A05C43}"/>
              </a:ext>
            </a:extLst>
          </p:cNvPr>
          <p:cNvSpPr/>
          <p:nvPr/>
        </p:nvSpPr>
        <p:spPr>
          <a:xfrm>
            <a:off x="2142635" y="5805577"/>
            <a:ext cx="838724" cy="362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END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B401481-800E-B798-1347-AF0377E034E8}"/>
              </a:ext>
            </a:extLst>
          </p:cNvPr>
          <p:cNvSpPr/>
          <p:nvPr/>
        </p:nvSpPr>
        <p:spPr>
          <a:xfrm>
            <a:off x="108574" y="53339"/>
            <a:ext cx="1588681" cy="7124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bg1"/>
                </a:solidFill>
              </a:rPr>
              <a:t>ABBREVIATIONS</a:t>
            </a:r>
          </a:p>
          <a:p>
            <a:pPr algn="ctr"/>
            <a:endParaRPr lang="it-IT" sz="800" dirty="0">
              <a:solidFill>
                <a:schemeClr val="bg1"/>
              </a:solidFill>
            </a:endParaRPr>
          </a:p>
          <a:p>
            <a:pPr algn="ctr"/>
            <a:r>
              <a:rPr lang="it-IT" sz="800" dirty="0">
                <a:solidFill>
                  <a:schemeClr val="bg1"/>
                </a:solidFill>
              </a:rPr>
              <a:t>A =  ANSWER   </a:t>
            </a:r>
          </a:p>
          <a:p>
            <a:pPr algn="ctr"/>
            <a:r>
              <a:rPr lang="it-IT" sz="800" dirty="0">
                <a:solidFill>
                  <a:schemeClr val="bg1"/>
                </a:solidFill>
              </a:rPr>
              <a:t>    Q = QUESTION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CF20680-1616-11D4-FAF5-FEF2AC86398F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4543618" y="3433035"/>
            <a:ext cx="5608" cy="19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6DF1998-ECF6-BCDF-BD7F-2D4054772230}"/>
              </a:ext>
            </a:extLst>
          </p:cNvPr>
          <p:cNvSpPr/>
          <p:nvPr/>
        </p:nvSpPr>
        <p:spPr>
          <a:xfrm>
            <a:off x="4090953" y="4164595"/>
            <a:ext cx="931138" cy="23984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UPDATE TEST RESULT</a:t>
            </a:r>
          </a:p>
          <a:p>
            <a:pPr algn="ctr"/>
            <a:r>
              <a:rPr lang="it-IT" sz="600" dirty="0"/>
              <a:t>INCREASE COUNTER</a:t>
            </a:r>
            <a:endParaRPr lang="en-GB" sz="600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33ED942-F84B-F161-D747-2E9DC4CED8A2}"/>
              </a:ext>
            </a:extLst>
          </p:cNvPr>
          <p:cNvCxnSpPr>
            <a:cxnSpLocks/>
          </p:cNvCxnSpPr>
          <p:nvPr/>
        </p:nvCxnSpPr>
        <p:spPr>
          <a:xfrm flipH="1">
            <a:off x="2561997" y="5581291"/>
            <a:ext cx="8092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6B72577F-DFFA-8A3E-1A75-28825BC2A810}"/>
              </a:ext>
            </a:extLst>
          </p:cNvPr>
          <p:cNvSpPr/>
          <p:nvPr/>
        </p:nvSpPr>
        <p:spPr>
          <a:xfrm>
            <a:off x="4083657" y="3640351"/>
            <a:ext cx="931138" cy="23984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PRINT MSG</a:t>
            </a:r>
            <a:endParaRPr lang="en-GB" sz="600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ADE0D41D-8532-9036-F900-74F046B8621F}"/>
              </a:ext>
            </a:extLst>
          </p:cNvPr>
          <p:cNvCxnSpPr>
            <a:cxnSpLocks/>
            <a:stCxn id="218" idx="2"/>
            <a:endCxn id="192" idx="0"/>
          </p:cNvCxnSpPr>
          <p:nvPr/>
        </p:nvCxnSpPr>
        <p:spPr>
          <a:xfrm>
            <a:off x="4549226" y="3880193"/>
            <a:ext cx="7296" cy="28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4CC5F92-A9DA-77E7-68C3-5EE31C209F43}"/>
              </a:ext>
            </a:extLst>
          </p:cNvPr>
          <p:cNvCxnSpPr>
            <a:cxnSpLocks/>
          </p:cNvCxnSpPr>
          <p:nvPr/>
        </p:nvCxnSpPr>
        <p:spPr>
          <a:xfrm>
            <a:off x="4545169" y="4427210"/>
            <a:ext cx="7705" cy="20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9251189-7E29-0ACE-FA00-4B24AF53BD88}"/>
              </a:ext>
            </a:extLst>
          </p:cNvPr>
          <p:cNvCxnSpPr>
            <a:cxnSpLocks/>
          </p:cNvCxnSpPr>
          <p:nvPr/>
        </p:nvCxnSpPr>
        <p:spPr>
          <a:xfrm flipH="1">
            <a:off x="4552873" y="3986145"/>
            <a:ext cx="997337" cy="8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8A81D0F-503E-90DA-5436-78E4D28E855A}"/>
              </a:ext>
            </a:extLst>
          </p:cNvPr>
          <p:cNvCxnSpPr>
            <a:cxnSpLocks/>
          </p:cNvCxnSpPr>
          <p:nvPr/>
        </p:nvCxnSpPr>
        <p:spPr>
          <a:xfrm>
            <a:off x="5243507" y="3248053"/>
            <a:ext cx="3067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7DD69C7-1638-F39E-E44B-D8244C2FBEDE}"/>
              </a:ext>
            </a:extLst>
          </p:cNvPr>
          <p:cNvCxnSpPr>
            <a:cxnSpLocks/>
          </p:cNvCxnSpPr>
          <p:nvPr/>
        </p:nvCxnSpPr>
        <p:spPr>
          <a:xfrm>
            <a:off x="5542914" y="3248786"/>
            <a:ext cx="0" cy="737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BB59FC7-A543-617F-CC98-D4FE607B9185}"/>
              </a:ext>
            </a:extLst>
          </p:cNvPr>
          <p:cNvCxnSpPr>
            <a:stCxn id="153" idx="2"/>
            <a:endCxn id="171" idx="0"/>
          </p:cNvCxnSpPr>
          <p:nvPr/>
        </p:nvCxnSpPr>
        <p:spPr>
          <a:xfrm flipH="1">
            <a:off x="2561997" y="5134932"/>
            <a:ext cx="1" cy="670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7A4055FD-7D87-B8FD-BFCB-40648C983D4B}"/>
              </a:ext>
            </a:extLst>
          </p:cNvPr>
          <p:cNvCxnSpPr>
            <a:cxnSpLocks/>
          </p:cNvCxnSpPr>
          <p:nvPr/>
        </p:nvCxnSpPr>
        <p:spPr>
          <a:xfrm flipH="1">
            <a:off x="3002116" y="4865880"/>
            <a:ext cx="1009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AC5CC2-0B80-38DF-F895-3F1636DB6BA2}"/>
              </a:ext>
            </a:extLst>
          </p:cNvPr>
          <p:cNvCxnSpPr>
            <a:cxnSpLocks/>
          </p:cNvCxnSpPr>
          <p:nvPr/>
        </p:nvCxnSpPr>
        <p:spPr>
          <a:xfrm>
            <a:off x="4535622" y="5117680"/>
            <a:ext cx="0" cy="1699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07B7E33-E052-6D3C-26C2-784DD0182B20}"/>
              </a:ext>
            </a:extLst>
          </p:cNvPr>
          <p:cNvCxnSpPr>
            <a:cxnSpLocks/>
          </p:cNvCxnSpPr>
          <p:nvPr/>
        </p:nvCxnSpPr>
        <p:spPr>
          <a:xfrm>
            <a:off x="4535622" y="5293703"/>
            <a:ext cx="1192318" cy="13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4240843-5C66-9BE5-3453-991CB100A270}"/>
              </a:ext>
            </a:extLst>
          </p:cNvPr>
          <p:cNvCxnSpPr>
            <a:cxnSpLocks/>
          </p:cNvCxnSpPr>
          <p:nvPr/>
        </p:nvCxnSpPr>
        <p:spPr>
          <a:xfrm>
            <a:off x="2561997" y="2137606"/>
            <a:ext cx="0" cy="2499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BAA09F25-3C00-E43B-9186-1951FE7F52DF}"/>
              </a:ext>
            </a:extLst>
          </p:cNvPr>
          <p:cNvSpPr/>
          <p:nvPr/>
        </p:nvSpPr>
        <p:spPr>
          <a:xfrm>
            <a:off x="5057110" y="5112390"/>
            <a:ext cx="485804" cy="1409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SPACE</a:t>
            </a:r>
          </a:p>
        </p:txBody>
      </p:sp>
      <p:sp>
        <p:nvSpPr>
          <p:cNvPr id="281" name="Flowchart: Decision 280">
            <a:extLst>
              <a:ext uri="{FF2B5EF4-FFF2-40B4-BE49-F238E27FC236}">
                <a16:creationId xmlns:a16="http://schemas.microsoft.com/office/drawing/2014/main" id="{2B086BF3-033B-C945-F1A5-8A11E84D16EE}"/>
              </a:ext>
            </a:extLst>
          </p:cNvPr>
          <p:cNvSpPr/>
          <p:nvPr/>
        </p:nvSpPr>
        <p:spPr>
          <a:xfrm>
            <a:off x="8898646" y="1219839"/>
            <a:ext cx="1349535" cy="40036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r>
              <a:rPr lang="it-IT" sz="600" dirty="0"/>
              <a:t>COUNTER Q END?</a:t>
            </a:r>
            <a:endParaRPr lang="en-GB" sz="600" dirty="0"/>
          </a:p>
          <a:p>
            <a:pPr algn="ctr"/>
            <a:endParaRPr lang="en-GB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8589DF4-1F6B-6B67-C13C-42858537DA86}"/>
              </a:ext>
            </a:extLst>
          </p:cNvPr>
          <p:cNvCxnSpPr>
            <a:cxnSpLocks/>
          </p:cNvCxnSpPr>
          <p:nvPr/>
        </p:nvCxnSpPr>
        <p:spPr>
          <a:xfrm flipV="1">
            <a:off x="9600582" y="1613084"/>
            <a:ext cx="0" cy="524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8E8C90B-AF31-B48A-E4AA-5BE7A4E8875F}"/>
              </a:ext>
            </a:extLst>
          </p:cNvPr>
          <p:cNvCxnSpPr>
            <a:stCxn id="281" idx="1"/>
          </p:cNvCxnSpPr>
          <p:nvPr/>
        </p:nvCxnSpPr>
        <p:spPr>
          <a:xfrm flipH="1" flipV="1">
            <a:off x="8602078" y="1420022"/>
            <a:ext cx="29656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E263572C-2A25-B92D-4679-EAF05B0C1138}"/>
              </a:ext>
            </a:extLst>
          </p:cNvPr>
          <p:cNvSpPr/>
          <p:nvPr/>
        </p:nvSpPr>
        <p:spPr>
          <a:xfrm>
            <a:off x="8203385" y="1354371"/>
            <a:ext cx="318669" cy="1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NO</a:t>
            </a:r>
            <a:endParaRPr lang="en-GB" sz="600" dirty="0"/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4057EAFA-6E49-E9DE-FD92-574AC46909BB}"/>
              </a:ext>
            </a:extLst>
          </p:cNvPr>
          <p:cNvSpPr/>
          <p:nvPr/>
        </p:nvSpPr>
        <p:spPr>
          <a:xfrm>
            <a:off x="10164720" y="1220687"/>
            <a:ext cx="380029" cy="1077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YES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842C9F5D-2F29-19AC-904A-3B6A706FA85B}"/>
              </a:ext>
            </a:extLst>
          </p:cNvPr>
          <p:cNvCxnSpPr>
            <a:stCxn id="281" idx="3"/>
          </p:cNvCxnSpPr>
          <p:nvPr/>
        </p:nvCxnSpPr>
        <p:spPr>
          <a:xfrm flipV="1">
            <a:off x="10248181" y="1420022"/>
            <a:ext cx="31917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5841909B-9FB4-184D-67BF-4BC07B620F86}"/>
              </a:ext>
            </a:extLst>
          </p:cNvPr>
          <p:cNvCxnSpPr>
            <a:cxnSpLocks/>
          </p:cNvCxnSpPr>
          <p:nvPr/>
        </p:nvCxnSpPr>
        <p:spPr>
          <a:xfrm>
            <a:off x="10567358" y="1420022"/>
            <a:ext cx="24922" cy="145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3D6127B-0DFA-FF37-0229-FF6D39DF404E}"/>
              </a:ext>
            </a:extLst>
          </p:cNvPr>
          <p:cNvCxnSpPr>
            <a:stCxn id="44" idx="3"/>
          </p:cNvCxnSpPr>
          <p:nvPr/>
        </p:nvCxnSpPr>
        <p:spPr>
          <a:xfrm flipV="1">
            <a:off x="9276849" y="2871536"/>
            <a:ext cx="13029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Flowchart: Decision 331">
            <a:extLst>
              <a:ext uri="{FF2B5EF4-FFF2-40B4-BE49-F238E27FC236}">
                <a16:creationId xmlns:a16="http://schemas.microsoft.com/office/drawing/2014/main" id="{6D25B443-B890-360C-7A25-6FB1676048C4}"/>
              </a:ext>
            </a:extLst>
          </p:cNvPr>
          <p:cNvSpPr/>
          <p:nvPr/>
        </p:nvSpPr>
        <p:spPr>
          <a:xfrm>
            <a:off x="3865707" y="4615814"/>
            <a:ext cx="1349540" cy="48928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endParaRPr lang="it-IT" sz="600" dirty="0"/>
          </a:p>
          <a:p>
            <a:pPr algn="ctr"/>
            <a:r>
              <a:rPr lang="it-IT" sz="600" dirty="0"/>
              <a:t>CHOICE</a:t>
            </a:r>
          </a:p>
          <a:p>
            <a:pPr algn="ctr"/>
            <a:r>
              <a:rPr lang="it-IT" sz="600" dirty="0"/>
              <a:t>1) CONTIINUE   2) END</a:t>
            </a:r>
          </a:p>
          <a:p>
            <a:pPr algn="ctr"/>
            <a:r>
              <a:rPr lang="it-IT" sz="600" dirty="0"/>
              <a:t> </a:t>
            </a:r>
            <a:endParaRPr lang="en-GB" sz="600" dirty="0"/>
          </a:p>
          <a:p>
            <a:pPr algn="ctr"/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70968-6D31-B655-0F5A-0014CAFFB94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639520" y="962991"/>
            <a:ext cx="11926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A884DF-5A52-BE70-55A4-B06C62F35749}"/>
              </a:ext>
            </a:extLst>
          </p:cNvPr>
          <p:cNvCxnSpPr/>
          <p:nvPr/>
        </p:nvCxnSpPr>
        <p:spPr>
          <a:xfrm>
            <a:off x="6832121" y="962991"/>
            <a:ext cx="0" cy="1178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14D9D4-BB59-2890-7E2B-E8CD379B1000}"/>
              </a:ext>
            </a:extLst>
          </p:cNvPr>
          <p:cNvCxnSpPr>
            <a:stCxn id="12" idx="2"/>
            <a:endCxn id="103" idx="0"/>
          </p:cNvCxnSpPr>
          <p:nvPr/>
        </p:nvCxnSpPr>
        <p:spPr>
          <a:xfrm>
            <a:off x="4544375" y="1342817"/>
            <a:ext cx="795" cy="598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EFADD2-5CF2-D33A-9A85-F832E5938365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219937" y="2141099"/>
            <a:ext cx="508003" cy="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7016B0-2629-2880-637A-7A5223BCAF01}"/>
              </a:ext>
            </a:extLst>
          </p:cNvPr>
          <p:cNvCxnSpPr/>
          <p:nvPr/>
        </p:nvCxnSpPr>
        <p:spPr>
          <a:xfrm flipV="1">
            <a:off x="5727940" y="2141098"/>
            <a:ext cx="0" cy="3159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6D8A13-97E5-A695-F3A1-4BC0E2D22703}"/>
              </a:ext>
            </a:extLst>
          </p:cNvPr>
          <p:cNvSpPr/>
          <p:nvPr/>
        </p:nvSpPr>
        <p:spPr>
          <a:xfrm>
            <a:off x="1040338" y="2548873"/>
            <a:ext cx="880237" cy="5036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/>
          </a:p>
          <a:p>
            <a:pPr algn="ctr"/>
            <a:r>
              <a:rPr lang="it-IT" sz="600" dirty="0"/>
              <a:t>PRINT RANDOM PAPER TEST</a:t>
            </a:r>
          </a:p>
          <a:p>
            <a:pPr algn="ctr"/>
            <a:endParaRPr lang="en-GB" sz="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4E5157-4A90-5CA0-EA6C-77DCCCAB002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480457" y="962991"/>
            <a:ext cx="0" cy="1585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6BDF80A-9842-B991-5F68-11A07BFCFCB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80456" y="962991"/>
            <a:ext cx="1968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AD17191-C38A-37C3-E9D9-A3F68F1AB65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476612" y="3052473"/>
            <a:ext cx="3845" cy="2528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657D6EC-7B62-AA85-2FB4-7F6120DB0733}"/>
              </a:ext>
            </a:extLst>
          </p:cNvPr>
          <p:cNvCxnSpPr>
            <a:cxnSpLocks/>
          </p:cNvCxnSpPr>
          <p:nvPr/>
        </p:nvCxnSpPr>
        <p:spPr>
          <a:xfrm>
            <a:off x="1476612" y="5581291"/>
            <a:ext cx="1085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7298EE-BBCC-54FC-7FDE-47B1C336494D}"/>
              </a:ext>
            </a:extLst>
          </p:cNvPr>
          <p:cNvSpPr/>
          <p:nvPr/>
        </p:nvSpPr>
        <p:spPr>
          <a:xfrm>
            <a:off x="3182231" y="744086"/>
            <a:ext cx="164429" cy="120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2</a:t>
            </a:r>
            <a:endParaRPr lang="en-GB" sz="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CEE87-6B92-487D-AE40-3683A8BFB2F9}"/>
              </a:ext>
            </a:extLst>
          </p:cNvPr>
          <p:cNvSpPr/>
          <p:nvPr/>
        </p:nvSpPr>
        <p:spPr>
          <a:xfrm>
            <a:off x="8827501" y="3060672"/>
            <a:ext cx="485804" cy="1409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SPACE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904959-0D1C-26EC-C6B0-FE18F0BBF9B1}"/>
              </a:ext>
            </a:extLst>
          </p:cNvPr>
          <p:cNvSpPr/>
          <p:nvPr/>
        </p:nvSpPr>
        <p:spPr>
          <a:xfrm>
            <a:off x="9406087" y="2680064"/>
            <a:ext cx="516016" cy="151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QUIT</a:t>
            </a:r>
            <a:endParaRPr lang="en-GB" sz="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16EBFE-20D9-C059-F3F8-167F3237981C}"/>
              </a:ext>
            </a:extLst>
          </p:cNvPr>
          <p:cNvSpPr/>
          <p:nvPr/>
        </p:nvSpPr>
        <p:spPr>
          <a:xfrm>
            <a:off x="3264445" y="4672897"/>
            <a:ext cx="516016" cy="151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QUIT</a:t>
            </a:r>
            <a:endParaRPr lang="en-GB" sz="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EC1F5D-5B6A-AD6A-61D8-D930C059C085}"/>
              </a:ext>
            </a:extLst>
          </p:cNvPr>
          <p:cNvSpPr/>
          <p:nvPr/>
        </p:nvSpPr>
        <p:spPr>
          <a:xfrm>
            <a:off x="4116260" y="74011"/>
            <a:ext cx="838724" cy="362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91514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67CFDA86AEB546B995319C9A74F280" ma:contentTypeVersion="18" ma:contentTypeDescription="Create a new document." ma:contentTypeScope="" ma:versionID="9ce8021ac0c6959b6134e974e5a9d89f">
  <xsd:schema xmlns:xsd="http://www.w3.org/2001/XMLSchema" xmlns:xs="http://www.w3.org/2001/XMLSchema" xmlns:p="http://schemas.microsoft.com/office/2006/metadata/properties" xmlns:ns3="d72376b9-004c-49c2-8b7d-5b7159359d27" xmlns:ns4="d58c94b0-a878-42c4-9372-751ee736ed47" targetNamespace="http://schemas.microsoft.com/office/2006/metadata/properties" ma:root="true" ma:fieldsID="999901319193620e01e4e5856fc7f7b0" ns3:_="" ns4:_="">
    <xsd:import namespace="d72376b9-004c-49c2-8b7d-5b7159359d27"/>
    <xsd:import namespace="d58c94b0-a878-42c4-9372-751ee736ed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376b9-004c-49c2-8b7d-5b7159359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c94b0-a878-42c4-9372-751ee736ed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2376b9-004c-49c2-8b7d-5b7159359d27" xsi:nil="true"/>
  </documentManagement>
</p:properties>
</file>

<file path=customXml/itemProps1.xml><?xml version="1.0" encoding="utf-8"?>
<ds:datastoreItem xmlns:ds="http://schemas.openxmlformats.org/officeDocument/2006/customXml" ds:itemID="{D20E4FE3-A21B-4CD4-BCA1-4E1142218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376b9-004c-49c2-8b7d-5b7159359d27"/>
    <ds:schemaRef ds:uri="d58c94b0-a878-42c4-9372-751ee736ed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3A4AC-FFFE-47D7-AFF5-7A61667537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A790E9-852A-4077-B506-F1F1589B5AF8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d72376b9-004c-49c2-8b7d-5b7159359d27"/>
    <ds:schemaRef ds:uri="d58c94b0-a878-42c4-9372-751ee736ed47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111</Words>
  <Application>Microsoft Office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Baratti, Flavio</dc:creator>
  <cp:lastModifiedBy>Baratti, Flavio</cp:lastModifiedBy>
  <cp:revision>9</cp:revision>
  <cp:lastPrinted>2024-11-14T09:47:40Z</cp:lastPrinted>
  <dcterms:created xsi:type="dcterms:W3CDTF">2024-11-14T07:53:42Z</dcterms:created>
  <dcterms:modified xsi:type="dcterms:W3CDTF">2024-11-16T08:48:26Z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0x010100DF67CFDA86AEB546B995319C9A74F280</vt:lpwstr>
  </property>
</Properties>
</file>