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0" d="100"/>
          <a:sy n="70" d="100"/>
        </p:scale>
        <p:origin x="73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11/12/2021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790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93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8309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885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70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84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11/12/2021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11/12/2021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11/12/2021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708920"/>
            <a:ext cx="10058400" cy="1711037"/>
          </a:xfrm>
        </p:spPr>
        <p:txBody>
          <a:bodyPr rtlCol="0"/>
          <a:lstStyle/>
          <a:p>
            <a:pPr rtl="0"/>
            <a:r>
              <a:rPr lang="es-ES" dirty="0"/>
              <a:t>Proyecto Final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9136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 dirty="0"/>
              <a:t>Martinez Olmos Abraham David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Programación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7488" y="774773"/>
            <a:ext cx="3122613" cy="936104"/>
          </a:xfrm>
        </p:spPr>
        <p:txBody>
          <a:bodyPr rtlCol="0"/>
          <a:lstStyle/>
          <a:p>
            <a:pPr rtl="0"/>
            <a:r>
              <a:rPr lang="es-ES" dirty="0"/>
              <a:t>CONCLUSION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775520" y="2204864"/>
            <a:ext cx="8136904" cy="3891136"/>
          </a:xfrm>
        </p:spPr>
        <p:txBody>
          <a:bodyPr rtlCol="0">
            <a:normAutofit/>
          </a:bodyPr>
          <a:lstStyle/>
          <a:p>
            <a:pPr rtl="0"/>
            <a:r>
              <a:rPr lang="es-ES" sz="2400" dirty="0"/>
              <a:t>Como conclusión podemos tomar en cuenta que es una herramienta útil para el beneficio del estudiante mas ágil y a la mano día con día  y evitar perder los datos de una materia importante o que requiera de un mayor seguimiento, la aplicación cuenta con posibilidades de mejoras u opciones agregadas en cada sección a gusto del usuario final.</a:t>
            </a: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01200" cy="1143000"/>
          </a:xfrm>
        </p:spPr>
        <p:txBody>
          <a:bodyPr rtlCol="0"/>
          <a:lstStyle/>
          <a:p>
            <a:pPr rtl="0"/>
            <a:r>
              <a:rPr lang="es-ES" dirty="0"/>
              <a:t>Herramientas para la Elaboración del Proyecto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46622" y="2348880"/>
            <a:ext cx="9144000" cy="4267200"/>
          </a:xfrm>
        </p:spPr>
        <p:txBody>
          <a:bodyPr rtlCol="0"/>
          <a:lstStyle/>
          <a:p>
            <a:pPr rtl="0"/>
            <a:r>
              <a:rPr lang="es-ES" dirty="0"/>
              <a:t>Editor de Código Fuente </a:t>
            </a:r>
          </a:p>
          <a:p>
            <a:pPr rtl="0"/>
            <a:r>
              <a:rPr lang="es-ES" dirty="0"/>
              <a:t>Conocimiento previo lenguaje Flutter/Dart</a:t>
            </a:r>
          </a:p>
          <a:p>
            <a:pPr rtl="0"/>
            <a:r>
              <a:rPr lang="es-ES" dirty="0"/>
              <a:t>Conocimiento previo de POO</a:t>
            </a:r>
          </a:p>
          <a:p>
            <a:pPr rtl="0"/>
            <a:r>
              <a:rPr lang="es-ES" dirty="0"/>
              <a:t>Emulador de Android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F7A0CA-FFBA-4946-A700-60744A8B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levo a cabo la teoría y la practica para desarrollar una aplicación la cual tenga como único objetivo ayudar a regularizar al alumno la evaluación sobre una materia escolar en especifico, y así facilitar en la búsqueda de información sobre ella para evitar confusión o perdida del seguimiento del curso, en la cual tendremos:</a:t>
            </a:r>
          </a:p>
          <a:p>
            <a:r>
              <a:rPr lang="es-MX" dirty="0"/>
              <a:t>Calendarización.</a:t>
            </a:r>
          </a:p>
          <a:p>
            <a:r>
              <a:rPr lang="es-MX" dirty="0"/>
              <a:t>Método de Evaluación de la materia y Contacto.</a:t>
            </a:r>
          </a:p>
          <a:p>
            <a:r>
              <a:rPr lang="es-MX" dirty="0"/>
              <a:t>Calculo del progreso de la materia.</a:t>
            </a:r>
          </a:p>
          <a:p>
            <a:r>
              <a:rPr lang="es-MX" dirty="0"/>
              <a:t>Y en caso de duda recordar que tenemos una duda en dicha aplicación como recordatorio.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Ventajas y Desventajas de la Aplicación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8244408" cy="4270375"/>
          </a:xfrm>
        </p:spPr>
        <p:txBody>
          <a:bodyPr rtlCol="0"/>
          <a:lstStyle/>
          <a:p>
            <a:pPr rtl="0"/>
            <a:r>
              <a:rPr lang="es-ES" dirty="0"/>
              <a:t>Ventajas: El alumno cuenta con una agenda tipo virtual de la materia con valores predeterminados además de lograr tener un seguimiento constante de ella sin necesidad de consultar paginas externas o por medio de cuadernos y papel, estando siempre al alcance de la mano del estudiante y en todo momento.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Desventajas: La aplicación de momento no cuenta con la opción de agregar mas materias u modificar el porcentaje de una materia con valores ya preasignados, en dado caso que los valores de la materia o el contacto cambien este no lo podrá modificar el usuario final.</a:t>
            </a:r>
          </a:p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3512" y="332656"/>
            <a:ext cx="9144000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Aplicación del Código</a:t>
            </a:r>
          </a:p>
        </p:txBody>
      </p:sp>
      <p:pic>
        <p:nvPicPr>
          <p:cNvPr id="6" name="Marcador de contenido 5" descr="Texto&#10;&#10;Descripción generada automáticamente">
            <a:extLst>
              <a:ext uri="{FF2B5EF4-FFF2-40B4-BE49-F238E27FC236}">
                <a16:creationId xmlns:a16="http://schemas.microsoft.com/office/drawing/2014/main" id="{346CEEDA-BBF5-42A2-BA77-AC9510777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1844824"/>
            <a:ext cx="5946939" cy="481611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EF3E2D-1CDB-4C28-B1C4-20162F1AB292}"/>
              </a:ext>
            </a:extLst>
          </p:cNvPr>
          <p:cNvSpPr txBox="1"/>
          <p:nvPr/>
        </p:nvSpPr>
        <p:spPr>
          <a:xfrm>
            <a:off x="581109" y="880120"/>
            <a:ext cx="48668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aplicación consta de un método principal y este hace llamado a la clase productos_model con la cual tendremos los parámetros para la lista de l aplicación.</a:t>
            </a:r>
          </a:p>
          <a:p>
            <a:endParaRPr lang="es-MX" dirty="0"/>
          </a:p>
          <a:p>
            <a:r>
              <a:rPr lang="es-MX" dirty="0"/>
              <a:t>El método principal conecta con 3 Paginas mas las cuales son:</a:t>
            </a:r>
          </a:p>
          <a:p>
            <a:endParaRPr lang="es-MX" dirty="0"/>
          </a:p>
          <a:p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</a:rPr>
              <a:t>Evaluación</a:t>
            </a:r>
            <a:r>
              <a:rPr lang="es-MX" dirty="0"/>
              <a:t> (En ella esta especificada la evaluación y el porcentaje del curso de la materia)</a:t>
            </a:r>
          </a:p>
          <a:p>
            <a:endParaRPr lang="es-MX" dirty="0"/>
          </a:p>
          <a:p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</a:rPr>
              <a:t>Otra_pagina </a:t>
            </a:r>
            <a:r>
              <a:rPr lang="es-MX" dirty="0"/>
              <a:t>(En ella se encuentra nuestro calendario con visualización del año 19998 al 2050)</a:t>
            </a:r>
          </a:p>
          <a:p>
            <a:endParaRPr lang="es-MX" dirty="0"/>
          </a:p>
          <a:p>
            <a:r>
              <a:rPr lang="es-MX" b="1" dirty="0">
                <a:solidFill>
                  <a:schemeClr val="bg1"/>
                </a:solidFill>
                <a:highlight>
                  <a:srgbClr val="FFFF00"/>
                </a:highlight>
              </a:rPr>
              <a:t>Pedido_lista </a:t>
            </a:r>
            <a:r>
              <a:rPr lang="es-MX" dirty="0"/>
              <a:t>(En esta pagina se encuentra el resumen de las tareas que tenemos agregadas dudas, proyectos y exámenes con una sumatoria del porcentaje aproximado alcanzado.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5439" y="476672"/>
            <a:ext cx="9144000" cy="1143000"/>
          </a:xfrm>
        </p:spPr>
        <p:txBody>
          <a:bodyPr rtlCol="0"/>
          <a:lstStyle/>
          <a:p>
            <a:pPr rtl="0"/>
            <a:r>
              <a:rPr lang="es-ES" dirty="0"/>
              <a:t>Pagina Principal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83432" y="2456478"/>
            <a:ext cx="6156176" cy="4977679"/>
          </a:xfrm>
        </p:spPr>
        <p:txBody>
          <a:bodyPr rtlCol="0"/>
          <a:lstStyle/>
          <a:p>
            <a:pPr rtl="0"/>
            <a:r>
              <a:rPr lang="es-ES" dirty="0"/>
              <a:t>La primer pantalla y principal de la aplicación muestra las cuatro opciones a elegir.</a:t>
            </a:r>
          </a:p>
          <a:p>
            <a:pPr rtl="0"/>
            <a:r>
              <a:rPr lang="es-ES" dirty="0"/>
              <a:t>Cada una de las opciones tiene otra opción</a:t>
            </a:r>
          </a:p>
          <a:p>
            <a:pPr rtl="0"/>
            <a:r>
              <a:rPr lang="es-ES" dirty="0"/>
              <a:t>De elegir el botón de evaluación para</a:t>
            </a:r>
          </a:p>
          <a:p>
            <a:pPr rtl="0"/>
            <a:r>
              <a:rPr lang="es-ES" dirty="0"/>
              <a:t>Checar cual es la evaluación del curso.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Con el botón de precaución rojo podemos </a:t>
            </a:r>
          </a:p>
          <a:p>
            <a:pPr rtl="0"/>
            <a:r>
              <a:rPr lang="es-ES" dirty="0"/>
              <a:t>Seleccionar y después aparecería la carita una vez seleccionado, en forma de una sumatoria en la parte superior derecha como contador.</a:t>
            </a:r>
          </a:p>
          <a:p>
            <a:pPr rtl="0"/>
            <a:endParaRPr lang="es-ES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4342A33-5E7D-4243-AC66-6473AA2B5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1561829"/>
            <a:ext cx="4266999" cy="481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Evaluación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309941" y="3501008"/>
            <a:ext cx="4343400" cy="685800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/>
              <a:t>Al dar en el botón de evaluación este te llevara a la pagina de evaluación donde esta  especifica el porcentaje de cada uno de los criterios a evaluar y el contacto del estudiante.</a:t>
            </a:r>
          </a:p>
          <a:p>
            <a:pPr rtl="0"/>
            <a:endParaRPr lang="es-ES" sz="2400" dirty="0"/>
          </a:p>
          <a:p>
            <a:pPr rtl="0"/>
            <a:r>
              <a:rPr lang="es-ES" sz="2400" dirty="0"/>
              <a:t>Cuenta con una flecha de regreso a la pagina principal.</a:t>
            </a:r>
          </a:p>
        </p:txBody>
      </p:sp>
      <p:pic>
        <p:nvPicPr>
          <p:cNvPr id="8" name="Marcador de contenido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77801FC-D2FF-4DB1-BD88-3F707D062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96" y="1520569"/>
            <a:ext cx="4924404" cy="4575431"/>
          </a:xfrm>
        </p:spPr>
      </p:pic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302243"/>
            <a:ext cx="9144000" cy="1143000"/>
          </a:xfrm>
        </p:spPr>
        <p:txBody>
          <a:bodyPr rtlCol="0"/>
          <a:lstStyle/>
          <a:p>
            <a:pPr rtl="0"/>
            <a:r>
              <a:rPr lang="es-ES" dirty="0"/>
              <a:t>Calendario</a:t>
            </a:r>
          </a:p>
        </p:txBody>
      </p:sp>
      <p:pic>
        <p:nvPicPr>
          <p:cNvPr id="4" name="Imagen 3" descr="Calendario&#10;&#10;Descripción generada automáticamente">
            <a:extLst>
              <a:ext uri="{FF2B5EF4-FFF2-40B4-BE49-F238E27FC236}">
                <a16:creationId xmlns:a16="http://schemas.microsoft.com/office/drawing/2014/main" id="{770D7B6A-0A63-4769-9818-2B8439E7E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1988840"/>
            <a:ext cx="3827625" cy="3744416"/>
          </a:xfrm>
          <a:prstGeom prst="rect">
            <a:avLst/>
          </a:prstGeom>
        </p:spPr>
      </p:pic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6D4A21F-C031-4072-BE18-D1C3172F2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73"/>
          <a:stretch/>
        </p:blipFill>
        <p:spPr>
          <a:xfrm>
            <a:off x="5087888" y="1737839"/>
            <a:ext cx="2441044" cy="424641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0548500-F83B-424F-B048-8662F1877880}"/>
              </a:ext>
            </a:extLst>
          </p:cNvPr>
          <p:cNvSpPr txBox="1"/>
          <p:nvPr/>
        </p:nvSpPr>
        <p:spPr>
          <a:xfrm>
            <a:off x="839416" y="1737838"/>
            <a:ext cx="3312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la sección de barra podemos elegir la opción de calendario en el cual nos llevara a la pagina del calendario donde podemos ver que día es hoy marcado con azul así como visualizar todos los días de meses anteriores y posteriores.</a:t>
            </a:r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0C258A-930B-4465-8B51-978772AE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r>
              <a:rPr lang="en-US" dirty="0"/>
              <a:t>Porcentaje Avance de la Materia</a:t>
            </a:r>
          </a:p>
        </p:txBody>
      </p:sp>
      <p:pic>
        <p:nvPicPr>
          <p:cNvPr id="3" name="Marcador de contenido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1C3979F-0AB9-4334-BD12-13E9441CC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1569689"/>
            <a:ext cx="4053378" cy="5174019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357F6C1-16CA-4E21-8ECC-A74540FE1256}"/>
              </a:ext>
            </a:extLst>
          </p:cNvPr>
          <p:cNvSpPr txBox="1"/>
          <p:nvPr/>
        </p:nvSpPr>
        <p:spPr>
          <a:xfrm>
            <a:off x="1631504" y="1844824"/>
            <a:ext cx="4968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En esta pagina podremos hacer la sumatoria de tareas, proyecto y exámenes.</a:t>
            </a:r>
          </a:p>
          <a:p>
            <a:r>
              <a:rPr lang="es-MX" sz="2400" dirty="0"/>
              <a:t>Además de tener una previsualización al final del porcentaje para a completar el 100% de la materia las dudas no cuentan en la sumatoria y en la parte superior izquierda contamos con una flecha de regreso a la pantalla de inicio.</a:t>
            </a: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48</TotalTime>
  <Words>637</Words>
  <Application>Microsoft Office PowerPoint</Application>
  <PresentationFormat>Panorámica</PresentationFormat>
  <Paragraphs>57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Equipo informático 16 × 9</vt:lpstr>
      <vt:lpstr>Proyecto Final</vt:lpstr>
      <vt:lpstr>Herramientas para la Elaboración del Proyecto</vt:lpstr>
      <vt:lpstr>Introducción</vt:lpstr>
      <vt:lpstr>Ventajas y Desventajas de la Aplicación</vt:lpstr>
      <vt:lpstr>Aplicación del Código</vt:lpstr>
      <vt:lpstr>Pagina Principal</vt:lpstr>
      <vt:lpstr>Evaluación</vt:lpstr>
      <vt:lpstr>Calendario</vt:lpstr>
      <vt:lpstr>Porcentaje Avance de la Materia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abraham david martinez olmos</dc:creator>
  <cp:lastModifiedBy>abraham david martinez olmos</cp:lastModifiedBy>
  <cp:revision>1</cp:revision>
  <dcterms:created xsi:type="dcterms:W3CDTF">2021-12-11T17:58:19Z</dcterms:created>
  <dcterms:modified xsi:type="dcterms:W3CDTF">2021-12-11T18:47:15Z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