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5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Karla" panose="020B0604020202020204" charset="0"/>
      <p:regular r:id="rId8"/>
      <p:bold r:id="rId9"/>
      <p:italic r:id="rId10"/>
      <p:boldItalic r:id="rId11"/>
    </p:embeddedFont>
    <p:embeddedFont>
      <p:font typeface="Montserrat" panose="00000500000000000000" pitchFamily="50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3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f222c2c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f222c2c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77bb8ccf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77bb8ccf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5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2" name="Google Shape;112;p27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p27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6" name="Google Shape;116;p28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Google Shape;117;p28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1" name="Google Shape;121;p2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7" name="Google Shape;127;p30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2" name="Google Shape;132;p3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3" name="Google Shape;133;p31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8" name="Google Shape;138;p3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9" name="Google Shape;139;p32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4" name="Google Shape;144;p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1" name="Google Shape;151;p3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2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3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9" name="Google Shape;159;p3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3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4" name="Google Shape;164;p3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Google Shape;165;p3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9" name="Google Shape;169;p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D13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D13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9"/>
          <p:cNvSpPr txBox="1">
            <a:spLocks noGrp="1"/>
          </p:cNvSpPr>
          <p:nvPr>
            <p:ph type="ctrTitle"/>
          </p:nvPr>
        </p:nvSpPr>
        <p:spPr>
          <a:xfrm>
            <a:off x="648300" y="1735750"/>
            <a:ext cx="38595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D13F"/>
                </a:solidFill>
              </a:rPr>
              <a:t>PILAS</a:t>
            </a:r>
            <a:endParaRPr sz="2800" dirty="0">
              <a:solidFill>
                <a:srgbClr val="FFD1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/>
        </p:nvSpPr>
        <p:spPr>
          <a:xfrm>
            <a:off x="612324" y="899559"/>
            <a:ext cx="4757117" cy="3703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Una pila es una </a:t>
            </a:r>
            <a:r>
              <a:rPr lang="en-US" sz="20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estructura</a:t>
            </a:r>
            <a:endParaRPr sz="2000" i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3" name="Google Shape;183;p40"/>
          <p:cNvGrpSpPr/>
          <p:nvPr/>
        </p:nvGrpSpPr>
        <p:grpSpPr>
          <a:xfrm>
            <a:off x="7066817" y="2045909"/>
            <a:ext cx="1005600" cy="1594384"/>
            <a:chOff x="6718575" y="2318625"/>
            <a:chExt cx="256950" cy="407375"/>
          </a:xfrm>
        </p:grpSpPr>
        <p:sp>
          <p:nvSpPr>
            <p:cNvPr id="184" name="Google Shape;184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688600" y="1264724"/>
            <a:ext cx="6158400" cy="330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Crear el nuevo nodo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Si la lista tiene elementos: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El nuevo nodo tendrá por siguiente a la cabeza actual</a:t>
            </a:r>
          </a:p>
          <a:p>
            <a:pPr marL="2857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El último tendrá por siguiente al nuevo nodo</a:t>
            </a:r>
          </a:p>
          <a:p>
            <a:pPr marL="2857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La cabeza ahora apunta al nuevo</a:t>
            </a:r>
          </a:p>
          <a:p>
            <a:pPr marL="2857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Si la lista está vacía:</a:t>
            </a:r>
          </a:p>
          <a:p>
            <a:pPr marL="2857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La cabeza y el último apuntarán al nuevo nodo</a:t>
            </a:r>
          </a:p>
          <a:p>
            <a:pPr marL="2857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El siguiente del nuevo nodo apuntará a sí mismo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INSERSIÓN AL PRINCIPIO</a:t>
            </a:r>
            <a:endParaRPr lang="es-MX" sz="2400" b="1" i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688600" y="1264724"/>
            <a:ext cx="6158400" cy="330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Crear el nuevo nodo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Si la lista tiene elementos: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El nuevo nodo será el siguiente del último</a:t>
            </a:r>
          </a:p>
          <a:p>
            <a:pPr marL="2857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El siguiente del nuevo nodo será la cabeza</a:t>
            </a:r>
          </a:p>
          <a:p>
            <a:pPr marL="2857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El último ahora apunta al nuevo</a:t>
            </a:r>
          </a:p>
          <a:p>
            <a:pPr marL="2857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Si la lista está vacía:</a:t>
            </a:r>
          </a:p>
          <a:p>
            <a:pPr marL="2857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La cabeza y el último apuntarán al nuevo nodo</a:t>
            </a:r>
          </a:p>
          <a:p>
            <a:pPr marL="2857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El siguiente del nuevo nodo apuntará a sí mismo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INSERSIÓN AL FINAL</a:t>
            </a:r>
            <a:endParaRPr lang="es-MX" sz="2400" b="1" i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54685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128</Words>
  <Application>Microsoft Office PowerPoint</Application>
  <PresentationFormat>On-screen Show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Montserrat</vt:lpstr>
      <vt:lpstr>Arial</vt:lpstr>
      <vt:lpstr>Karla</vt:lpstr>
      <vt:lpstr>Simple Light</vt:lpstr>
      <vt:lpstr>Cadwal template</vt:lpstr>
      <vt:lpstr>PILAS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cp:lastModifiedBy>Daniel Moreno</cp:lastModifiedBy>
  <cp:revision>73</cp:revision>
  <dcterms:modified xsi:type="dcterms:W3CDTF">2021-04-16T18:02:41Z</dcterms:modified>
</cp:coreProperties>
</file>