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5" r:id="rId2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</p:sldIdLst>
  <p:sldSz cx="9144000" cy="5143500" type="screen16x9"/>
  <p:notesSz cx="6858000" cy="9144000"/>
  <p:embeddedFontLst>
    <p:embeddedFont>
      <p:font typeface="Karla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50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3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09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14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31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35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35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bb8cc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bb8cc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53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2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6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30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6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6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33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5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</a:rPr>
              <a:t>ÁRBOLES</a:t>
            </a:r>
            <a:endParaRPr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EJEMPLO PRE-ORDEN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016E-6D2A-4865-BC2C-E05C47BF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0" y="1374752"/>
            <a:ext cx="6167045" cy="27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1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4"/>
            <a:ext cx="6158400" cy="164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método de en-orden (izquierdo, nodo, derecho) (IND), conlleva los siguientes pasos: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Recorrer el subárbol izquierdo (I)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Recorrer la raíz (N)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Recorrer el subárbol derecho (D)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RECORRIDO EN-ORDEN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723E7-8E8F-4ADE-9D62-C85CFE1D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72" y="2030819"/>
            <a:ext cx="2810199" cy="25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EJEMPLO EN-ORDEN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2FAED-B07B-439C-8107-F0E42885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9" y="1328564"/>
            <a:ext cx="6207551" cy="293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8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4"/>
            <a:ext cx="6158400" cy="164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método de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post-orden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(izquierdo, derecho, nodo) (IDN), conlleva los siguientes pasos: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Recorrer el subárbol izquierdo (I)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Recorrer el subárbol derecho (D)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Recorrer la raíz (N)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RECORRIDO POST-ORDEN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683B9-8EB3-4648-A2B4-7F7C9DEE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75" y="2012067"/>
            <a:ext cx="2690503" cy="25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0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EJEMPLO POST-ORDEN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4C3C4-060D-4784-8CEB-18DDA2E6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0" y="1317502"/>
            <a:ext cx="6275388" cy="27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3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/>
        </p:nvSpPr>
        <p:spPr>
          <a:xfrm>
            <a:off x="612324" y="899559"/>
            <a:ext cx="4757117" cy="370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 árbol es una estructura no lineal que relaciona sus datos a través de ramas.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Consta de un conjunto finito de elementos denominados </a:t>
            </a:r>
            <a:r>
              <a:rPr lang="es-MX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nodos</a:t>
            </a:r>
            <a:r>
              <a:rPr lang="es-MX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y un conjunto finito de líneas que conectan dos nodos, llamadas </a:t>
            </a:r>
            <a:r>
              <a:rPr lang="es-MX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ramas</a:t>
            </a:r>
            <a:r>
              <a:rPr lang="es-MX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" name="Google Shape;183;p40"/>
          <p:cNvGrpSpPr/>
          <p:nvPr/>
        </p:nvGrpSpPr>
        <p:grpSpPr>
          <a:xfrm>
            <a:off x="7066817" y="2045909"/>
            <a:ext cx="1005600" cy="1594384"/>
            <a:chOff x="6718575" y="2318625"/>
            <a:chExt cx="256950" cy="407375"/>
          </a:xfrm>
        </p:grpSpPr>
        <p:sp>
          <p:nvSpPr>
            <p:cNvPr id="184" name="Google Shape;184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4"/>
            <a:ext cx="6158400" cy="61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 el árbol es no vacío, el primer nodo se llama </a:t>
            </a:r>
            <a:r>
              <a:rPr lang="es-ES" sz="1600" b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raíz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RAÍZ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89231-F438-4450-B3B5-A8BFBD05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0" y="1881963"/>
            <a:ext cx="442021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3"/>
            <a:ext cx="2667623" cy="317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 el árbol tiene sucesores, entonces es un </a:t>
            </a:r>
            <a:r>
              <a:rPr lang="es-ES" sz="1600" b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nodo padre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A los sucesores se les conoce como </a:t>
            </a:r>
            <a:r>
              <a:rPr lang="es-ES" sz="1600" b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nodos hijos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dice que un nodo es </a:t>
            </a:r>
            <a:r>
              <a:rPr lang="es-ES" sz="1600" b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descendiente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 otro si es su hijo o si es hijo de un descendiente.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Análogamente se definen los </a:t>
            </a:r>
            <a:r>
              <a:rPr lang="es-ES" sz="1600" b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ascendientes.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PADRES E HIJOS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65F32-6FB3-4D49-B442-68E99D4AF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84" y="1264724"/>
            <a:ext cx="332468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2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4"/>
            <a:ext cx="6158400" cy="7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</a:t>
            </a:r>
            <a:r>
              <a:rPr lang="es-ES" sz="1600" b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nivel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 un nodo es la distancia hasta la raíz, la altura es el nivel del nodo que tiene el camino más largo más uno.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NIVEL Y ALTURA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C5248-0D1B-4625-BD13-929DB5AB6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0" y="2062716"/>
            <a:ext cx="6225514" cy="24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5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4"/>
            <a:ext cx="6158400" cy="10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Un subárbol es una estructura conectada por debajo de la raíz. Un subárbol puede ser dividido en más subárboles. En general, un nodo puede representar un subárbol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SUBÁRBOL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50740-91E7-4B61-A9E2-E31CBF88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0" y="2328530"/>
            <a:ext cx="486795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9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3"/>
            <a:ext cx="6158400" cy="317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recorrido de un árbol requiere que cada nodo sea visitado una, y solo una vez. Existen dos enfoques generales para realizar un recorrido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Recorrido en profundidad: Este proceso exige un camino desde la raíz hasta el descendiente más lejano, antes de procesar el hermano.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Recorrido en anchura: El proceso se realiza según el nivel de los nodos. Esto es, se procesan todos los nodos de un nivel antes de seguir con sus descendientes.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RECORRIDO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24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3"/>
            <a:ext cx="6158400" cy="286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definen 3 recorridos estándar para el enfoque en profundidad.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Pre-orden</a:t>
            </a:r>
            <a:endParaRPr lang="es-ES" sz="1600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En-orden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Post-orden</a:t>
            </a:r>
            <a:endParaRPr lang="es-ES" sz="1600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Dada la naturaleza de los árboles, estos algoritmos son recursivos. Al procesar los subárboles, estos se pueden tratar como árboles y por tanto el algoritmo se procesa igual para cualquier nodo.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RECORRIDO EN PROFUNDIDAD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86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4"/>
            <a:ext cx="6158400" cy="164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método de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pre-orden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(nodo, izquierdo, derecho) (NID), conlleva los siguientes pasos: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Recorrer la raíz (N)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Recorrer el subárbol izquierdo (I)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Recorrer el subárbol derecho (D)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RECORRIDO PRE-ORDEN</a:t>
            </a:r>
            <a:endParaRPr lang="es-MX"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BF8CE-410B-42E5-9205-6EDF9E9C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878" y="1881129"/>
            <a:ext cx="2814286" cy="25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48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447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Karla</vt:lpstr>
      <vt:lpstr>Montserrat</vt:lpstr>
      <vt:lpstr>Simple Light</vt:lpstr>
      <vt:lpstr>Cadwal template</vt:lpstr>
      <vt:lpstr>ÁRBOLES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cp:lastModifiedBy>Daniel Moreno</cp:lastModifiedBy>
  <cp:revision>105</cp:revision>
  <dcterms:modified xsi:type="dcterms:W3CDTF">2021-05-19T20:18:15Z</dcterms:modified>
</cp:coreProperties>
</file>