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5" r:id="rId2"/>
  </p:sldMasterIdLst>
  <p:notesMasterIdLst>
    <p:notesMasterId r:id="rId7"/>
  </p:notesMasterIdLst>
  <p:sldIdLst>
    <p:sldId id="256" r:id="rId3"/>
    <p:sldId id="257" r:id="rId4"/>
    <p:sldId id="258" r:id="rId5"/>
    <p:sldId id="259" r:id="rId6"/>
  </p:sldIdLst>
  <p:sldSz cx="9144000" cy="5143500" type="screen16x9"/>
  <p:notesSz cx="6858000" cy="9144000"/>
  <p:embeddedFontLst>
    <p:embeddedFont>
      <p:font typeface="Karla" panose="020B0604020202020204" charset="0"/>
      <p:regular r:id="rId8"/>
      <p:bold r:id="rId9"/>
      <p:italic r:id="rId10"/>
      <p:boldItalic r:id="rId11"/>
    </p:embeddedFont>
    <p:embeddedFont>
      <p:font typeface="Montserrat" panose="00000500000000000000" pitchFamily="50"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f222c2c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f222c2c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77bb8ccf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77bb8ccf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18d6a8a3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18d6a8a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18d6a8a3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18d6a8a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536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0"/>
        <p:cNvGrpSpPr/>
        <p:nvPr/>
      </p:nvGrpSpPr>
      <p:grpSpPr>
        <a:xfrm>
          <a:off x="0" y="0"/>
          <a:ext cx="0" cy="0"/>
          <a:chOff x="0" y="0"/>
          <a:chExt cx="0" cy="0"/>
        </a:xfrm>
      </p:grpSpPr>
      <p:sp>
        <p:nvSpPr>
          <p:cNvPr id="111" name="Google Shape;111;p27"/>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2" name="Google Shape;112;p27"/>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3" name="Google Shape;113;p27"/>
          <p:cNvSpPr txBox="1">
            <a:spLocks noGrp="1"/>
          </p:cNvSpPr>
          <p:nvPr>
            <p:ph type="ctrTitle"/>
          </p:nvPr>
        </p:nvSpPr>
        <p:spPr>
          <a:xfrm>
            <a:off x="648300" y="3404550"/>
            <a:ext cx="3530700" cy="1182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4"/>
        <p:cNvGrpSpPr/>
        <p:nvPr/>
      </p:nvGrpSpPr>
      <p:grpSpPr>
        <a:xfrm>
          <a:off x="0" y="0"/>
          <a:ext cx="0" cy="0"/>
          <a:chOff x="0" y="0"/>
          <a:chExt cx="0" cy="0"/>
        </a:xfrm>
      </p:grpSpPr>
      <p:sp>
        <p:nvSpPr>
          <p:cNvPr id="115" name="Google Shape;115;p28"/>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6" name="Google Shape;116;p28"/>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17" name="Google Shape;117;p28"/>
          <p:cNvSpPr txBox="1">
            <a:spLocks noGrp="1"/>
          </p:cNvSpPr>
          <p:nvPr>
            <p:ph type="ctrTitle"/>
          </p:nvPr>
        </p:nvSpPr>
        <p:spPr>
          <a:xfrm>
            <a:off x="648300" y="15833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28"/>
          <p:cNvSpPr txBox="1">
            <a:spLocks noGrp="1"/>
          </p:cNvSpPr>
          <p:nvPr>
            <p:ph type="subTitle" idx="1"/>
          </p:nvPr>
        </p:nvSpPr>
        <p:spPr>
          <a:xfrm>
            <a:off x="6724950" y="34943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sz="1800">
                <a:solidFill>
                  <a:srgbClr val="FFFFFF"/>
                </a:solidFill>
              </a:defRPr>
            </a:lvl4pPr>
            <a:lvl5pPr lvl="4" algn="r" rtl="0">
              <a:spcBef>
                <a:spcPts val="0"/>
              </a:spcBef>
              <a:spcAft>
                <a:spcPts val="0"/>
              </a:spcAft>
              <a:buClr>
                <a:srgbClr val="FFFFFF"/>
              </a:buClr>
              <a:buSzPts val="1800"/>
              <a:buNone/>
              <a:defRPr sz="1800">
                <a:solidFill>
                  <a:srgbClr val="FFFFFF"/>
                </a:solidFill>
              </a:defRPr>
            </a:lvl5pPr>
            <a:lvl6pPr lvl="5" algn="r" rtl="0">
              <a:spcBef>
                <a:spcPts val="0"/>
              </a:spcBef>
              <a:spcAft>
                <a:spcPts val="0"/>
              </a:spcAft>
              <a:buClr>
                <a:srgbClr val="FFFFFF"/>
              </a:buClr>
              <a:buSzPts val="1800"/>
              <a:buNone/>
              <a:defRPr sz="1800">
                <a:solidFill>
                  <a:srgbClr val="FFFFFF"/>
                </a:solidFill>
              </a:defRPr>
            </a:lvl6pPr>
            <a:lvl7pPr lvl="6" algn="r" rtl="0">
              <a:spcBef>
                <a:spcPts val="0"/>
              </a:spcBef>
              <a:spcAft>
                <a:spcPts val="0"/>
              </a:spcAft>
              <a:buClr>
                <a:srgbClr val="FFFFFF"/>
              </a:buClr>
              <a:buSzPts val="1800"/>
              <a:buNone/>
              <a:defRPr sz="1800">
                <a:solidFill>
                  <a:srgbClr val="FFFFFF"/>
                </a:solidFill>
              </a:defRPr>
            </a:lvl7pPr>
            <a:lvl8pPr lvl="7" algn="r" rtl="0">
              <a:spcBef>
                <a:spcPts val="0"/>
              </a:spcBef>
              <a:spcAft>
                <a:spcPts val="0"/>
              </a:spcAft>
              <a:buClr>
                <a:srgbClr val="FFFFFF"/>
              </a:buClr>
              <a:buSzPts val="1800"/>
              <a:buNone/>
              <a:defRPr sz="1800">
                <a:solidFill>
                  <a:srgbClr val="FFFFFF"/>
                </a:solidFill>
              </a:defRPr>
            </a:lvl8pPr>
            <a:lvl9pPr lvl="8" algn="r" rtl="0">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119"/>
        <p:cNvGrpSpPr/>
        <p:nvPr/>
      </p:nvGrpSpPr>
      <p:grpSpPr>
        <a:xfrm>
          <a:off x="0" y="0"/>
          <a:ext cx="0" cy="0"/>
          <a:chOff x="0" y="0"/>
          <a:chExt cx="0" cy="0"/>
        </a:xfrm>
      </p:grpSpPr>
      <p:sp>
        <p:nvSpPr>
          <p:cNvPr id="120" name="Google Shape;120;p29"/>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21" name="Google Shape;121;p29"/>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2" name="Google Shape;122;p29"/>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3" name="Google Shape;123;p29"/>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24" name="Google Shape;124;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125"/>
        <p:cNvGrpSpPr/>
        <p:nvPr/>
      </p:nvGrpSpPr>
      <p:grpSpPr>
        <a:xfrm>
          <a:off x="0" y="0"/>
          <a:ext cx="0" cy="0"/>
          <a:chOff x="0" y="0"/>
          <a:chExt cx="0" cy="0"/>
        </a:xfrm>
      </p:grpSpPr>
      <p:sp>
        <p:nvSpPr>
          <p:cNvPr id="126" name="Google Shape;126;p30"/>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127" name="Google Shape;127;p30"/>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128" name="Google Shape;128;p30"/>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9" name="Google Shape;129;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30"/>
        <p:cNvGrpSpPr/>
        <p:nvPr/>
      </p:nvGrpSpPr>
      <p:grpSpPr>
        <a:xfrm>
          <a:off x="0" y="0"/>
          <a:ext cx="0" cy="0"/>
          <a:chOff x="0" y="0"/>
          <a:chExt cx="0" cy="0"/>
        </a:xfrm>
      </p:grpSpPr>
      <p:sp>
        <p:nvSpPr>
          <p:cNvPr id="131" name="Google Shape;131;p31"/>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132" name="Google Shape;132;p31"/>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33" name="Google Shape;133;p31"/>
          <p:cNvSpPr txBox="1"/>
          <p:nvPr/>
        </p:nvSpPr>
        <p:spPr>
          <a:xfrm>
            <a:off x="799645" y="1612075"/>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7200">
                <a:solidFill>
                  <a:srgbClr val="B7B7B7"/>
                </a:solidFill>
                <a:latin typeface="Montserrat"/>
                <a:ea typeface="Montserrat"/>
                <a:cs typeface="Montserrat"/>
                <a:sym typeface="Montserrat"/>
              </a:rPr>
              <a:t>"</a:t>
            </a:r>
            <a:endParaRPr sz="7200">
              <a:solidFill>
                <a:srgbClr val="B7B7B7"/>
              </a:solidFill>
              <a:latin typeface="Montserrat"/>
              <a:ea typeface="Montserrat"/>
              <a:cs typeface="Montserrat"/>
              <a:sym typeface="Montserrat"/>
            </a:endParaRPr>
          </a:p>
        </p:txBody>
      </p:sp>
      <p:sp>
        <p:nvSpPr>
          <p:cNvPr id="134" name="Google Shape;134;p31"/>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
        <p:nvSpPr>
          <p:cNvPr id="135" name="Google Shape;135;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atin typeface="Montserrat"/>
                <a:ea typeface="Montserrat"/>
                <a:cs typeface="Montserrat"/>
                <a:sym typeface="Montserrat"/>
              </a:defRPr>
            </a:lvl1pPr>
            <a:lvl2pPr lvl="1" rtl="0">
              <a:buNone/>
              <a:defRPr>
                <a:latin typeface="Montserrat"/>
                <a:ea typeface="Montserrat"/>
                <a:cs typeface="Montserrat"/>
                <a:sym typeface="Montserrat"/>
              </a:defRPr>
            </a:lvl2pPr>
            <a:lvl3pPr lvl="2" rtl="0">
              <a:buNone/>
              <a:defRPr>
                <a:latin typeface="Montserrat"/>
                <a:ea typeface="Montserrat"/>
                <a:cs typeface="Montserrat"/>
                <a:sym typeface="Montserrat"/>
              </a:defRPr>
            </a:lvl3pPr>
            <a:lvl4pPr lvl="3" rtl="0">
              <a:buNone/>
              <a:defRPr>
                <a:latin typeface="Montserrat"/>
                <a:ea typeface="Montserrat"/>
                <a:cs typeface="Montserrat"/>
                <a:sym typeface="Montserrat"/>
              </a:defRPr>
            </a:lvl4pPr>
            <a:lvl5pPr lvl="4" rtl="0">
              <a:buNone/>
              <a:defRPr>
                <a:latin typeface="Montserrat"/>
                <a:ea typeface="Montserrat"/>
                <a:cs typeface="Montserrat"/>
                <a:sym typeface="Montserrat"/>
              </a:defRPr>
            </a:lvl5pPr>
            <a:lvl6pPr lvl="5" rtl="0">
              <a:buNone/>
              <a:defRPr>
                <a:latin typeface="Montserrat"/>
                <a:ea typeface="Montserrat"/>
                <a:cs typeface="Montserrat"/>
                <a:sym typeface="Montserrat"/>
              </a:defRPr>
            </a:lvl6pPr>
            <a:lvl7pPr lvl="6" rtl="0">
              <a:buNone/>
              <a:defRPr>
                <a:latin typeface="Montserrat"/>
                <a:ea typeface="Montserrat"/>
                <a:cs typeface="Montserrat"/>
                <a:sym typeface="Montserrat"/>
              </a:defRPr>
            </a:lvl7pPr>
            <a:lvl8pPr lvl="7" rtl="0">
              <a:buNone/>
              <a:defRPr>
                <a:latin typeface="Montserrat"/>
                <a:ea typeface="Montserrat"/>
                <a:cs typeface="Montserrat"/>
                <a:sym typeface="Montserrat"/>
              </a:defRPr>
            </a:lvl8pPr>
            <a:lvl9pPr lvl="8" rtl="0">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36"/>
        <p:cNvGrpSpPr/>
        <p:nvPr/>
      </p:nvGrpSpPr>
      <p:grpSpPr>
        <a:xfrm>
          <a:off x="0" y="0"/>
          <a:ext cx="0" cy="0"/>
          <a:chOff x="0" y="0"/>
          <a:chExt cx="0" cy="0"/>
        </a:xfrm>
      </p:grpSpPr>
      <p:sp>
        <p:nvSpPr>
          <p:cNvPr id="137" name="Google Shape;137;p3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138" name="Google Shape;138;p3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39" name="Google Shape;139;p32"/>
          <p:cNvSpPr txBox="1">
            <a:spLocks noGrp="1"/>
          </p:cNvSpPr>
          <p:nvPr>
            <p:ph type="title"/>
          </p:nvPr>
        </p:nvSpPr>
        <p:spPr>
          <a:xfrm>
            <a:off x="838350" y="1807900"/>
            <a:ext cx="53241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0" name="Google Shape;140;p32"/>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41" name="Google Shape;141;p3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2"/>
        <p:cNvGrpSpPr/>
        <p:nvPr/>
      </p:nvGrpSpPr>
      <p:grpSpPr>
        <a:xfrm>
          <a:off x="0" y="0"/>
          <a:ext cx="0" cy="0"/>
          <a:chOff x="0" y="0"/>
          <a:chExt cx="0" cy="0"/>
        </a:xfrm>
      </p:grpSpPr>
      <p:sp>
        <p:nvSpPr>
          <p:cNvPr id="143" name="Google Shape;143;p33"/>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144" name="Google Shape;144;p33"/>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45" name="Google Shape;145;p33"/>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6" name="Google Shape;146;p33"/>
          <p:cNvSpPr txBox="1">
            <a:spLocks noGrp="1"/>
          </p:cNvSpPr>
          <p:nvPr>
            <p:ph type="body" idx="1"/>
          </p:nvPr>
        </p:nvSpPr>
        <p:spPr>
          <a:xfrm>
            <a:off x="841001" y="2492425"/>
            <a:ext cx="2671800" cy="24333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47" name="Google Shape;147;p33"/>
          <p:cNvSpPr txBox="1">
            <a:spLocks noGrp="1"/>
          </p:cNvSpPr>
          <p:nvPr>
            <p:ph type="body" idx="2"/>
          </p:nvPr>
        </p:nvSpPr>
        <p:spPr>
          <a:xfrm>
            <a:off x="3673842" y="2492425"/>
            <a:ext cx="2671800" cy="24333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148" name="Google Shape;148;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9"/>
        <p:cNvGrpSpPr/>
        <p:nvPr/>
      </p:nvGrpSpPr>
      <p:grpSpPr>
        <a:xfrm>
          <a:off x="0" y="0"/>
          <a:ext cx="0" cy="0"/>
          <a:chOff x="0" y="0"/>
          <a:chExt cx="0" cy="0"/>
        </a:xfrm>
      </p:grpSpPr>
      <p:sp>
        <p:nvSpPr>
          <p:cNvPr id="150" name="Google Shape;150;p34"/>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151" name="Google Shape;151;p34"/>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52" name="Google Shape;152;p34"/>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53" name="Google Shape;153;p34"/>
          <p:cNvSpPr txBox="1">
            <a:spLocks noGrp="1"/>
          </p:cNvSpPr>
          <p:nvPr>
            <p:ph type="body" idx="1"/>
          </p:nvPr>
        </p:nvSpPr>
        <p:spPr>
          <a:xfrm>
            <a:off x="841000" y="2515375"/>
            <a:ext cx="1988700" cy="24105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54" name="Google Shape;154;p34"/>
          <p:cNvSpPr txBox="1">
            <a:spLocks noGrp="1"/>
          </p:cNvSpPr>
          <p:nvPr>
            <p:ph type="body" idx="2"/>
          </p:nvPr>
        </p:nvSpPr>
        <p:spPr>
          <a:xfrm>
            <a:off x="2931575" y="2515375"/>
            <a:ext cx="1988700" cy="24105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55" name="Google Shape;155;p34"/>
          <p:cNvSpPr txBox="1">
            <a:spLocks noGrp="1"/>
          </p:cNvSpPr>
          <p:nvPr>
            <p:ph type="body" idx="3"/>
          </p:nvPr>
        </p:nvSpPr>
        <p:spPr>
          <a:xfrm>
            <a:off x="5022150" y="2515375"/>
            <a:ext cx="1988700" cy="24105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56" name="Google Shape;156;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7"/>
        <p:cNvGrpSpPr/>
        <p:nvPr/>
      </p:nvGrpSpPr>
      <p:grpSpPr>
        <a:xfrm>
          <a:off x="0" y="0"/>
          <a:ext cx="0" cy="0"/>
          <a:chOff x="0" y="0"/>
          <a:chExt cx="0" cy="0"/>
        </a:xfrm>
      </p:grpSpPr>
      <p:sp>
        <p:nvSpPr>
          <p:cNvPr id="158" name="Google Shape;158;p35"/>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159" name="Google Shape;159;p35"/>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60" name="Google Shape;160;p35"/>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1" name="Google Shape;161;p3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36"/>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164" name="Google Shape;164;p36"/>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65" name="Google Shape;165;p36"/>
          <p:cNvSpPr txBox="1">
            <a:spLocks noGrp="1"/>
          </p:cNvSpPr>
          <p:nvPr>
            <p:ph type="body" idx="1"/>
          </p:nvPr>
        </p:nvSpPr>
        <p:spPr>
          <a:xfrm>
            <a:off x="841000" y="4025300"/>
            <a:ext cx="7845900" cy="519600"/>
          </a:xfrm>
          <a:prstGeom prst="rect">
            <a:avLst/>
          </a:prstGeom>
        </p:spPr>
        <p:txBody>
          <a:bodyPr spcFirstLastPara="1" wrap="square" lIns="91425" tIns="91425" rIns="91425" bIns="91425" anchor="b" anchorCtr="0">
            <a:noAutofit/>
          </a:bodyPr>
          <a:lstStyle>
            <a:lvl1pPr marL="457200" lvl="0" indent="-228600" rtl="0">
              <a:spcBef>
                <a:spcPts val="360"/>
              </a:spcBef>
              <a:spcAft>
                <a:spcPts val="0"/>
              </a:spcAft>
              <a:buSzPts val="1200"/>
              <a:buNone/>
              <a:defRPr sz="1200"/>
            </a:lvl1pPr>
          </a:lstStyle>
          <a:p>
            <a:endParaRPr/>
          </a:p>
        </p:txBody>
      </p:sp>
      <p:sp>
        <p:nvSpPr>
          <p:cNvPr id="166" name="Google Shape;166;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3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169" name="Google Shape;169;p3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70" name="Google Shape;170;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Empty">
  <p:cSld name="BLANK_1">
    <p:spTree>
      <p:nvGrpSpPr>
        <p:cNvPr id="1" name="Shape 171"/>
        <p:cNvGrpSpPr/>
        <p:nvPr/>
      </p:nvGrpSpPr>
      <p:grpSpPr>
        <a:xfrm>
          <a:off x="0" y="0"/>
          <a:ext cx="0" cy="0"/>
          <a:chOff x="0" y="0"/>
          <a:chExt cx="0" cy="0"/>
        </a:xfrm>
      </p:grpSpPr>
      <p:sp>
        <p:nvSpPr>
          <p:cNvPr id="172" name="Google Shape;172;p3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B05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rgbClr val="00B050"/>
        </a:solidFill>
        <a:effectLst/>
      </p:bgPr>
    </p:bg>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457200" y="1884100"/>
            <a:ext cx="5185200" cy="474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1pPr>
            <a:lvl2pPr lvl="1" rt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2pPr>
            <a:lvl3pPr lvl="2" rt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3pPr>
            <a:lvl4pPr lvl="3" rt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4pPr>
            <a:lvl5pPr lvl="4" rt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5pPr>
            <a:lvl6pPr lvl="5" rt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6pPr>
            <a:lvl7pPr lvl="6" rt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7pPr>
            <a:lvl8pPr lvl="7" rt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8pPr>
            <a:lvl9pPr lvl="8" rtl="0">
              <a:spcBef>
                <a:spcPts val="0"/>
              </a:spcBef>
              <a:spcAft>
                <a:spcPts val="0"/>
              </a:spcAft>
              <a:buClr>
                <a:srgbClr val="B7B7B7"/>
              </a:buClr>
              <a:buSzPts val="1200"/>
              <a:buFont typeface="Montserrat"/>
              <a:buNone/>
              <a:defRPr sz="1200" b="1">
                <a:solidFill>
                  <a:srgbClr val="B7B7B7"/>
                </a:solidFill>
                <a:latin typeface="Montserrat"/>
                <a:ea typeface="Montserrat"/>
                <a:cs typeface="Montserrat"/>
                <a:sym typeface="Montserrat"/>
              </a:defRPr>
            </a:lvl9pPr>
          </a:lstStyle>
          <a:p>
            <a:endParaRPr/>
          </a:p>
        </p:txBody>
      </p:sp>
      <p:sp>
        <p:nvSpPr>
          <p:cNvPr id="108" name="Google Shape;108;p26"/>
          <p:cNvSpPr txBox="1">
            <a:spLocks noGrp="1"/>
          </p:cNvSpPr>
          <p:nvPr>
            <p:ph type="body" idx="1"/>
          </p:nvPr>
        </p:nvSpPr>
        <p:spPr>
          <a:xfrm>
            <a:off x="457200" y="2495550"/>
            <a:ext cx="5185200" cy="2255700"/>
          </a:xfrm>
          <a:prstGeom prst="rect">
            <a:avLst/>
          </a:prstGeom>
          <a:noFill/>
          <a:ln>
            <a:noFill/>
          </a:ln>
        </p:spPr>
        <p:txBody>
          <a:bodyPr spcFirstLastPara="1" wrap="square" lIns="91425" tIns="91425" rIns="91425" bIns="91425" anchor="t" anchorCtr="0">
            <a:noAutofit/>
          </a:bodyPr>
          <a:lstStyle>
            <a:lvl1pPr marL="457200" lvl="0" indent="-330200" rtl="0">
              <a:spcBef>
                <a:spcPts val="600"/>
              </a:spcBef>
              <a:spcAft>
                <a:spcPts val="0"/>
              </a:spcAft>
              <a:buClr>
                <a:srgbClr val="999999"/>
              </a:buClr>
              <a:buSzPts val="1600"/>
              <a:buFont typeface="Karla"/>
              <a:buChar char="▸"/>
              <a:defRPr sz="1600">
                <a:solidFill>
                  <a:srgbClr val="999999"/>
                </a:solidFill>
                <a:latin typeface="Karla"/>
                <a:ea typeface="Karla"/>
                <a:cs typeface="Karla"/>
                <a:sym typeface="Karla"/>
              </a:defRPr>
            </a:lvl1pPr>
            <a:lvl2pPr marL="914400" lvl="1" indent="-330200" rtl="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2pPr>
            <a:lvl3pPr marL="1371600" lvl="2" indent="-330200" rtl="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3pPr>
            <a:lvl4pPr marL="1828800" lvl="3" indent="-330200" rtl="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4pPr>
            <a:lvl5pPr marL="2286000" lvl="4" indent="-330200" rtl="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5pPr>
            <a:lvl6pPr marL="2743200" lvl="5" indent="-330200" rtl="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6pPr>
            <a:lvl7pPr marL="3200400" lvl="6" indent="-330200" rtl="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7pPr>
            <a:lvl8pPr marL="3657600" lvl="7" indent="-330200" rtl="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8pPr>
            <a:lvl9pPr marL="4114800" lvl="8" indent="-330200" rtl="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9pPr>
          </a:lstStyle>
          <a:p>
            <a:endParaRPr/>
          </a:p>
        </p:txBody>
      </p:sp>
      <p:sp>
        <p:nvSpPr>
          <p:cNvPr id="109" name="Google Shape;109;p26"/>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200">
                <a:solidFill>
                  <a:srgbClr val="FFFFFF"/>
                </a:solidFill>
                <a:latin typeface="Montserrat"/>
                <a:ea typeface="Montserrat"/>
                <a:cs typeface="Montserrat"/>
                <a:sym typeface="Montserrat"/>
              </a:defRPr>
            </a:lvl1pPr>
            <a:lvl2pPr lvl="1" algn="r" rtl="0">
              <a:buNone/>
              <a:defRPr sz="1200">
                <a:solidFill>
                  <a:srgbClr val="FFFFFF"/>
                </a:solidFill>
                <a:latin typeface="Montserrat"/>
                <a:ea typeface="Montserrat"/>
                <a:cs typeface="Montserrat"/>
                <a:sym typeface="Montserrat"/>
              </a:defRPr>
            </a:lvl2pPr>
            <a:lvl3pPr lvl="2" algn="r" rtl="0">
              <a:buNone/>
              <a:defRPr sz="1200">
                <a:solidFill>
                  <a:srgbClr val="FFFFFF"/>
                </a:solidFill>
                <a:latin typeface="Montserrat"/>
                <a:ea typeface="Montserrat"/>
                <a:cs typeface="Montserrat"/>
                <a:sym typeface="Montserrat"/>
              </a:defRPr>
            </a:lvl3pPr>
            <a:lvl4pPr lvl="3" algn="r" rtl="0">
              <a:buNone/>
              <a:defRPr sz="1200">
                <a:solidFill>
                  <a:srgbClr val="FFFFFF"/>
                </a:solidFill>
                <a:latin typeface="Montserrat"/>
                <a:ea typeface="Montserrat"/>
                <a:cs typeface="Montserrat"/>
                <a:sym typeface="Montserrat"/>
              </a:defRPr>
            </a:lvl4pPr>
            <a:lvl5pPr lvl="4" algn="r" rtl="0">
              <a:buNone/>
              <a:defRPr sz="1200">
                <a:solidFill>
                  <a:srgbClr val="FFFFFF"/>
                </a:solidFill>
                <a:latin typeface="Montserrat"/>
                <a:ea typeface="Montserrat"/>
                <a:cs typeface="Montserrat"/>
                <a:sym typeface="Montserrat"/>
              </a:defRPr>
            </a:lvl5pPr>
            <a:lvl6pPr lvl="5" algn="r" rtl="0">
              <a:buNone/>
              <a:defRPr sz="1200">
                <a:solidFill>
                  <a:srgbClr val="FFFFFF"/>
                </a:solidFill>
                <a:latin typeface="Montserrat"/>
                <a:ea typeface="Montserrat"/>
                <a:cs typeface="Montserrat"/>
                <a:sym typeface="Montserrat"/>
              </a:defRPr>
            </a:lvl6pPr>
            <a:lvl7pPr lvl="6" algn="r" rtl="0">
              <a:buNone/>
              <a:defRPr sz="1200">
                <a:solidFill>
                  <a:srgbClr val="FFFFFF"/>
                </a:solidFill>
                <a:latin typeface="Montserrat"/>
                <a:ea typeface="Montserrat"/>
                <a:cs typeface="Montserrat"/>
                <a:sym typeface="Montserrat"/>
              </a:defRPr>
            </a:lvl7pPr>
            <a:lvl8pPr lvl="7" algn="r" rtl="0">
              <a:buNone/>
              <a:defRPr sz="1200">
                <a:solidFill>
                  <a:srgbClr val="FFFFFF"/>
                </a:solidFill>
                <a:latin typeface="Montserrat"/>
                <a:ea typeface="Montserrat"/>
                <a:cs typeface="Montserrat"/>
                <a:sym typeface="Montserrat"/>
              </a:defRPr>
            </a:lvl8pPr>
            <a:lvl9pPr lvl="8" algn="r" rtl="0">
              <a:buNone/>
              <a:defRPr sz="1200">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9"/>
          <p:cNvSpPr txBox="1">
            <a:spLocks noGrp="1"/>
          </p:cNvSpPr>
          <p:nvPr>
            <p:ph type="ctrTitle"/>
          </p:nvPr>
        </p:nvSpPr>
        <p:spPr>
          <a:xfrm>
            <a:off x="648300" y="1735750"/>
            <a:ext cx="3859500" cy="2989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800" dirty="0">
                <a:solidFill>
                  <a:srgbClr val="00B050"/>
                </a:solidFill>
              </a:rPr>
              <a:t>LISTAS CIRCULARES</a:t>
            </a:r>
            <a:endParaRPr sz="2800"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0"/>
          <p:cNvSpPr txBox="1"/>
          <p:nvPr/>
        </p:nvSpPr>
        <p:spPr>
          <a:xfrm>
            <a:off x="612324" y="899559"/>
            <a:ext cx="4757117" cy="370394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sz="2000" dirty="0">
                <a:solidFill>
                  <a:schemeClr val="lt1"/>
                </a:solidFill>
                <a:latin typeface="Montserrat"/>
                <a:ea typeface="Montserrat"/>
                <a:cs typeface="Montserrat"/>
                <a:sym typeface="Montserrat"/>
              </a:rPr>
              <a:t>Una lista circular no tiene principio ni fin, pues el último nodo tiene por continuación el primero. Esto es útil para ciertas aplicaciones en las que deseamos iterar sobre ellas indefinidamente. S</a:t>
            </a:r>
            <a:r>
              <a:rPr lang="es-MX" sz="2000" dirty="0">
                <a:solidFill>
                  <a:schemeClr val="lt1"/>
                </a:solidFill>
                <a:latin typeface="Montserrat"/>
                <a:ea typeface="Montserrat"/>
                <a:cs typeface="Montserrat"/>
                <a:sym typeface="Montserrat"/>
              </a:rPr>
              <a:t>i</a:t>
            </a:r>
            <a:r>
              <a:rPr lang="es" sz="2000" dirty="0">
                <a:solidFill>
                  <a:schemeClr val="lt1"/>
                </a:solidFill>
                <a:latin typeface="Montserrat"/>
                <a:ea typeface="Montserrat"/>
                <a:cs typeface="Montserrat"/>
                <a:sym typeface="Montserrat"/>
              </a:rPr>
              <a:t>n embargo, se sigue guardando referencia a un elemento primero (y por lo general, al último también)</a:t>
            </a:r>
            <a:endParaRPr sz="2000" i="1" dirty="0">
              <a:solidFill>
                <a:schemeClr val="lt1"/>
              </a:solidFill>
              <a:latin typeface="Montserrat"/>
              <a:ea typeface="Montserrat"/>
              <a:cs typeface="Montserrat"/>
              <a:sym typeface="Montserrat"/>
            </a:endParaRPr>
          </a:p>
        </p:txBody>
      </p:sp>
      <p:grpSp>
        <p:nvGrpSpPr>
          <p:cNvPr id="183" name="Google Shape;183;p40"/>
          <p:cNvGrpSpPr/>
          <p:nvPr/>
        </p:nvGrpSpPr>
        <p:grpSpPr>
          <a:xfrm>
            <a:off x="7066817" y="2045909"/>
            <a:ext cx="1005600" cy="1594384"/>
            <a:chOff x="6718575" y="2318625"/>
            <a:chExt cx="256950" cy="407375"/>
          </a:xfrm>
        </p:grpSpPr>
        <p:sp>
          <p:nvSpPr>
            <p:cNvPr id="184" name="Google Shape;184;p4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0"/>
            <p:cNvSpPr/>
            <p:nvPr/>
          </p:nvSpPr>
          <p:spPr>
            <a:xfrm>
              <a:off x="6795900" y="2628550"/>
              <a:ext cx="102300" cy="25"/>
            </a:xfrm>
            <a:custGeom>
              <a:avLst/>
              <a:gdLst/>
              <a:ahLst/>
              <a:cxnLst/>
              <a:rect l="l" t="t" r="r" b="b"/>
              <a:pathLst>
                <a:path w="4092" h="1" fill="none" extrusionOk="0">
                  <a:moveTo>
                    <a:pt x="0" y="1"/>
                  </a:moveTo>
                  <a:lnTo>
                    <a:pt x="4092" y="1"/>
                  </a:ln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9" name="Google Shape;199;p41"/>
          <p:cNvSpPr txBox="1"/>
          <p:nvPr/>
        </p:nvSpPr>
        <p:spPr>
          <a:xfrm>
            <a:off x="688600" y="1264724"/>
            <a:ext cx="6158400" cy="3307275"/>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Font typeface="Arial" panose="020B0604020202020204" pitchFamily="34" charset="0"/>
              <a:buChar char="•"/>
            </a:pPr>
            <a:r>
              <a:rPr lang="es-ES" sz="1600" dirty="0">
                <a:solidFill>
                  <a:srgbClr val="3F3F3F"/>
                </a:solidFill>
                <a:latin typeface="Karla"/>
                <a:ea typeface="Karla"/>
                <a:cs typeface="Karla"/>
                <a:sym typeface="Karla"/>
              </a:rPr>
              <a:t>Crear el nuevo nodo</a:t>
            </a:r>
          </a:p>
          <a:p>
            <a:pPr marL="285750" lvl="0" indent="-285750" algn="l" rtl="0">
              <a:spcBef>
                <a:spcPts val="600"/>
              </a:spcBef>
              <a:spcAft>
                <a:spcPts val="0"/>
              </a:spcAft>
              <a:buFont typeface="Arial" panose="020B0604020202020204" pitchFamily="34" charset="0"/>
              <a:buChar char="•"/>
            </a:pPr>
            <a:r>
              <a:rPr lang="es-ES" sz="1600" dirty="0">
                <a:solidFill>
                  <a:srgbClr val="3F3F3F"/>
                </a:solidFill>
                <a:latin typeface="Karla"/>
                <a:ea typeface="Karla"/>
                <a:cs typeface="Karla"/>
                <a:sym typeface="Karla"/>
              </a:rPr>
              <a:t>Si la lista tiene elementos:</a:t>
            </a:r>
          </a:p>
          <a:p>
            <a:pPr marL="285750" lvl="0" indent="-285750" algn="l" rtl="0">
              <a:spcBef>
                <a:spcPts val="600"/>
              </a:spcBef>
              <a:spcAft>
                <a:spcPts val="0"/>
              </a:spcAft>
              <a:buFont typeface="Arial" panose="020B0604020202020204" pitchFamily="34" charset="0"/>
              <a:buChar char="•"/>
            </a:pPr>
            <a:r>
              <a:rPr lang="es-ES" sz="1600" dirty="0">
                <a:solidFill>
                  <a:srgbClr val="3F3F3F"/>
                </a:solidFill>
                <a:latin typeface="Karla"/>
                <a:ea typeface="Karla"/>
                <a:cs typeface="Karla"/>
                <a:sym typeface="Karla"/>
              </a:rPr>
              <a:t>El nuevo nodo tendrá por siguiente a la cabeza actual</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El último tendrá por siguiente al nuevo nodo</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La cabeza ahora apunta al nuevo</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Si la lista está vacía:</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La cabeza y el último apuntarán al nuevo nodo</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El siguiente del nuevo nodo apuntará a sí mismo</a:t>
            </a:r>
          </a:p>
        </p:txBody>
      </p:sp>
      <p:sp>
        <p:nvSpPr>
          <p:cNvPr id="200" name="Google Shape;200;p4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3</a:t>
            </a:fld>
            <a:endParaRPr/>
          </a:p>
        </p:txBody>
      </p:sp>
      <p:sp>
        <p:nvSpPr>
          <p:cNvPr id="201" name="Google Shape;201;p41"/>
          <p:cNvSpPr txBox="1"/>
          <p:nvPr/>
        </p:nvSpPr>
        <p:spPr>
          <a:xfrm>
            <a:off x="688600" y="702825"/>
            <a:ext cx="6158400" cy="409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MX" sz="2400" b="1" dirty="0">
                <a:solidFill>
                  <a:schemeClr val="tx2">
                    <a:lumMod val="25000"/>
                  </a:schemeClr>
                </a:solidFill>
                <a:latin typeface="Montserrat"/>
                <a:ea typeface="Montserrat"/>
                <a:cs typeface="Montserrat"/>
                <a:sym typeface="Montserrat"/>
              </a:rPr>
              <a:t>INSERSIÓN AL PRINCIPIO</a:t>
            </a:r>
            <a:endParaRPr lang="es-MX" sz="2400" b="1" i="1" dirty="0">
              <a:solidFill>
                <a:srgbClr val="3F51B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9" name="Google Shape;199;p41"/>
          <p:cNvSpPr txBox="1"/>
          <p:nvPr/>
        </p:nvSpPr>
        <p:spPr>
          <a:xfrm>
            <a:off x="688600" y="1264724"/>
            <a:ext cx="6158400" cy="3307275"/>
          </a:xfrm>
          <a:prstGeom prst="rect">
            <a:avLst/>
          </a:prstGeom>
          <a:noFill/>
          <a:ln>
            <a:noFill/>
          </a:ln>
        </p:spPr>
        <p:txBody>
          <a:bodyPr spcFirstLastPara="1" wrap="square" lIns="91425" tIns="91425" rIns="91425" bIns="91425" anchor="t" anchorCtr="0">
            <a:noAutofit/>
          </a:bodyPr>
          <a:lstStyle/>
          <a:p>
            <a:pPr marL="285750" lvl="0" indent="-285750" algn="l" rtl="0">
              <a:spcBef>
                <a:spcPts val="600"/>
              </a:spcBef>
              <a:spcAft>
                <a:spcPts val="0"/>
              </a:spcAft>
              <a:buFont typeface="Arial" panose="020B0604020202020204" pitchFamily="34" charset="0"/>
              <a:buChar char="•"/>
            </a:pPr>
            <a:r>
              <a:rPr lang="es-ES" sz="1600" dirty="0">
                <a:solidFill>
                  <a:srgbClr val="3F3F3F"/>
                </a:solidFill>
                <a:latin typeface="Karla"/>
                <a:ea typeface="Karla"/>
                <a:cs typeface="Karla"/>
                <a:sym typeface="Karla"/>
              </a:rPr>
              <a:t>Crear el nuevo nodo</a:t>
            </a:r>
          </a:p>
          <a:p>
            <a:pPr marL="285750" lvl="0" indent="-285750" algn="l" rtl="0">
              <a:spcBef>
                <a:spcPts val="600"/>
              </a:spcBef>
              <a:spcAft>
                <a:spcPts val="0"/>
              </a:spcAft>
              <a:buFont typeface="Arial" panose="020B0604020202020204" pitchFamily="34" charset="0"/>
              <a:buChar char="•"/>
            </a:pPr>
            <a:r>
              <a:rPr lang="es-ES" sz="1600" dirty="0">
                <a:solidFill>
                  <a:srgbClr val="3F3F3F"/>
                </a:solidFill>
                <a:latin typeface="Karla"/>
                <a:ea typeface="Karla"/>
                <a:cs typeface="Karla"/>
                <a:sym typeface="Karla"/>
              </a:rPr>
              <a:t>Si la lista tiene elementos:</a:t>
            </a:r>
          </a:p>
          <a:p>
            <a:pPr marL="285750" lvl="0" indent="-285750" algn="l" rtl="0">
              <a:spcBef>
                <a:spcPts val="600"/>
              </a:spcBef>
              <a:spcAft>
                <a:spcPts val="0"/>
              </a:spcAft>
              <a:buFont typeface="Arial" panose="020B0604020202020204" pitchFamily="34" charset="0"/>
              <a:buChar char="•"/>
            </a:pPr>
            <a:r>
              <a:rPr lang="es-ES" sz="1600" dirty="0">
                <a:solidFill>
                  <a:srgbClr val="3F3F3F"/>
                </a:solidFill>
                <a:latin typeface="Karla"/>
                <a:ea typeface="Karla"/>
                <a:cs typeface="Karla"/>
                <a:sym typeface="Karla"/>
              </a:rPr>
              <a:t>El nuevo nodo será el siguiente del último</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El siguiente del nuevo nodo será la cabeza</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El último ahora apunta al nuevo</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Si la lista está vacía:</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La cabeza y el último apuntarán al nuevo nodo</a:t>
            </a:r>
          </a:p>
          <a:p>
            <a:pPr marL="285750" lvl="3" indent="-285750">
              <a:spcBef>
                <a:spcPts val="600"/>
              </a:spcBef>
              <a:buFont typeface="Arial" panose="020B0604020202020204" pitchFamily="34" charset="0"/>
              <a:buChar char="•"/>
            </a:pPr>
            <a:r>
              <a:rPr lang="es-ES" sz="1600" dirty="0">
                <a:solidFill>
                  <a:srgbClr val="3F3F3F"/>
                </a:solidFill>
                <a:latin typeface="Karla"/>
                <a:ea typeface="Karla"/>
                <a:cs typeface="Karla"/>
                <a:sym typeface="Karla"/>
              </a:rPr>
              <a:t>El siguiente del nuevo nodo apuntará a sí mismo</a:t>
            </a:r>
          </a:p>
        </p:txBody>
      </p:sp>
      <p:sp>
        <p:nvSpPr>
          <p:cNvPr id="200" name="Google Shape;200;p4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4</a:t>
            </a:fld>
            <a:endParaRPr/>
          </a:p>
        </p:txBody>
      </p:sp>
      <p:sp>
        <p:nvSpPr>
          <p:cNvPr id="201" name="Google Shape;201;p41"/>
          <p:cNvSpPr txBox="1"/>
          <p:nvPr/>
        </p:nvSpPr>
        <p:spPr>
          <a:xfrm>
            <a:off x="688600" y="702825"/>
            <a:ext cx="6158400" cy="409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MX" sz="2400" b="1" dirty="0">
                <a:solidFill>
                  <a:schemeClr val="tx2">
                    <a:lumMod val="25000"/>
                  </a:schemeClr>
                </a:solidFill>
                <a:latin typeface="Montserrat"/>
                <a:ea typeface="Montserrat"/>
                <a:cs typeface="Montserrat"/>
                <a:sym typeface="Montserrat"/>
              </a:rPr>
              <a:t>INSERSIÓN AL FINAL</a:t>
            </a:r>
            <a:endParaRPr lang="es-MX" sz="2400" b="1" i="1" dirty="0">
              <a:solidFill>
                <a:srgbClr val="3F51B5"/>
              </a:solidFill>
              <a:latin typeface="Montserrat"/>
              <a:ea typeface="Montserrat"/>
              <a:cs typeface="Montserrat"/>
              <a:sym typeface="Montserrat"/>
            </a:endParaRPr>
          </a:p>
        </p:txBody>
      </p:sp>
    </p:spTree>
    <p:extLst>
      <p:ext uri="{BB962C8B-B14F-4D97-AF65-F5344CB8AC3E}">
        <p14:creationId xmlns:p14="http://schemas.microsoft.com/office/powerpoint/2010/main" val="1954685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181</Words>
  <Application>Microsoft Office PowerPoint</Application>
  <PresentationFormat>On-screen Show (16:9)</PresentationFormat>
  <Paragraphs>22</Paragraphs>
  <Slides>4</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Montserrat</vt:lpstr>
      <vt:lpstr>Arial</vt:lpstr>
      <vt:lpstr>Karla</vt:lpstr>
      <vt:lpstr>Simple Light</vt:lpstr>
      <vt:lpstr>Cadwal template</vt:lpstr>
      <vt:lpstr>LISTAS CIRCULARES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DATOS</dc:title>
  <cp:lastModifiedBy>Daniel Moreno</cp:lastModifiedBy>
  <cp:revision>72</cp:revision>
  <dcterms:modified xsi:type="dcterms:W3CDTF">2021-04-13T18:01:26Z</dcterms:modified>
</cp:coreProperties>
</file>