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Karla" panose="020B0604020202020204" charset="0"/>
      <p:regular r:id="rId14"/>
      <p:bold r:id="rId15"/>
      <p:italic r:id="rId16"/>
      <p:boldItalic r:id="rId17"/>
    </p:embeddedFont>
    <p:embeddedFont>
      <p:font typeface="Montserrat" panose="00000500000000000000" pitchFamily="50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222c2c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f222c2c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7bb8ccf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7bb8ccf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9cee64a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19cee64a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9cee64a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19cee64a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33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4" name="Google Shape;64;p16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9" name="Google Shape;69;p17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3" name="Google Shape;73;p1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1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8" name="Google Shape;78;p1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3" name="Google Shape;83;p2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9" name="Google Shape;89;p2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6" name="Google Shape;96;p2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0" name="Google Shape;100;p2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" name="Google Shape;104;p2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2" name="Google Shape;112;p27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27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6" name="Google Shape;116;p2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28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1" name="Google Shape;121;p2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7" name="Google Shape;127;p30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2" name="Google Shape;132;p3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31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8" name="Google Shape;138;p3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4" name="Google Shape;144;p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1" name="Google Shape;151;p3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9" name="Google Shape;159;p3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3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4" name="Google Shape;164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3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9" name="Google Shape;169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 txBox="1">
            <a:spLocks noGrp="1"/>
          </p:cNvSpPr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3F51B5"/>
                </a:solidFill>
              </a:rPr>
              <a:t>ESTRUCTURAS DE DATOS</a:t>
            </a:r>
            <a:endParaRPr sz="2800" dirty="0">
              <a:solidFill>
                <a:srgbClr val="3F51B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/>
        </p:nvSpPr>
        <p:spPr>
          <a:xfrm>
            <a:off x="612325" y="1542706"/>
            <a:ext cx="4518000" cy="258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Son una colección de datos caracterizados por su organización y las operaciones definidas sobre esta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3" name="Google Shape;183;p40"/>
          <p:cNvGrpSpPr/>
          <p:nvPr/>
        </p:nvGrpSpPr>
        <p:grpSpPr>
          <a:xfrm>
            <a:off x="7066817" y="2045909"/>
            <a:ext cx="1005600" cy="1594384"/>
            <a:chOff x="6718575" y="2318625"/>
            <a:chExt cx="256950" cy="407375"/>
          </a:xfrm>
        </p:grpSpPr>
        <p:sp>
          <p:nvSpPr>
            <p:cNvPr id="184" name="Google Shape;184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126430"/>
            <a:ext cx="6846975" cy="640800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86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pueden clasificar según dos criterios. El primero está relacionado con el límite lógico de almacenamiento.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CLASIFICACI</a:t>
            </a:r>
            <a:r>
              <a:rPr lang="es-MX" sz="2400" b="1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ÓN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2155367"/>
            <a:ext cx="6158400" cy="61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ES" sz="1800" dirty="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‘Estática’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E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‘Dinámica’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sp>
        <p:nvSpPr>
          <p:cNvPr id="12" name="Google Shape;199;p41">
            <a:extLst>
              <a:ext uri="{FF2B5EF4-FFF2-40B4-BE49-F238E27FC236}">
                <a16:creationId xmlns:a16="http://schemas.microsoft.com/office/drawing/2014/main" id="{A920507E-29EF-44FC-A3C7-E2494B2C5C42}"/>
              </a:ext>
            </a:extLst>
          </p:cNvPr>
          <p:cNvSpPr txBox="1"/>
          <p:nvPr/>
        </p:nvSpPr>
        <p:spPr>
          <a:xfrm>
            <a:off x="688600" y="2965935"/>
            <a:ext cx="6158400" cy="61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segundo, con la naturaleza matemática de la organización.</a:t>
            </a:r>
          </a:p>
        </p:txBody>
      </p:sp>
      <p:grpSp>
        <p:nvGrpSpPr>
          <p:cNvPr id="13" name="Google Shape;196;p41">
            <a:extLst>
              <a:ext uri="{FF2B5EF4-FFF2-40B4-BE49-F238E27FC236}">
                <a16:creationId xmlns:a16="http://schemas.microsoft.com/office/drawing/2014/main" id="{506B1F3F-49A0-4367-BA22-055D7A358DE6}"/>
              </a:ext>
            </a:extLst>
          </p:cNvPr>
          <p:cNvGrpSpPr/>
          <p:nvPr/>
        </p:nvGrpSpPr>
        <p:grpSpPr>
          <a:xfrm>
            <a:off x="0" y="3551193"/>
            <a:ext cx="6846975" cy="640800"/>
            <a:chOff x="0" y="3508662"/>
            <a:chExt cx="6846975" cy="640800"/>
          </a:xfrm>
        </p:grpSpPr>
        <p:sp>
          <p:nvSpPr>
            <p:cNvPr id="14" name="Google Shape;197;p41">
              <a:extLst>
                <a:ext uri="{FF2B5EF4-FFF2-40B4-BE49-F238E27FC236}">
                  <a16:creationId xmlns:a16="http://schemas.microsoft.com/office/drawing/2014/main" id="{0EC9010D-8FE8-4DD4-9D0F-FD121656FB06}"/>
                </a:ext>
              </a:extLst>
            </p:cNvPr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41">
              <a:extLst>
                <a:ext uri="{FF2B5EF4-FFF2-40B4-BE49-F238E27FC236}">
                  <a16:creationId xmlns:a16="http://schemas.microsoft.com/office/drawing/2014/main" id="{188A58B0-5677-4C20-B8FF-E82E996E79B7}"/>
                </a:ext>
              </a:extLst>
            </p:cNvPr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" name="Google Shape;199;p41">
            <a:extLst>
              <a:ext uri="{FF2B5EF4-FFF2-40B4-BE49-F238E27FC236}">
                <a16:creationId xmlns:a16="http://schemas.microsoft.com/office/drawing/2014/main" id="{31A3E78F-14AB-49D4-A834-B9E748617A53}"/>
              </a:ext>
            </a:extLst>
          </p:cNvPr>
          <p:cNvSpPr txBox="1"/>
          <p:nvPr/>
        </p:nvSpPr>
        <p:spPr>
          <a:xfrm>
            <a:off x="688575" y="3580130"/>
            <a:ext cx="6158400" cy="61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ES" sz="1800" dirty="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‘Lineales’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E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‘No lineales’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/>
        </p:nvSpPr>
        <p:spPr>
          <a:xfrm>
            <a:off x="688600" y="1264725"/>
            <a:ext cx="2777614" cy="255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Vector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F3F3F"/>
                </a:solidFill>
                <a:latin typeface="Karla"/>
                <a:ea typeface="Consolas"/>
                <a:cs typeface="Consolas"/>
                <a:sym typeface="Karla"/>
              </a:rPr>
              <a:t>Pila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F3F3F"/>
                </a:solidFill>
                <a:latin typeface="Karla"/>
                <a:ea typeface="Consolas"/>
                <a:cs typeface="Consolas"/>
                <a:sym typeface="Karla"/>
              </a:rPr>
              <a:t>Cola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F3F3F"/>
                </a:solidFill>
                <a:latin typeface="Karla"/>
                <a:ea typeface="Consolas"/>
                <a:cs typeface="Consolas"/>
                <a:sym typeface="Karla"/>
              </a:rPr>
              <a:t>Cola circular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F3F3F"/>
                </a:solidFill>
                <a:latin typeface="Karla"/>
                <a:ea typeface="Consolas"/>
                <a:cs typeface="Consolas"/>
                <a:sym typeface="Karla"/>
              </a:rPr>
              <a:t>Grafos</a:t>
            </a:r>
            <a:endParaRPr lang="en-US" sz="1600" dirty="0">
              <a:solidFill>
                <a:srgbClr val="3F3F3F"/>
              </a:solidFill>
              <a:latin typeface="Karla"/>
              <a:ea typeface="Consolas"/>
              <a:cs typeface="Consolas"/>
              <a:sym typeface="Karl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3F3F3F"/>
                </a:solidFill>
                <a:latin typeface="Karla"/>
                <a:ea typeface="Consolas"/>
                <a:cs typeface="Consolas"/>
                <a:sym typeface="Karla"/>
              </a:rPr>
              <a:t>Á</a:t>
            </a:r>
            <a:r>
              <a:rPr lang="en-US" sz="1600" dirty="0" err="1">
                <a:solidFill>
                  <a:srgbClr val="3F3F3F"/>
                </a:solidFill>
                <a:latin typeface="Karla"/>
                <a:ea typeface="Consolas"/>
                <a:cs typeface="Consolas"/>
                <a:sym typeface="Karla"/>
              </a:rPr>
              <a:t>rboles</a:t>
            </a: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216" name="Google Shape;216;p42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EJEMPLOS DE </a:t>
            </a:r>
            <a:r>
              <a:rPr lang="es" sz="2400" b="1" dirty="0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ESTRUCTURAS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/>
        </p:nvSpPr>
        <p:spPr>
          <a:xfrm>
            <a:off x="688600" y="1264725"/>
            <a:ext cx="2777614" cy="255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Recorrido</a:t>
            </a:r>
            <a:endParaRPr lang="en-US" sz="1600" dirty="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F3F3F"/>
                </a:solidFill>
                <a:latin typeface="Karla"/>
                <a:ea typeface="Consolas"/>
                <a:cs typeface="Consolas"/>
                <a:sym typeface="Karla"/>
              </a:rPr>
              <a:t>Búsqueda</a:t>
            </a:r>
            <a:endParaRPr lang="en-US" sz="1600" dirty="0">
              <a:solidFill>
                <a:srgbClr val="3F3F3F"/>
              </a:solidFill>
              <a:latin typeface="Karla"/>
              <a:ea typeface="Consolas"/>
              <a:cs typeface="Consolas"/>
              <a:sym typeface="Karl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F3F3F"/>
                </a:solidFill>
                <a:latin typeface="Karla"/>
                <a:ea typeface="Consolas"/>
                <a:cs typeface="Consolas"/>
                <a:sym typeface="Karla"/>
              </a:rPr>
              <a:t>Insersión</a:t>
            </a:r>
            <a:endParaRPr lang="en-US" sz="1600" dirty="0">
              <a:solidFill>
                <a:srgbClr val="3F3F3F"/>
              </a:solidFill>
              <a:latin typeface="Karla"/>
              <a:ea typeface="Consolas"/>
              <a:cs typeface="Consolas"/>
              <a:sym typeface="Karl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F3F3F"/>
                </a:solidFill>
                <a:latin typeface="Karla"/>
                <a:ea typeface="Consolas"/>
                <a:cs typeface="Consolas"/>
                <a:sym typeface="Karla"/>
              </a:rPr>
              <a:t>Eliminación</a:t>
            </a:r>
            <a:endParaRPr lang="en-US" sz="1600" dirty="0">
              <a:solidFill>
                <a:srgbClr val="3F3F3F"/>
              </a:solidFill>
              <a:latin typeface="Karla"/>
              <a:ea typeface="Consolas"/>
              <a:cs typeface="Consolas"/>
              <a:sym typeface="Karl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F3F3F"/>
                </a:solidFill>
                <a:latin typeface="Karla"/>
                <a:ea typeface="Consolas"/>
                <a:cs typeface="Consolas"/>
                <a:sym typeface="Karla"/>
              </a:rPr>
              <a:t>Ordenación</a:t>
            </a:r>
            <a:endParaRPr sz="16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216" name="Google Shape;216;p42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OPERACIONES </a:t>
            </a:r>
            <a:r>
              <a:rPr lang="es" sz="2400" b="1" dirty="0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COMUNES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973117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83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Karla</vt:lpstr>
      <vt:lpstr>Montserrat</vt:lpstr>
      <vt:lpstr>Arial</vt:lpstr>
      <vt:lpstr>Consolas</vt:lpstr>
      <vt:lpstr>Simple Light</vt:lpstr>
      <vt:lpstr>Arviragus template</vt:lpstr>
      <vt:lpstr>Cadwal template</vt:lpstr>
      <vt:lpstr>ESTRUCTURAS DE DATOS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cp:lastModifiedBy>Daniel Moreno</cp:lastModifiedBy>
  <cp:revision>7</cp:revision>
  <dcterms:modified xsi:type="dcterms:W3CDTF">2021-03-15T06:06:52Z</dcterms:modified>
</cp:coreProperties>
</file>