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3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Karla" panose="020B0604020202020204" charset="0"/>
      <p:regular r:id="rId24"/>
      <p:bold r:id="rId25"/>
      <p:italic r:id="rId26"/>
      <p:boldItalic r:id="rId27"/>
    </p:embeddedFont>
    <p:embeddedFont>
      <p:font typeface="Montserrat" panose="00000500000000000000" pitchFamily="50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07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46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418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7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079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7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bb8cc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bb8cc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10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74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26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00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423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36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3F51B5"/>
                </a:solidFill>
              </a:rPr>
              <a:t>STRUCTS EN C++</a:t>
            </a:r>
            <a:endParaRPr sz="2800" dirty="0">
              <a:solidFill>
                <a:srgbClr val="3F51B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1" y="1945759"/>
            <a:ext cx="6953692" cy="2945218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01479"/>
            <a:ext cx="6158400" cy="66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Por lo general, un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solo encapsula tipos, pero también puede contener funciones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FUNCIONES EN UN STRUCT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99;p41">
            <a:extLst>
              <a:ext uri="{FF2B5EF4-FFF2-40B4-BE49-F238E27FC236}">
                <a16:creationId xmlns:a16="http://schemas.microsoft.com/office/drawing/2014/main" id="{D2765CFD-B355-4AD7-887A-34A2B50706DF}"/>
              </a:ext>
            </a:extLst>
          </p:cNvPr>
          <p:cNvSpPr txBox="1"/>
          <p:nvPr/>
        </p:nvSpPr>
        <p:spPr>
          <a:xfrm>
            <a:off x="688574" y="1945758"/>
            <a:ext cx="5786654" cy="294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nombreStruct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&lt;tipoMiembro1&gt;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&lt;nombreMiembro1&gt;;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&lt;tipoMiembro2&gt;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&lt;nombreMiembro2&gt;;</a:t>
            </a:r>
          </a:p>
          <a:p>
            <a:pPr>
              <a:spcBef>
                <a:spcPts val="600"/>
              </a:spcBef>
            </a:pPr>
            <a:endParaRPr lang="es-ES" sz="16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s-ES" sz="16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tipoRetorno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nombreFuncion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&gt;(&lt;</a:t>
            </a: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&gt;)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3186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1" y="2571750"/>
            <a:ext cx="6953692" cy="1693236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01479"/>
            <a:ext cx="6158400" cy="66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Un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se puede mandar a un método por referencia con el operador &amp; en la declaración de parámetros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PASO POR REFERENCIA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99;p41">
            <a:extLst>
              <a:ext uri="{FF2B5EF4-FFF2-40B4-BE49-F238E27FC236}">
                <a16:creationId xmlns:a16="http://schemas.microsoft.com/office/drawing/2014/main" id="{D2765CFD-B355-4AD7-887A-34A2B50706DF}"/>
              </a:ext>
            </a:extLst>
          </p:cNvPr>
          <p:cNvSpPr txBox="1"/>
          <p:nvPr/>
        </p:nvSpPr>
        <p:spPr>
          <a:xfrm>
            <a:off x="688574" y="2571750"/>
            <a:ext cx="5786654" cy="231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tipoRetorno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nombreFuncion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&lt;tipo&gt;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&lt;nombre&gt;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17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1" y="2571750"/>
            <a:ext cx="6953692" cy="1107115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01479"/>
            <a:ext cx="6158400" cy="66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ver el tamaño que ocupa en memoria determinada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se utiliza el operador </a:t>
            </a:r>
            <a:r>
              <a:rPr lang="es-ES" sz="1600" i="1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sizeof</a:t>
            </a:r>
            <a:endParaRPr lang="es-ES" sz="1600" i="1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TAMAÑO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UN STRUCT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99;p41">
            <a:extLst>
              <a:ext uri="{FF2B5EF4-FFF2-40B4-BE49-F238E27FC236}">
                <a16:creationId xmlns:a16="http://schemas.microsoft.com/office/drawing/2014/main" id="{D2765CFD-B355-4AD7-887A-34A2B50706DF}"/>
              </a:ext>
            </a:extLst>
          </p:cNvPr>
          <p:cNvSpPr txBox="1"/>
          <p:nvPr/>
        </p:nvSpPr>
        <p:spPr>
          <a:xfrm>
            <a:off x="677941" y="2775097"/>
            <a:ext cx="5786654" cy="71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s-ES" sz="16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nombreStruct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152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1" y="2466754"/>
            <a:ext cx="6953692" cy="2424222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01479"/>
            <a:ext cx="6158400" cy="126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tipo unión es similar al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pero este solo guarda el valor de un miembro a la vez. Es utilizado cuando se desea escatimar en memoria y se accede a los datos inmediatamente después de su almacenamiento</a:t>
            </a:r>
            <a:endParaRPr lang="es-ES" sz="1600" i="1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99;p41">
            <a:extLst>
              <a:ext uri="{FF2B5EF4-FFF2-40B4-BE49-F238E27FC236}">
                <a16:creationId xmlns:a16="http://schemas.microsoft.com/office/drawing/2014/main" id="{D3533AA5-79F7-4886-9CB9-A85DC9712FE1}"/>
              </a:ext>
            </a:extLst>
          </p:cNvPr>
          <p:cNvSpPr txBox="1"/>
          <p:nvPr/>
        </p:nvSpPr>
        <p:spPr>
          <a:xfrm>
            <a:off x="688575" y="2434854"/>
            <a:ext cx="6158400" cy="242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&lt;nombre&gt;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&lt;tipoMiembro1&gt;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&lt;nombreMiembro1&gt;;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&lt;tipoMiembro2&gt;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&lt;nombreMiembro2&gt;;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tipoMiembroN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nombreMiembroN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433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1" y="1913860"/>
            <a:ext cx="6953692" cy="2977116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01479"/>
            <a:ext cx="6158400" cy="126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Su uso debe ser cuidadoso</a:t>
            </a:r>
            <a:endParaRPr lang="es-ES" sz="1600" i="1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EJEMPLO DE UNION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99;p41">
            <a:extLst>
              <a:ext uri="{FF2B5EF4-FFF2-40B4-BE49-F238E27FC236}">
                <a16:creationId xmlns:a16="http://schemas.microsoft.com/office/drawing/2014/main" id="{D3533AA5-79F7-4886-9CB9-A85DC9712FE1}"/>
              </a:ext>
            </a:extLst>
          </p:cNvPr>
          <p:cNvSpPr txBox="1"/>
          <p:nvPr/>
        </p:nvSpPr>
        <p:spPr>
          <a:xfrm>
            <a:off x="688575" y="1913860"/>
            <a:ext cx="6158400" cy="294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reloj 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hora;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minuto;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reloj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r1.hora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= 12;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r1.minuto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= 32;</a:t>
            </a:r>
          </a:p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r1.hora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 // Output: 32</a:t>
            </a:r>
          </a:p>
        </p:txBody>
      </p:sp>
    </p:spTree>
    <p:extLst>
      <p:ext uri="{BB962C8B-B14F-4D97-AF65-F5344CB8AC3E}">
        <p14:creationId xmlns:p14="http://schemas.microsoft.com/office/powerpoint/2010/main" val="243163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1" y="2200940"/>
            <a:ext cx="6953692" cy="2548912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01479"/>
            <a:ext cx="6158400" cy="80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 un tipo declarado por  el usuario con valores enteros especiales</a:t>
            </a:r>
            <a:endParaRPr lang="es-ES" sz="1600" i="1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ENUM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99;p41">
            <a:extLst>
              <a:ext uri="{FF2B5EF4-FFF2-40B4-BE49-F238E27FC236}">
                <a16:creationId xmlns:a16="http://schemas.microsoft.com/office/drawing/2014/main" id="{D3533AA5-79F7-4886-9CB9-A85DC9712FE1}"/>
              </a:ext>
            </a:extLst>
          </p:cNvPr>
          <p:cNvSpPr txBox="1"/>
          <p:nvPr/>
        </p:nvSpPr>
        <p:spPr>
          <a:xfrm>
            <a:off x="688575" y="2200940"/>
            <a:ext cx="6158400" cy="254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nombreEnum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enum1, enum2, enum3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nombreEnum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enum1 = const1, enum2 = const2, enum3 = cost3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600"/>
              </a:spcBef>
            </a:pPr>
            <a:endParaRPr lang="es-ES" sz="1600" dirty="0">
              <a:solidFill>
                <a:schemeClr val="tx2">
                  <a:lumMod val="2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47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/>
        </p:nvSpPr>
        <p:spPr>
          <a:xfrm>
            <a:off x="612325" y="1542706"/>
            <a:ext cx="4518000" cy="288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 una colección de uno o más tipos de elementos denominados </a:t>
            </a:r>
            <a:r>
              <a:rPr lang="es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miembros,</a:t>
            </a:r>
            <a:r>
              <a:rPr lang="e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cada uno de los cuales puede ser de un </a:t>
            </a:r>
            <a:r>
              <a:rPr lang="es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 distinto.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" name="Google Shape;183;p40"/>
          <p:cNvGrpSpPr/>
          <p:nvPr/>
        </p:nvGrpSpPr>
        <p:grpSpPr>
          <a:xfrm>
            <a:off x="7066817" y="2045909"/>
            <a:ext cx="1005600" cy="1594384"/>
            <a:chOff x="6718575" y="2318625"/>
            <a:chExt cx="256950" cy="407375"/>
          </a:xfrm>
        </p:grpSpPr>
        <p:sp>
          <p:nvSpPr>
            <p:cNvPr id="184" name="Google Shape;184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2764547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Al ser un tipo definido por el usuario, deben declararse antes de poder usarse.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DECLARACI</a:t>
            </a: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ÓN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55366"/>
            <a:ext cx="6158400" cy="273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&lt;nombre&gt;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&lt;tipoMiembro1&gt;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&lt;nombreMiembro1&gt;;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&lt;tipoMiembro2&gt;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&lt;nombreMiembro2&gt;;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tipoMiembroN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nombreMiembroN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2764547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Una vez declarado, un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se inicializa de la siguiente manera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INICIALIZACI</a:t>
            </a: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ÓN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55366"/>
            <a:ext cx="6158400" cy="273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tipoStruct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nombreStruct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&lt;valorMiembro1&gt;,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&lt;valorMiembro2&gt;,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valorMiembroN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276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2764547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puede acceder a los miembros de una estructura para lectura o escritura mediante el operador punto (.)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ACCESO A ESTRUCTURAS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55366"/>
            <a:ext cx="6158400" cy="273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nombreStruct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nombreMiembro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= &lt;valor&gt;;</a:t>
            </a:r>
          </a:p>
          <a:p>
            <a:pPr>
              <a:spcBef>
                <a:spcPts val="600"/>
              </a:spcBef>
            </a:pPr>
            <a:endParaRPr lang="es-ES" sz="1800" dirty="0">
              <a:solidFill>
                <a:schemeClr val="tx2">
                  <a:lumMod val="2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nombreStruct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nombreMiembro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s-ES" sz="1800" dirty="0">
              <a:solidFill>
                <a:schemeClr val="tx2">
                  <a:lumMod val="2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512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690038"/>
            <a:ext cx="6846975" cy="1750638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 lectura de un miembro con tipo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char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[ ] en un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es trivial, pero la escritura requiere de el método </a:t>
            </a:r>
            <a:r>
              <a:rPr lang="es-ES" sz="1600" dirty="0" err="1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rPr>
              <a:t>strcpy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 </a:t>
            </a:r>
            <a:r>
              <a:rPr lang="es-ES" sz="1600" i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&lt;</a:t>
            </a:r>
            <a:r>
              <a:rPr lang="es-ES" sz="1600" i="1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string.h</a:t>
            </a:r>
            <a:r>
              <a:rPr lang="es-ES" sz="1600" i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CHAR[ ] EN ESTRUCTURAS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828260"/>
            <a:ext cx="6158400" cy="142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s-ES" sz="18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alumno</a:t>
            </a: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Output: “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Ramón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8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alumno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.nombre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“Juan”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s-ES" sz="18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alumno</a:t>
            </a:r>
            <a:r>
              <a:rPr lang="es-ES" sz="1800" dirty="0" err="1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Output: “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Juan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66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1945759"/>
            <a:ext cx="6846975" cy="2945218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miembro de un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puede ser, a su vez, otro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</a:t>
            </a:r>
            <a:endParaRPr lang="es-ES" sz="1600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STRUCTS ANIDADOS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99;p41">
            <a:extLst>
              <a:ext uri="{FF2B5EF4-FFF2-40B4-BE49-F238E27FC236}">
                <a16:creationId xmlns:a16="http://schemas.microsoft.com/office/drawing/2014/main" id="{D2765CFD-B355-4AD7-887A-34A2B50706DF}"/>
              </a:ext>
            </a:extLst>
          </p:cNvPr>
          <p:cNvSpPr txBox="1"/>
          <p:nvPr/>
        </p:nvSpPr>
        <p:spPr>
          <a:xfrm>
            <a:off x="688575" y="1871329"/>
            <a:ext cx="6158400" cy="294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&lt;nombre&gt;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tipoMiembroA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nombreMiembroA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 lang="es-ES"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tipoMiembroB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nombreMiembroB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lang="es-ES" sz="1800" dirty="0">
              <a:solidFill>
                <a:schemeClr val="tx2">
                  <a:lumMod val="2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E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nombreStruct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ES" sz="1800" dirty="0">
                <a:solidFill>
                  <a:schemeClr val="tx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11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1" y="1945759"/>
            <a:ext cx="6953692" cy="2945218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6"/>
            <a:ext cx="6158400" cy="60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Una notación más conveniente, es la siguiente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DECLARACIÓN SEPARADA DE STRUCTS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99;p41">
            <a:extLst>
              <a:ext uri="{FF2B5EF4-FFF2-40B4-BE49-F238E27FC236}">
                <a16:creationId xmlns:a16="http://schemas.microsoft.com/office/drawing/2014/main" id="{D2765CFD-B355-4AD7-887A-34A2B50706DF}"/>
              </a:ext>
            </a:extLst>
          </p:cNvPr>
          <p:cNvSpPr txBox="1"/>
          <p:nvPr/>
        </p:nvSpPr>
        <p:spPr>
          <a:xfrm>
            <a:off x="688574" y="1945758"/>
            <a:ext cx="5786654" cy="294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nombreHijo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&lt;tipoMiembroA1&gt;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&lt;nombreMiembroA1&gt;;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&lt;tipoMiembroA2&gt;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&lt;nombreMiembroA2&gt;;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nombrePadre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&lt;tipoMiembroB1&gt;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&lt;nombreMiembroB1&gt;;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nombreHijo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&lt;nombreMiembroB2&gt;;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600"/>
              </a:spcBef>
            </a:pPr>
            <a:endParaRPr lang="es-ES" sz="1600" dirty="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926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1" y="1945759"/>
            <a:ext cx="6953692" cy="2945218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01479"/>
            <a:ext cx="6158400" cy="66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 posible crear un array de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structs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 la misma forma en que se crea un array de cualquier otro tipo;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ARRAY DE STRUCTS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99;p41">
            <a:extLst>
              <a:ext uri="{FF2B5EF4-FFF2-40B4-BE49-F238E27FC236}">
                <a16:creationId xmlns:a16="http://schemas.microsoft.com/office/drawing/2014/main" id="{D2765CFD-B355-4AD7-887A-34A2B50706DF}"/>
              </a:ext>
            </a:extLst>
          </p:cNvPr>
          <p:cNvSpPr txBox="1"/>
          <p:nvPr/>
        </p:nvSpPr>
        <p:spPr>
          <a:xfrm>
            <a:off x="688574" y="1945758"/>
            <a:ext cx="5786654" cy="294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nombreStruct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nombreStruct</a:t>
            </a:r>
            <a:r>
              <a:rPr lang="es-ES" sz="1600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datos[20]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endParaRPr lang="es-ES" sz="1600" dirty="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600"/>
              </a:spcBef>
            </a:pP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datos[12]</a:t>
            </a:r>
            <a:r>
              <a:rPr lang="es-ES" sz="16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ES" sz="16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nombreMiembro</a:t>
            </a:r>
            <a:r>
              <a:rPr lang="es-ES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7499966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658</Words>
  <Application>Microsoft Office PowerPoint</Application>
  <PresentationFormat>On-screen Show (16:9)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Karla</vt:lpstr>
      <vt:lpstr>Arial</vt:lpstr>
      <vt:lpstr>Consolas</vt:lpstr>
      <vt:lpstr>Montserrat</vt:lpstr>
      <vt:lpstr>Simple Light</vt:lpstr>
      <vt:lpstr>Arviragus template</vt:lpstr>
      <vt:lpstr>Cadwal template</vt:lpstr>
      <vt:lpstr>STRUCTS EN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cp:lastModifiedBy>Daniel Moreno</cp:lastModifiedBy>
  <cp:revision>47</cp:revision>
  <dcterms:modified xsi:type="dcterms:W3CDTF">2021-03-19T19:49:07Z</dcterms:modified>
</cp:coreProperties>
</file>