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arla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50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22c2c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22c2c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7bb8cc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7bb8cc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24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95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573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53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22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3F51B5"/>
                </a:solidFill>
              </a:rPr>
              <a:t>APUNTADORES</a:t>
            </a:r>
            <a:endParaRPr sz="2800" dirty="0">
              <a:solidFill>
                <a:srgbClr val="3F51B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/>
        </p:nvSpPr>
        <p:spPr>
          <a:xfrm>
            <a:off x="612325" y="1542706"/>
            <a:ext cx="4518000" cy="258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 variable declarada en C++ tiene una dirección de memoria asociada. Un puntero almacena una dirección de memoria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" name="Google Shape;183;p40"/>
          <p:cNvGrpSpPr/>
          <p:nvPr/>
        </p:nvGrpSpPr>
        <p:grpSpPr>
          <a:xfrm>
            <a:off x="7066817" y="2045909"/>
            <a:ext cx="1005600" cy="1594384"/>
            <a:chOff x="6718575" y="2318625"/>
            <a:chExt cx="256950" cy="407375"/>
          </a:xfrm>
        </p:grpSpPr>
        <p:sp>
          <p:nvSpPr>
            <p:cNvPr id="184" name="Google Shape;184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29"/>
            <a:ext cx="6846975" cy="1151359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declarar un puntero, se utiliza el operador de indirección (*) y se debe declarar el tipo al que apunta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DECLARACI</a:t>
            </a: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ÓN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55366"/>
            <a:ext cx="6158400" cy="115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s-ES" sz="1800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p_n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 // </a:t>
            </a:r>
            <a:r>
              <a:rPr lang="es-ES" sz="1800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-ES" sz="1800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p_n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grpSp>
        <p:nvGrpSpPr>
          <p:cNvPr id="13" name="Google Shape;196;p41">
            <a:extLst>
              <a:ext uri="{FF2B5EF4-FFF2-40B4-BE49-F238E27FC236}">
                <a16:creationId xmlns:a16="http://schemas.microsoft.com/office/drawing/2014/main" id="{506B1F3F-49A0-4367-BA22-055D7A358DE6}"/>
              </a:ext>
            </a:extLst>
          </p:cNvPr>
          <p:cNvGrpSpPr/>
          <p:nvPr/>
        </p:nvGrpSpPr>
        <p:grpSpPr>
          <a:xfrm>
            <a:off x="0" y="4109051"/>
            <a:ext cx="6846975" cy="640800"/>
            <a:chOff x="0" y="3508662"/>
            <a:chExt cx="6846975" cy="640800"/>
          </a:xfrm>
        </p:grpSpPr>
        <p:sp>
          <p:nvSpPr>
            <p:cNvPr id="14" name="Google Shape;197;p41">
              <a:extLst>
                <a:ext uri="{FF2B5EF4-FFF2-40B4-BE49-F238E27FC236}">
                  <a16:creationId xmlns:a16="http://schemas.microsoft.com/office/drawing/2014/main" id="{0EC9010D-8FE8-4DD4-9D0F-FD121656FB06}"/>
                </a:ext>
              </a:extLst>
            </p:cNvPr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41">
              <a:extLst>
                <a:ext uri="{FF2B5EF4-FFF2-40B4-BE49-F238E27FC236}">
                  <a16:creationId xmlns:a16="http://schemas.microsoft.com/office/drawing/2014/main" id="{188A58B0-5677-4C20-B8FF-E82E996E79B7}"/>
                </a:ext>
              </a:extLst>
            </p:cNvPr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" name="Google Shape;199;p41">
            <a:extLst>
              <a:ext uri="{FF2B5EF4-FFF2-40B4-BE49-F238E27FC236}">
                <a16:creationId xmlns:a16="http://schemas.microsoft.com/office/drawing/2014/main" id="{31A3E78F-14AB-49D4-A834-B9E748617A53}"/>
              </a:ext>
            </a:extLst>
          </p:cNvPr>
          <p:cNvSpPr txBox="1"/>
          <p:nvPr/>
        </p:nvSpPr>
        <p:spPr>
          <a:xfrm>
            <a:off x="688575" y="4137987"/>
            <a:ext cx="6158400" cy="61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p_n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&amp;n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7" name="Google Shape;199;p41">
            <a:extLst>
              <a:ext uri="{FF2B5EF4-FFF2-40B4-BE49-F238E27FC236}">
                <a16:creationId xmlns:a16="http://schemas.microsoft.com/office/drawing/2014/main" id="{E0B32AB9-5A52-429A-AAB6-0703594360CB}"/>
              </a:ext>
            </a:extLst>
          </p:cNvPr>
          <p:cNvSpPr txBox="1"/>
          <p:nvPr/>
        </p:nvSpPr>
        <p:spPr>
          <a:xfrm>
            <a:off x="688600" y="3459998"/>
            <a:ext cx="6158400" cy="61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inicializarlo, se puede usar el operador de dirección (&amp;)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29"/>
            <a:ext cx="6846975" cy="2413673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operador (&amp;) como prefijo de un identificador indica una referencia a este (un sinónimo)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SINÓNIMO DE VARIABLE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55366"/>
            <a:ext cx="6158400" cy="21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‘1’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&amp;sin = 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‘a’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// Cambia valor de c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 // Output: a</a:t>
            </a:r>
          </a:p>
        </p:txBody>
      </p:sp>
    </p:spTree>
    <p:extLst>
      <p:ext uri="{BB962C8B-B14F-4D97-AF65-F5344CB8AC3E}">
        <p14:creationId xmlns:p14="http://schemas.microsoft.com/office/powerpoint/2010/main" val="218002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29"/>
            <a:ext cx="6846975" cy="2413673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uso de un puntero para obtener el valor al que apunta se conoce como </a:t>
            </a:r>
            <a:r>
              <a:rPr lang="es-ES" sz="1600" b="1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indireccionar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el puntero o </a:t>
            </a:r>
            <a:r>
              <a:rPr lang="es-ES" sz="1600" b="1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desreferenciarlo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INDIRECCIÓN DE APUNTADORES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65999"/>
            <a:ext cx="6158400" cy="21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short 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p_z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&amp;z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s-ES" sz="1800" dirty="0" err="1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p_z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 // Output: 0x44A2B678FA (ejemplo)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ES" sz="1800" dirty="0" err="1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p_z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 // Output: 8</a:t>
            </a:r>
          </a:p>
          <a:p>
            <a:pPr>
              <a:spcBef>
                <a:spcPts val="600"/>
              </a:spcBef>
            </a:pPr>
            <a:endParaRPr lang="es-ES" sz="1800" dirty="0">
              <a:solidFill>
                <a:schemeClr val="tx2">
                  <a:lumMod val="2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695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29"/>
            <a:ext cx="6846975" cy="2413673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valor NULL apunta a la dirección 0x0. El compilador de C++ se encargará de que no haya nada almacenado en esta dirección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PUNTERO </a:t>
            </a:r>
            <a:r>
              <a:rPr lang="es-MX" sz="2400" b="1" i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65999"/>
            <a:ext cx="6158400" cy="21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5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800" dirty="0" err="1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&lt;&lt; “Valor apuntado: ” &lt;&lt; 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ES" sz="1800" dirty="0" err="1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600"/>
              </a:spcBef>
            </a:pPr>
            <a:endParaRPr lang="es-ES" sz="1800" dirty="0">
              <a:solidFill>
                <a:schemeClr val="tx2">
                  <a:lumMod val="2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776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881422"/>
            <a:ext cx="6846975" cy="1658679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identificador de un array es, en realidad, un puntero. Este apunta a la dirección de memoria que almacena el valor del índice 0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ARRAYS COMO APUNTADORES</a:t>
            </a:r>
            <a:endParaRPr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3030280"/>
            <a:ext cx="6158400" cy="14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s-ES" sz="1800" dirty="0" err="1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 // Output: 0x4FA65C2B (Ej.)</a:t>
            </a:r>
          </a:p>
          <a:p>
            <a:pPr>
              <a:spcBef>
                <a:spcPts val="600"/>
              </a:spcBef>
            </a:pPr>
            <a:endParaRPr lang="es-ES" sz="1800" dirty="0">
              <a:solidFill>
                <a:schemeClr val="tx2">
                  <a:lumMod val="2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970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721935"/>
            <a:ext cx="6846975" cy="1236920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72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Dado que un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es un tipo, se puede declarar un apuntador a un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</a:t>
            </a:r>
            <a:endParaRPr lang="es-ES" sz="1600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APUNTADORES A ESTRUCTURAS</a:t>
            </a:r>
            <a:endParaRPr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743200"/>
            <a:ext cx="6158400" cy="10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estudiante e = { ... };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estudiante 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p_e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&amp;e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229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998381"/>
            <a:ext cx="6846975" cy="1935126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525842"/>
            <a:ext cx="6158400" cy="87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acceder a los miembros de un estructura apuntada por un puntero, se utiliza el </a:t>
            </a:r>
            <a:r>
              <a:rPr lang="es-ES" sz="1600" b="1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operador de acceso a miembros de puntero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(-&gt;) el </a:t>
            </a:r>
            <a:r>
              <a:rPr lang="en-U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cual</a:t>
            </a:r>
            <a:r>
              <a:rPr lang="en-U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combina</a:t>
            </a:r>
            <a:r>
              <a:rPr lang="en-U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la </a:t>
            </a:r>
            <a:r>
              <a:rPr lang="en-US" sz="1600" b="1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indirección</a:t>
            </a:r>
            <a:r>
              <a:rPr lang="en-U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y el </a:t>
            </a:r>
            <a:r>
              <a:rPr lang="en-US" sz="1600" b="1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acceso</a:t>
            </a:r>
            <a:endParaRPr lang="es-ES" sz="1600" b="1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92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ACCESO A MIEMBROS A TRAVÉS DE UN APUNTADOR</a:t>
            </a:r>
            <a:endParaRPr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3094073"/>
            <a:ext cx="6158400" cy="165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equivalentes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-&gt;y;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).y;</a:t>
            </a:r>
          </a:p>
        </p:txBody>
      </p:sp>
    </p:spTree>
    <p:extLst>
      <p:ext uri="{BB962C8B-B14F-4D97-AF65-F5344CB8AC3E}">
        <p14:creationId xmlns:p14="http://schemas.microsoft.com/office/powerpoint/2010/main" val="31872832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380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Karla</vt:lpstr>
      <vt:lpstr>Montserrat</vt:lpstr>
      <vt:lpstr>Arial</vt:lpstr>
      <vt:lpstr>Consolas</vt:lpstr>
      <vt:lpstr>Simple Light</vt:lpstr>
      <vt:lpstr>Arviragus template</vt:lpstr>
      <vt:lpstr>Cadwal template</vt:lpstr>
      <vt:lpstr>APUNTADORES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cp:lastModifiedBy>Daniel Moreno</cp:lastModifiedBy>
  <cp:revision>31</cp:revision>
  <dcterms:modified xsi:type="dcterms:W3CDTF">2021-03-19T19:07:48Z</dcterms:modified>
</cp:coreProperties>
</file>