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Karla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50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22c2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22c2c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77bb8cc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77bb8cc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4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8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8d6a8a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8d6a8a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6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4" name="Google Shape;64;p16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9" name="Google Shape;69;p17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3" name="Google Shape;73;p1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78" name="Google Shape;78;p1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3" name="Google Shape;83;p2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2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6" name="Google Shape;96;p2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0" name="Google Shape;100;p2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4" name="Google Shape;104;p2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2" name="Google Shape;112;p27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27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6" name="Google Shape;116;p2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2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1" name="Google Shape;121;p2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7" name="Google Shape;127;p3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2" name="Google Shape;132;p3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31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8" name="Google Shape;138;p3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4" name="Google Shape;144;p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1" name="Google Shape;151;p3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9" name="Google Shape;159;p3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4" name="Google Shape;164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9" name="Google Shape;169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ctrTitle"/>
          </p:nvPr>
        </p:nvSpPr>
        <p:spPr>
          <a:xfrm>
            <a:off x="648300" y="1735750"/>
            <a:ext cx="3859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F51B5"/>
                </a:solidFill>
              </a:rPr>
              <a:t>ASIGNA</a:t>
            </a:r>
            <a:r>
              <a:rPr lang="es-MX" sz="2800" dirty="0">
                <a:solidFill>
                  <a:srgbClr val="3F51B5"/>
                </a:solidFill>
              </a:rPr>
              <a:t>CIÓN DINÁMICA DE MEMORIA</a:t>
            </a:r>
            <a:endParaRPr sz="2800" dirty="0">
              <a:solidFill>
                <a:srgbClr val="3F51B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612325" y="899559"/>
            <a:ext cx="4518000" cy="32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 variables declaradas en el programa se almacenan en posiciones fijas de memoria. C++ proporciona dos operadores para la gestión dinámica de memoria, los cuales asignan y liberan memoria en una zona llamada </a:t>
            </a:r>
            <a:r>
              <a:rPr lang="es" sz="2000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almacén libre</a:t>
            </a:r>
            <a:endParaRPr sz="2000" i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" name="Google Shape;183;p40"/>
          <p:cNvGrpSpPr/>
          <p:nvPr/>
        </p:nvGrpSpPr>
        <p:grpSpPr>
          <a:xfrm>
            <a:off x="7066817" y="2045909"/>
            <a:ext cx="1005600" cy="1594384"/>
            <a:chOff x="6718575" y="2318625"/>
            <a:chExt cx="256950" cy="407375"/>
          </a:xfrm>
        </p:grpSpPr>
        <p:sp>
          <p:nvSpPr>
            <p:cNvPr id="184" name="Google Shape;184;p4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30"/>
            <a:ext cx="6846975" cy="890642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Asigna un bloque de memoria con el tamaño del dato. El operador </a:t>
            </a:r>
            <a:r>
              <a:rPr lang="es-ES" sz="1600" i="1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new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devuelve un puntero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OPERADOR </a:t>
            </a:r>
            <a:r>
              <a:rPr lang="es-MX" sz="2400" b="1" i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278829"/>
            <a:ext cx="6158400" cy="549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*n = new 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7" name="Google Shape;199;p41">
            <a:extLst>
              <a:ext uri="{FF2B5EF4-FFF2-40B4-BE49-F238E27FC236}">
                <a16:creationId xmlns:a16="http://schemas.microsoft.com/office/drawing/2014/main" id="{E0B32AB9-5A52-429A-AAB6-0703594360CB}"/>
              </a:ext>
            </a:extLst>
          </p:cNvPr>
          <p:cNvSpPr txBox="1"/>
          <p:nvPr/>
        </p:nvSpPr>
        <p:spPr>
          <a:xfrm>
            <a:off x="688600" y="3459998"/>
            <a:ext cx="6158400" cy="61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primera instancia del tipo define el tipo de dato del puntero, y la segunda define el tipo de dato del objeto.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403576"/>
            <a:ext cx="6846975" cy="2136526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Si no existe espacio suficiente, el operador new devolverá NULL. La escritura de un programa seguro verificará el valor devuelto por new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MEMORIA LIMITADA</a:t>
            </a:r>
            <a:endParaRPr sz="2400" b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571750"/>
            <a:ext cx="6158400" cy="17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s-ES" sz="1800" dirty="0" err="1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ES" sz="1800" dirty="0">
                <a:solidFill>
                  <a:schemeClr val="accent5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[5];</a:t>
            </a:r>
            <a:endParaRPr lang="es-ES" sz="1800" dirty="0">
              <a:solidFill>
                <a:schemeClr val="bg2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800" dirty="0" err="1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== NULL) {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ES" sz="1800" dirty="0" err="1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&lt;&lt; “Memoria insuficiente”;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chemeClr val="bg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00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1499273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Este operador libera la memoria reservada para algún tipo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OPERADOR </a:t>
            </a:r>
            <a:r>
              <a:rPr lang="es-MX" sz="2400" b="1" i="1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115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*n = new 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5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10" name="Google Shape;199;p41">
            <a:extLst>
              <a:ext uri="{FF2B5EF4-FFF2-40B4-BE49-F238E27FC236}">
                <a16:creationId xmlns:a16="http://schemas.microsoft.com/office/drawing/2014/main" id="{5F5F7673-05CD-4724-BD77-CBDD82E2FBA4}"/>
              </a:ext>
            </a:extLst>
          </p:cNvPr>
          <p:cNvSpPr txBox="1"/>
          <p:nvPr/>
        </p:nvSpPr>
        <p:spPr>
          <a:xfrm>
            <a:off x="688600" y="3816539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Delete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elimina la memoria reservada, pero no el puntero</a:t>
            </a:r>
          </a:p>
        </p:txBody>
      </p:sp>
    </p:spTree>
    <p:extLst>
      <p:ext uri="{BB962C8B-B14F-4D97-AF65-F5344CB8AC3E}">
        <p14:creationId xmlns:p14="http://schemas.microsoft.com/office/powerpoint/2010/main" val="296230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1"/>
          <p:cNvGrpSpPr/>
          <p:nvPr/>
        </p:nvGrpSpPr>
        <p:grpSpPr>
          <a:xfrm>
            <a:off x="0" y="2126429"/>
            <a:ext cx="6846975" cy="1752346"/>
            <a:chOff x="0" y="3508662"/>
            <a:chExt cx="6846975" cy="640800"/>
          </a:xfrm>
        </p:grpSpPr>
        <p:sp>
          <p:nvSpPr>
            <p:cNvPr id="197" name="Google Shape;197;p41"/>
            <p:cNvSpPr/>
            <p:nvPr/>
          </p:nvSpPr>
          <p:spPr>
            <a:xfrm>
              <a:off x="26175" y="3508662"/>
              <a:ext cx="6820800" cy="64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0" y="3508662"/>
              <a:ext cx="484200" cy="640800"/>
            </a:xfrm>
            <a:prstGeom prst="rect">
              <a:avLst/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9" name="Google Shape;199;p41"/>
          <p:cNvSpPr txBox="1"/>
          <p:nvPr/>
        </p:nvSpPr>
        <p:spPr>
          <a:xfrm>
            <a:off x="688600" y="1264725"/>
            <a:ext cx="6158400" cy="86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La notación para los </a:t>
            </a:r>
            <a:r>
              <a:rPr lang="es-ES" sz="1600" dirty="0" err="1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arrays</a:t>
            </a:r>
            <a:r>
              <a:rPr lang="es-ES" sz="1600" dirty="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es la siguiente</a:t>
            </a:r>
          </a:p>
        </p:txBody>
      </p:sp>
      <p:sp>
        <p:nvSpPr>
          <p:cNvPr id="200" name="Google Shape;20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1" name="Google Shape;201;p41"/>
          <p:cNvSpPr txBox="1"/>
          <p:nvPr/>
        </p:nvSpPr>
        <p:spPr>
          <a:xfrm>
            <a:off x="688600" y="702825"/>
            <a:ext cx="6158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ARRAYS DINÁMICOS</a:t>
            </a:r>
            <a:endParaRPr sz="2400" b="1" i="1" dirty="0">
              <a:solidFill>
                <a:srgbClr val="3F51B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99;p41">
            <a:extLst>
              <a:ext uri="{FF2B5EF4-FFF2-40B4-BE49-F238E27FC236}">
                <a16:creationId xmlns:a16="http://schemas.microsoft.com/office/drawing/2014/main" id="{14163A4D-432E-44CF-8ED6-B89BDE91DBC9}"/>
              </a:ext>
            </a:extLst>
          </p:cNvPr>
          <p:cNvSpPr txBox="1"/>
          <p:nvPr/>
        </p:nvSpPr>
        <p:spPr>
          <a:xfrm>
            <a:off x="688575" y="2155366"/>
            <a:ext cx="6158400" cy="151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*n = new </a:t>
            </a: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[50]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s-ES" sz="1800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s-ES" sz="18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dirty="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[] n;</a:t>
            </a:r>
          </a:p>
        </p:txBody>
      </p:sp>
    </p:spTree>
    <p:extLst>
      <p:ext uri="{BB962C8B-B14F-4D97-AF65-F5344CB8AC3E}">
        <p14:creationId xmlns:p14="http://schemas.microsoft.com/office/powerpoint/2010/main" val="1106180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203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Karla</vt:lpstr>
      <vt:lpstr>Consolas</vt:lpstr>
      <vt:lpstr>Montserrat</vt:lpstr>
      <vt:lpstr>Arial</vt:lpstr>
      <vt:lpstr>Simple Light</vt:lpstr>
      <vt:lpstr>Arviragus template</vt:lpstr>
      <vt:lpstr>Cadwal template</vt:lpstr>
      <vt:lpstr>ASIGNACIÓN DINÁMICA DE MEMORIA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cp:lastModifiedBy>Daniel Moreno</cp:lastModifiedBy>
  <cp:revision>50</cp:revision>
  <dcterms:modified xsi:type="dcterms:W3CDTF">2021-03-25T20:10:34Z</dcterms:modified>
</cp:coreProperties>
</file>