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5" r:id="rId2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61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Karla" panose="020B0604020202020204" charset="0"/>
      <p:regular r:id="rId13"/>
      <p:bold r:id="rId14"/>
      <p:italic r:id="rId15"/>
      <p:boldItalic r:id="rId16"/>
    </p:embeddedFont>
    <p:embeddedFont>
      <p:font typeface="Montserrat" panose="00000500000000000000" pitchFamily="50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222c2c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222c2c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7bb8ccf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7bb8ccf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40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2" name="Google Shape;112;p27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7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6" name="Google Shape;116;p2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28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1" name="Google Shape;121;p2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7" name="Google Shape;127;p30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2" name="Google Shape;132;p3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31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8" name="Google Shape;138;p3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4" name="Google Shape;144;p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1" name="Google Shape;151;p3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9" name="Google Shape;159;p3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3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4" name="Google Shape;164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3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9" name="Google Shape;169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B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B05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>
            <a:spLocks noGrp="1"/>
          </p:cNvSpPr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B050"/>
                </a:solidFill>
              </a:rPr>
              <a:t>LISTAS LIGADAS</a:t>
            </a:r>
            <a:endParaRPr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/>
        </p:nvSpPr>
        <p:spPr>
          <a:xfrm>
            <a:off x="612325" y="899559"/>
            <a:ext cx="4518000" cy="314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Una lista ligada es una colección de elementos (nodos) dispuestos uno a continuación del otro, conectados con un enlace (o puntero).</a:t>
            </a:r>
            <a:endParaRPr sz="2400" i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3" name="Google Shape;183;p40"/>
          <p:cNvGrpSpPr/>
          <p:nvPr/>
        </p:nvGrpSpPr>
        <p:grpSpPr>
          <a:xfrm>
            <a:off x="7066817" y="2045909"/>
            <a:ext cx="1005600" cy="1594384"/>
            <a:chOff x="6718575" y="2318625"/>
            <a:chExt cx="256950" cy="407375"/>
          </a:xfrm>
        </p:grpSpPr>
        <p:sp>
          <p:nvSpPr>
            <p:cNvPr id="184" name="Google Shape;184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101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La idea básica de las listas es construirla a partir de los nodos, los cuales se componen de dos campos: El dato y el siguiente elemento.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NODOS</a:t>
            </a:r>
            <a:endParaRPr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2AB8D-F66C-4731-B277-FD83FDF60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" r="3113"/>
          <a:stretch/>
        </p:blipFill>
        <p:spPr>
          <a:xfrm>
            <a:off x="688600" y="2349702"/>
            <a:ext cx="6422066" cy="821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E8A86-A029-450D-B5C9-D587E219D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3" t="8133" r="1041" b="1"/>
          <a:stretch/>
        </p:blipFill>
        <p:spPr>
          <a:xfrm>
            <a:off x="688600" y="3967246"/>
            <a:ext cx="6605588" cy="456802"/>
          </a:xfrm>
          <a:prstGeom prst="rect">
            <a:avLst/>
          </a:prstGeom>
        </p:spPr>
      </p:pic>
      <p:sp>
        <p:nvSpPr>
          <p:cNvPr id="14" name="Google Shape;199;p41">
            <a:extLst>
              <a:ext uri="{FF2B5EF4-FFF2-40B4-BE49-F238E27FC236}">
                <a16:creationId xmlns:a16="http://schemas.microsoft.com/office/drawing/2014/main" id="{3803BF44-BDEB-4F1C-A03B-516C6347F701}"/>
              </a:ext>
            </a:extLst>
          </p:cNvPr>
          <p:cNvSpPr txBox="1"/>
          <p:nvPr/>
        </p:nvSpPr>
        <p:spPr>
          <a:xfrm>
            <a:off x="688600" y="3295544"/>
            <a:ext cx="6158400" cy="456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Representación alternativa: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126429"/>
            <a:ext cx="6846975" cy="1752345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61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Las listas pueden dividirse en cuatro categorías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CLASIFICACI</a:t>
            </a:r>
            <a:r>
              <a:rPr lang="es-MX" sz="2400" b="1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ÓN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2155367"/>
            <a:ext cx="6158400" cy="172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ES" sz="18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‘Lista simplemente enlazada’,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‘Lista doblemente enlazada’,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‘Lista circular simplemente enlazada’,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‘Lista circular doblemente enlazada’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14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En este tipo de lista, se cuenta con un elemento llamado “cabeza” que apunta al primer nodo de la colección.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 final de la lista se identifica como el nodo cuyo campo puntero es NULL.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La lista se recorre desde el primer nodo al último.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LISTA SIMPLEMENTE LIGADA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A1F4D-E09D-4AE7-81DD-1A23FB6D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00" y="3252590"/>
            <a:ext cx="650648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151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149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Montserrat</vt:lpstr>
      <vt:lpstr>Consolas</vt:lpstr>
      <vt:lpstr>Karla</vt:lpstr>
      <vt:lpstr>Arial</vt:lpstr>
      <vt:lpstr>Simple Light</vt:lpstr>
      <vt:lpstr>Cadwal template</vt:lpstr>
      <vt:lpstr>LISTAS LIGADAS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cp:lastModifiedBy>Daniel Moreno</cp:lastModifiedBy>
  <cp:revision>64</cp:revision>
  <dcterms:modified xsi:type="dcterms:W3CDTF">2021-03-24T18:26:36Z</dcterms:modified>
</cp:coreProperties>
</file>