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56" r:id="rId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/>
    <p:restoredTop sz="94701"/>
  </p:normalViewPr>
  <p:slideViewPr>
    <p:cSldViewPr snapToGrid="0" snapToObjects="1">
      <p:cViewPr varScale="1">
        <p:scale>
          <a:sx n="174" d="100"/>
          <a:sy n="174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NUL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21.11.16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A4AD3A9-B88A-49E3-8F5C-E8D207847E53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21.11.16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2C40C52-78DB-40C2-95B4-D5E97F28EF8E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21.11.16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66E1B8C-AC58-4C47-A88A-6A22CAB028E6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Titeltextes durch Klicken bearbeiten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79080" y="332640"/>
            <a:ext cx="1343520" cy="1578960"/>
          </a:xfrm>
          <a:prstGeom prst="flowChartAlternateProcess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Data.Frame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Matrix/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Data.Table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Tibble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testvalue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covariate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79080" y="2646360"/>
            <a:ext cx="1343520" cy="1018440"/>
          </a:xfrm>
          <a:prstGeom prst="flowChartAlternateProcess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Formula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testvalue ~ Status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778560" y="1277279"/>
            <a:ext cx="2326320" cy="2212071"/>
          </a:xfrm>
          <a:prstGeom prst="flowChartProcess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cutpointr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-----------------------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formula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formula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lang="de-DE" sz="1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data.frame</a:t>
            </a:r>
            <a:endParaRPr lang="de-DE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covariate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cutpoint_func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Boot_reps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… (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cutpoint_func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-------------------------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cutpointr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</a:p>
          <a:p>
            <a:pPr algn="ctr">
              <a:lnSpc>
                <a:spcPct val="100000"/>
              </a:lnSpc>
            </a:pP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-----------------------</a:t>
            </a:r>
          </a:p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Extract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vars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NSE</a:t>
            </a: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calculate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metric</a:t>
            </a:r>
            <a:endParaRPr lang="de-DE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calculate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</a:t>
            </a:r>
            <a:endParaRPr lang="de-DE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optional bootstrapping</a:t>
            </a:r>
          </a:p>
        </p:txBody>
      </p:sp>
      <p:sp>
        <p:nvSpPr>
          <p:cNvPr id="120" name="CustomShape 4"/>
          <p:cNvSpPr/>
          <p:nvPr/>
        </p:nvSpPr>
        <p:spPr>
          <a:xfrm>
            <a:off x="1722960" y="1122120"/>
            <a:ext cx="2055240" cy="85392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5"/>
          <p:cNvSpPr/>
          <p:nvPr/>
        </p:nvSpPr>
        <p:spPr>
          <a:xfrm flipV="1">
            <a:off x="1722960" y="2307600"/>
            <a:ext cx="2055240" cy="84708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6"/>
          <p:cNvSpPr/>
          <p:nvPr/>
        </p:nvSpPr>
        <p:spPr>
          <a:xfrm>
            <a:off x="7084440" y="1328400"/>
            <a:ext cx="2225520" cy="1649880"/>
          </a:xfrm>
          <a:prstGeom prst="flowChartAlternateProcess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Class: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cutpointr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Optimal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Cutpoint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Metrics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Cutpoints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All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metrics</a:t>
            </a:r>
            <a:r>
              <a:rPr lang="de-DE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Anteil Klasse 1 (Prävalenz),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benutzte Daten, Bootstrap-Ergebnis, LOO-Boot-Ergebnis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6105240" y="2153160"/>
            <a:ext cx="978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8"/>
          <p:cNvSpPr/>
          <p:nvPr/>
        </p:nvSpPr>
        <p:spPr>
          <a:xfrm>
            <a:off x="3561119" y="3948120"/>
            <a:ext cx="1601765" cy="2610360"/>
          </a:xfrm>
          <a:prstGeom prst="flowChartProcess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cutpoint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---------------------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testvalue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formula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formula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covariate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insert_midpoints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pos_class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&lt;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&gt;,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optimal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</a:t>
            </a:r>
            <a:endParaRPr lang="de-DE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-----------------------------</a:t>
            </a:r>
          </a:p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eval_cutpoints</a:t>
            </a:r>
            <a:endParaRPr lang="de-DE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9"/>
          <p:cNvSpPr/>
          <p:nvPr/>
        </p:nvSpPr>
        <p:spPr>
          <a:xfrm rot="5400000" flipH="1" flipV="1">
            <a:off x="2824257" y="2993817"/>
            <a:ext cx="1794960" cy="113645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0"/>
          <p:cNvSpPr/>
          <p:nvPr/>
        </p:nvSpPr>
        <p:spPr>
          <a:xfrm>
            <a:off x="5857020" y="4451578"/>
            <a:ext cx="1467360" cy="1551240"/>
          </a:xfrm>
          <a:prstGeom prst="flowChartAlternateProcess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Class: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cp_result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data.frame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------------------------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Cutpoints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All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metrics</a:t>
            </a:r>
            <a:endParaRPr lang="de-DE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CustomShape 11"/>
          <p:cNvSpPr/>
          <p:nvPr/>
        </p:nvSpPr>
        <p:spPr>
          <a:xfrm flipV="1">
            <a:off x="5186476" y="5182199"/>
            <a:ext cx="670184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2"/>
          <p:cNvSpPr/>
          <p:nvPr/>
        </p:nvSpPr>
        <p:spPr>
          <a:xfrm>
            <a:off x="7597080" y="3583289"/>
            <a:ext cx="1814760" cy="3079839"/>
          </a:xfrm>
          <a:prstGeom prst="flowChartProcess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tidy.cp_result</a:t>
            </a:r>
            <a:endParaRPr lang="de-DE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tidy.cutpointr</a:t>
            </a:r>
            <a:endParaRPr lang="de-DE" sz="1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-----------------------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cp_result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cp_result</a:t>
            </a:r>
            <a:endParaRPr lang="de-DE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cutpointr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cutpointr</a:t>
            </a:r>
            <a:endParaRPr lang="de-DE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---------------------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_emp_youden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_emp_mindiffsesp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_norm_youden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_loess_youden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_kernel_youden</a:t>
            </a:r>
            <a:endParaRPr lang="de-DE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------------------</a:t>
            </a:r>
          </a:p>
          <a:p>
            <a:pPr algn="ctr">
              <a:lnSpc>
                <a:spcPct val="100000"/>
              </a:lnSpc>
            </a:pP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Just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optimal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metric</a:t>
            </a:r>
            <a:endParaRPr lang="de-DE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CustomShape 14"/>
          <p:cNvSpPr/>
          <p:nvPr/>
        </p:nvSpPr>
        <p:spPr>
          <a:xfrm>
            <a:off x="1722959" y="1122120"/>
            <a:ext cx="1814567" cy="366768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5"/>
          <p:cNvSpPr/>
          <p:nvPr/>
        </p:nvSpPr>
        <p:spPr>
          <a:xfrm>
            <a:off x="1722959" y="3155760"/>
            <a:ext cx="1829813" cy="145764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6"/>
          <p:cNvSpPr/>
          <p:nvPr/>
        </p:nvSpPr>
        <p:spPr>
          <a:xfrm>
            <a:off x="9956880" y="5330520"/>
            <a:ext cx="1431360" cy="1227960"/>
          </a:xfrm>
          <a:prstGeom prst="flowChartAlternateProcess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Data.Frame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-------------------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Optimal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Cutpoint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Metric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7"/>
          <p:cNvSpPr/>
          <p:nvPr/>
        </p:nvSpPr>
        <p:spPr>
          <a:xfrm>
            <a:off x="9411840" y="5908234"/>
            <a:ext cx="545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8"/>
          <p:cNvSpPr/>
          <p:nvPr/>
        </p:nvSpPr>
        <p:spPr>
          <a:xfrm>
            <a:off x="9817920" y="236700"/>
            <a:ext cx="1570320" cy="2257118"/>
          </a:xfrm>
          <a:prstGeom prst="flowChartProcess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plot.cutpointr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--------------------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Plot ROC-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curves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covariate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plotROC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Plot Bootstrap-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Results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 In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same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plot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</a:p>
          <a:p>
            <a:pPr algn="ctr">
              <a:lnSpc>
                <a:spcPct val="100000"/>
              </a:lnSpc>
            </a:pP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Plot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distribution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testvalues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~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covariate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</a:t>
            </a:r>
          </a:p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plot_boot</a:t>
            </a:r>
            <a:endParaRPr lang="de-DE" sz="1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plot_roc</a:t>
            </a:r>
            <a:endParaRPr lang="de-DE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plot_dist</a:t>
            </a:r>
            <a:endParaRPr lang="de-DE" sz="1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plot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(all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above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9"/>
          <p:cNvSpPr/>
          <p:nvPr/>
        </p:nvSpPr>
        <p:spPr>
          <a:xfrm>
            <a:off x="9826265" y="2586561"/>
            <a:ext cx="1620751" cy="834062"/>
          </a:xfrm>
          <a:prstGeom prst="flowChartProcess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summary.cutpointr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--------------------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charset="0"/>
                <a:ea typeface="Calibri" charset="0"/>
                <a:cs typeface="Calibri" charset="0"/>
              </a:rPr>
              <a:t>ähnlich wie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charset="0"/>
                <a:ea typeface="Calibri" charset="0"/>
                <a:cs typeface="Calibri" charset="0"/>
              </a:rPr>
              <a:t>summary.optimal.cutpoints</a:t>
            </a:r>
            <a:endParaRPr lang="de-DE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6" name="CustomShape 20"/>
          <p:cNvSpPr/>
          <p:nvPr/>
        </p:nvSpPr>
        <p:spPr>
          <a:xfrm flipV="1">
            <a:off x="9309960" y="748080"/>
            <a:ext cx="507960" cy="140508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1"/>
          <p:cNvSpPr/>
          <p:nvPr/>
        </p:nvSpPr>
        <p:spPr>
          <a:xfrm>
            <a:off x="9280570" y="2153159"/>
            <a:ext cx="537349" cy="852039"/>
          </a:xfrm>
          <a:prstGeom prst="bentConnector3">
            <a:avLst>
              <a:gd name="adj1" fmla="val 51561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19"/>
          <p:cNvSpPr/>
          <p:nvPr/>
        </p:nvSpPr>
        <p:spPr>
          <a:xfrm>
            <a:off x="9817919" y="3583289"/>
            <a:ext cx="1629098" cy="834062"/>
          </a:xfrm>
          <a:prstGeom prst="flowChartProcess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.cutpointr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--------------------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tidy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data.frame</a:t>
            </a: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lang="de-DE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optimal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cutpoint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metric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21"/>
          <p:cNvSpPr/>
          <p:nvPr/>
        </p:nvSpPr>
        <p:spPr>
          <a:xfrm>
            <a:off x="9275383" y="2153159"/>
            <a:ext cx="542535" cy="1794961"/>
          </a:xfrm>
          <a:prstGeom prst="bentConnector3">
            <a:avLst>
              <a:gd name="adj1" fmla="val 52857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/>
          <p:cNvSpPr txBox="1"/>
          <p:nvPr/>
        </p:nvSpPr>
        <p:spPr>
          <a:xfrm>
            <a:off x="4176879" y="117435"/>
            <a:ext cx="205274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Cutpointr</a:t>
            </a:r>
            <a:r>
              <a:rPr lang="en-US" dirty="0" smtClean="0"/>
              <a:t> design </a:t>
            </a:r>
            <a:br>
              <a:rPr lang="en-US" dirty="0" smtClean="0"/>
            </a:br>
            <a:r>
              <a:rPr lang="en-US" dirty="0" smtClean="0"/>
              <a:t>Stand: 2016.11.23</a:t>
            </a:r>
            <a:br>
              <a:rPr lang="en-US" dirty="0" smtClean="0"/>
            </a:br>
            <a:r>
              <a:rPr lang="en-US" dirty="0" err="1" smtClean="0"/>
              <a:t>bRML</a:t>
            </a:r>
            <a:r>
              <a:rPr lang="en-US" dirty="0" smtClean="0"/>
              <a:t> </a:t>
            </a:r>
            <a:r>
              <a:rPr lang="en-US" sz="1100" dirty="0" smtClean="0"/>
              <a:t>(</a:t>
            </a:r>
            <a:r>
              <a:rPr lang="en-US" sz="1100" dirty="0" err="1" smtClean="0"/>
              <a:t>billig</a:t>
            </a:r>
            <a:r>
              <a:rPr lang="en-US" sz="1100" dirty="0" smtClean="0"/>
              <a:t> R ML)</a:t>
            </a:r>
          </a:p>
          <a:p>
            <a:pPr algn="ctr"/>
            <a:r>
              <a:rPr lang="en-US" sz="1100" dirty="0" err="1" smtClean="0"/>
              <a:t>pRML</a:t>
            </a:r>
            <a:r>
              <a:rPr lang="en-US" sz="1100" dirty="0" smtClean="0"/>
              <a:t> (primitive R ML)</a:t>
            </a:r>
            <a:endParaRPr lang="en-US" dirty="0"/>
          </a:p>
        </p:txBody>
      </p:sp>
      <p:sp>
        <p:nvSpPr>
          <p:cNvPr id="28" name="CustomShape 8"/>
          <p:cNvSpPr/>
          <p:nvPr/>
        </p:nvSpPr>
        <p:spPr>
          <a:xfrm>
            <a:off x="202368" y="4000320"/>
            <a:ext cx="1780446" cy="2558160"/>
          </a:xfrm>
          <a:prstGeom prst="flowChartProcess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charset="0"/>
                <a:ea typeface="Calibri" charset="0"/>
                <a:cs typeface="Calibri" charset="0"/>
              </a:rPr>
              <a:t>generic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charset="0"/>
                <a:ea typeface="Calibri" charset="0"/>
                <a:cs typeface="Calibri" charset="0"/>
              </a:rPr>
              <a:t>metrics</a:t>
            </a:r>
            <a:endParaRPr lang="de-DE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charset="0"/>
              <a:ea typeface="Calibri" charset="0"/>
              <a:cs typeface="Calibri" charset="0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---------------------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data.frame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formula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de-DE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formula</a:t>
            </a: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lang="de-DE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-----------------------------</a:t>
            </a:r>
          </a:p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youden_emp</a:t>
            </a:r>
            <a:endParaRPr lang="de-DE" sz="1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youden_normal</a:t>
            </a:r>
            <a:endParaRPr lang="de-DE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de-DE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17"/>
          <p:cNvSpPr/>
          <p:nvPr/>
        </p:nvSpPr>
        <p:spPr>
          <a:xfrm>
            <a:off x="8231314" y="2978280"/>
            <a:ext cx="64509" cy="60501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Straight Arrow Connector 3"/>
          <p:cNvCxnSpPr>
            <a:stCxn id="28" idx="3"/>
          </p:cNvCxnSpPr>
          <p:nvPr/>
        </p:nvCxnSpPr>
        <p:spPr>
          <a:xfrm>
            <a:off x="1982814" y="5279400"/>
            <a:ext cx="277583" cy="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255514" y="4944240"/>
            <a:ext cx="1032905" cy="13175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data.frame</a:t>
            </a:r>
            <a:endParaRPr lang="en-US" sz="100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-------------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all </a:t>
            </a:r>
            <a:r>
              <a:rPr lang="en-US" sz="10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cutpoints</a:t>
            </a:r>
            <a:r>
              <a:rPr lang="en-US" sz="1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 all metrics</a:t>
            </a:r>
            <a:endParaRPr lang="en-US" sz="1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285978" y="5299200"/>
            <a:ext cx="277583" cy="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stomShape 21"/>
          <p:cNvSpPr/>
          <p:nvPr/>
        </p:nvSpPr>
        <p:spPr>
          <a:xfrm>
            <a:off x="9339351" y="2153159"/>
            <a:ext cx="478567" cy="2696819"/>
          </a:xfrm>
          <a:prstGeom prst="bentConnector3">
            <a:avLst>
              <a:gd name="adj1" fmla="val 52857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19"/>
          <p:cNvSpPr/>
          <p:nvPr/>
        </p:nvSpPr>
        <p:spPr>
          <a:xfrm>
            <a:off x="9812527" y="4491766"/>
            <a:ext cx="1629098" cy="736152"/>
          </a:xfrm>
          <a:prstGeom prst="flowChartProcess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predict.cutpointr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------------------</a:t>
            </a:r>
          </a:p>
          <a:p>
            <a:pPr algn="ctr">
              <a:lnSpc>
                <a:spcPct val="100000"/>
              </a:lnSpc>
            </a:pP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without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newdata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trainset</a:t>
            </a:r>
            <a:r>
              <a:rPr lang="de-DE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preds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14238</TotalTime>
  <Words>251</Words>
  <Application>Microsoft Macintosh PowerPoint</Application>
  <PresentationFormat>Widescreen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Calibri Light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Microsoft Office User</cp:lastModifiedBy>
  <cp:revision>40</cp:revision>
  <cp:lastPrinted>2016-11-24T16:38:18Z</cp:lastPrinted>
  <dcterms:created xsi:type="dcterms:W3CDTF">2016-11-18T13:00:17Z</dcterms:created>
  <dcterms:modified xsi:type="dcterms:W3CDTF">2016-12-02T20:18:20Z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15.0028</vt:lpwstr>
  </property>
  <property fmtid="{D5CDD505-2E9C-101B-9397-08002B2CF9AE}" pid="3" name="HiddenSlides">
    <vt:i4>0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3</vt:i4>
  </property>
</Properties>
</file>