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Projeto Java - Primeira Pesquisa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Visão</a:t>
            </a:r>
          </a:p>
        </p:txBody>
      </p:sp>
      <p:pic>
        <p:nvPicPr>
          <p:cNvPr descr="pesquisa_java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squisa_java_files/figure-pptx/unnamed-chunk-6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squisa_java_files/figure-pptx/unnamed-chunk-6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Condução da Mudança</a:t>
            </a:r>
          </a:p>
        </p:txBody>
      </p:sp>
      <p:pic>
        <p:nvPicPr>
          <p:cNvPr descr="pesquisa_java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squisa_java_files/figure-pptx/unnamed-chunk-7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squisa_java_files/figure-pptx/unnamed-chunk-7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Comunicação</a:t>
            </a:r>
          </a:p>
        </p:txBody>
      </p:sp>
      <p:pic>
        <p:nvPicPr>
          <p:cNvPr descr="pesquisa_java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squisa_java_files/figure-pptx/unnamed-chunk-8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squisa_java_files/figure-pptx/unnamed-chunk-8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Liderança</a:t>
            </a:r>
          </a:p>
        </p:txBody>
      </p:sp>
      <p:pic>
        <p:nvPicPr>
          <p:cNvPr descr="pesquisa_java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Durante as semanas de P6W4 (11/06/2023) até P7W2 (30/06/2023) foi realizada uma pesquisa junto aos associados e temporários que atuam nas áreas de manutenção e operação da fábrica de Guararema para identificar os níveis de consciencia (Awareness) e pré-disposição (Desire) em relação às mudanças do projeto Java.</a:t>
            </a:r>
          </a:p>
          <a:p>
            <a:pPr lvl="0" indent="0" marL="0">
              <a:buNone/>
            </a:pPr>
            <a:r>
              <a:rPr/>
              <a:t>Apresentamos aqui os resultados obtidos.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squisa_java_files/figure-pptx/unnamed-chunk-9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squisa_java_files/figure-pptx/unnamed-chunk-9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Participação</a:t>
            </a:r>
          </a:p>
        </p:txBody>
      </p:sp>
      <p:pic>
        <p:nvPicPr>
          <p:cNvPr descr="pesquisa_java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squisa_java_files/figure-pptx/unnamed-chunk-10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squisa_java_files/figure-pptx/unnamed-chunk-10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Intenção do Comportamento</a:t>
            </a:r>
          </a:p>
        </p:txBody>
      </p:sp>
      <p:pic>
        <p:nvPicPr>
          <p:cNvPr descr="pesquisa_java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squisa_java_files/figure-pptx/unnamed-chunk-11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squisa_java_files/figure-pptx/unnamed-chunk-11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squisa_java_files/figure-pptx/unnamed-chunk-11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squisa_java_files/figure-pptx/unnamed-chunk-11-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Respostas obtidas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 relação ao número de respostas obtidas temos os seguintes números: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squisa_java_files/figure-pptx/unnamed-chunk-11-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 questões Q07 e Q08 buscam medir a </a:t>
            </a:r>
            <a:r>
              <a:rPr b="1"/>
              <a:t>Atitude</a:t>
            </a:r>
            <a:r>
              <a:rPr/>
              <a:t> em relação à mudança. As questões Q13 e Q14 buscam medir a </a:t>
            </a:r>
            <a:r>
              <a:rPr b="1"/>
              <a:t>Norma Percebida</a:t>
            </a:r>
            <a:r>
              <a:rPr/>
              <a:t> em relação à mudança. E, a questão Q15 buca medir a </a:t>
            </a:r>
            <a:r>
              <a:rPr b="1"/>
              <a:t>Auto-Eficácia</a:t>
            </a:r>
            <a:r>
              <a:rPr/>
              <a:t> em relação à mudança.</a:t>
            </a:r>
          </a:p>
          <a:p>
            <a:pPr lvl="0" indent="0" marL="0">
              <a:buNone/>
            </a:pPr>
            <a:r>
              <a:rPr/>
              <a:t>A comparação dos resultados mostra que os respondentes tomam posições - tanto positivamente, quanto negativamente - baseando-se mais nas </a:t>
            </a:r>
            <a:r>
              <a:rPr b="1"/>
              <a:t>Atitudes</a:t>
            </a:r>
            <a:r>
              <a:rPr/>
              <a:t> do que em relação à </a:t>
            </a:r>
            <a:r>
              <a:rPr b="1"/>
              <a:t>Norma Percebida</a:t>
            </a:r>
            <a:r>
              <a:rPr/>
              <a:t>, ou a </a:t>
            </a:r>
            <a:r>
              <a:rPr b="1"/>
              <a:t>Auto-Eficácia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Quantidade de Respostas por Linha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Por Linha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M&amp;M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TWIX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SNICKERS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Manutenção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Outra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Quantidade de Respostas por Turno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Por Turno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Adm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Quantidade de Respostas por Tipo de Contrato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Por Tipo de Contrato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Associado por tempo indeterminado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Temporário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Associado por tempo determinado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Outro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Resumo das Respostas</a:t>
            </a:r>
          </a:p>
        </p:txBody>
      </p:sp>
      <p:pic>
        <p:nvPicPr>
          <p:cNvPr descr="pesquisa_java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Dimensões avaliadas na pesquisa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Consciência (</a:t>
            </a:r>
            <a:r>
              <a:rPr i="1"/>
              <a:t>Awareness</a:t>
            </a:r>
            <a:r>
              <a:rPr/>
              <a:t>)</a:t>
            </a:r>
          </a:p>
          <a:p>
            <a:pPr lvl="1"/>
            <a:r>
              <a:rPr/>
              <a:t>Visão (</a:t>
            </a:r>
            <a:r>
              <a:rPr i="1"/>
              <a:t>Vision</a:t>
            </a:r>
            <a:r>
              <a:rPr/>
              <a:t>)</a:t>
            </a:r>
          </a:p>
          <a:p>
            <a:pPr lvl="1"/>
            <a:r>
              <a:rPr/>
              <a:t>Condução da Mudança (</a:t>
            </a:r>
            <a:r>
              <a:rPr i="1"/>
              <a:t>Perception of the Change</a:t>
            </a:r>
            <a:r>
              <a:rPr/>
              <a:t>)</a:t>
            </a:r>
          </a:p>
          <a:p>
            <a:pPr lvl="1"/>
            <a:r>
              <a:rPr/>
              <a:t>Comunicação (</a:t>
            </a:r>
            <a:r>
              <a:rPr i="1"/>
              <a:t>Communication</a:t>
            </a:r>
            <a:r>
              <a:rPr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Pré-disposição (</a:t>
            </a:r>
            <a:r>
              <a:rPr i="1"/>
              <a:t>Desire</a:t>
            </a:r>
            <a:r>
              <a:rPr/>
              <a:t>)</a:t>
            </a:r>
          </a:p>
          <a:p>
            <a:pPr lvl="1"/>
            <a:r>
              <a:rPr/>
              <a:t>Liderança (</a:t>
            </a:r>
            <a:r>
              <a:rPr i="1"/>
              <a:t>Leadership</a:t>
            </a:r>
            <a:r>
              <a:rPr/>
              <a:t>)</a:t>
            </a:r>
          </a:p>
          <a:p>
            <a:pPr lvl="1"/>
            <a:r>
              <a:rPr/>
              <a:t>Participação (Participation)</a:t>
            </a:r>
          </a:p>
          <a:p>
            <a:pPr lvl="1"/>
            <a:r>
              <a:rPr/>
              <a:t>Intenção (</a:t>
            </a:r>
            <a:r>
              <a:rPr i="1"/>
              <a:t>Intention</a:t>
            </a:r>
            <a:r>
              <a:rPr/>
              <a:t>)</a:t>
            </a:r>
          </a:p>
          <a:p>
            <a:pPr lvl="2"/>
            <a:r>
              <a:rPr/>
              <a:t>Atitude (</a:t>
            </a:r>
            <a:r>
              <a:rPr i="1"/>
              <a:t>Attitude</a:t>
            </a:r>
            <a:r>
              <a:rPr/>
              <a:t>)</a:t>
            </a:r>
          </a:p>
          <a:p>
            <a:pPr lvl="2"/>
            <a:r>
              <a:rPr/>
              <a:t>Normas Percebidas (</a:t>
            </a:r>
            <a:r>
              <a:rPr i="1"/>
              <a:t>Perceived Norms</a:t>
            </a:r>
            <a:r>
              <a:rPr/>
              <a:t>)</a:t>
            </a:r>
          </a:p>
          <a:p>
            <a:pPr lvl="2"/>
            <a:r>
              <a:rPr/>
              <a:t>Auto-eficácia (</a:t>
            </a:r>
            <a:r>
              <a:rPr i="1"/>
              <a:t>Self-Efficacy</a:t>
            </a:r>
            <a:r>
              <a:rPr/>
              <a:t>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Resultados por dimensão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Java - Primeira Pesquisa</dc:title>
  <dc:creator/>
  <cp:keywords/>
  <dcterms:created xsi:type="dcterms:W3CDTF">2023-07-04T14:01:22Z</dcterms:created>
  <dcterms:modified xsi:type="dcterms:W3CDTF">2023-07-04T14:01:22Z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