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9CAED-E2CB-494B-806A-DF84EB3842C5}" v="3" dt="2021-12-18T10:14:54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BF29CAED-E2CB-494B-806A-DF84EB3842C5}"/>
    <pc:docChg chg="custSel modSld">
      <pc:chgData name="Dr. Manel Puig i Vidal" userId="0d549d0e-cb25-4ad8-b3a5-db046c349dfe" providerId="ADAL" clId="{BF29CAED-E2CB-494B-806A-DF84EB3842C5}" dt="2021-12-18T10:14:34.577" v="15" actId="20577"/>
      <pc:docMkLst>
        <pc:docMk/>
      </pc:docMkLst>
      <pc:sldChg chg="modSp mod">
        <pc:chgData name="Dr. Manel Puig i Vidal" userId="0d549d0e-cb25-4ad8-b3a5-db046c349dfe" providerId="ADAL" clId="{BF29CAED-E2CB-494B-806A-DF84EB3842C5}" dt="2021-12-18T10:14:34.577" v="15" actId="20577"/>
        <pc:sldMkLst>
          <pc:docMk/>
          <pc:sldMk cId="2967436431" sldId="262"/>
        </pc:sldMkLst>
        <pc:spChg chg="mod">
          <ac:chgData name="Dr. Manel Puig i Vidal" userId="0d549d0e-cb25-4ad8-b3a5-db046c349dfe" providerId="ADAL" clId="{BF29CAED-E2CB-494B-806A-DF84EB3842C5}" dt="2021-12-18T10:14:34.577" v="15" actId="20577"/>
          <ac:spMkLst>
            <pc:docMk/>
            <pc:sldMk cId="2967436431" sldId="262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F29CAED-E2CB-494B-806A-DF84EB3842C5}" dt="2021-12-18T10:14:14.946" v="11" actId="20577"/>
          <ac:spMkLst>
            <pc:docMk/>
            <pc:sldMk cId="2967436431" sldId="262"/>
            <ac:spMk id="30" creationId="{E0806900-E02C-4F19-9DF4-14F27003E0A9}"/>
          </ac:spMkLst>
        </pc:spChg>
      </pc:sldChg>
    </pc:docChg>
  </pc:docChgLst>
  <pc:docChgLst>
    <pc:chgData name="Dr. Manel Puig i Vidal" userId="0d549d0e-cb25-4ad8-b3a5-db046c349dfe" providerId="ADAL" clId="{B9EA1E92-8AC4-459C-B721-D0351103E7A4}"/>
    <pc:docChg chg="custSel addSld modSld">
      <pc:chgData name="Dr. Manel Puig i Vidal" userId="0d549d0e-cb25-4ad8-b3a5-db046c349dfe" providerId="ADAL" clId="{B9EA1E92-8AC4-459C-B721-D0351103E7A4}" dt="2020-12-13T19:34:16.358" v="829" actId="1076"/>
      <pc:docMkLst>
        <pc:docMk/>
      </pc:docMkLst>
      <pc:sldChg chg="addSp delSp modSp add mod">
        <pc:chgData name="Dr. Manel Puig i Vidal" userId="0d549d0e-cb25-4ad8-b3a5-db046c349dfe" providerId="ADAL" clId="{B9EA1E92-8AC4-459C-B721-D0351103E7A4}" dt="2020-11-27T19:39:17.304" v="190" actId="20577"/>
        <pc:sldMkLst>
          <pc:docMk/>
          <pc:sldMk cId="4094974336" sldId="259"/>
        </pc:sldMkLst>
        <pc:spChg chg="add del">
          <ac:chgData name="Dr. Manel Puig i Vidal" userId="0d549d0e-cb25-4ad8-b3a5-db046c349dfe" providerId="ADAL" clId="{B9EA1E92-8AC4-459C-B721-D0351103E7A4}" dt="2020-11-27T19:26:46.588" v="125" actId="478"/>
          <ac:spMkLst>
            <pc:docMk/>
            <pc:sldMk cId="4094974336" sldId="259"/>
            <ac:spMk id="3" creationId="{EE6B53CC-59AF-454C-B737-28FF35FE09CA}"/>
          </ac:spMkLst>
        </pc:spChg>
        <pc:spChg chg="del">
          <ac:chgData name="Dr. Manel Puig i Vidal" userId="0d549d0e-cb25-4ad8-b3a5-db046c349dfe" providerId="ADAL" clId="{B9EA1E92-8AC4-459C-B721-D0351103E7A4}" dt="2020-11-27T19:04:49.037" v="81" actId="478"/>
          <ac:spMkLst>
            <pc:docMk/>
            <pc:sldMk cId="4094974336" sldId="259"/>
            <ac:spMk id="4" creationId="{2EF79D58-E108-4CD4-B916-1E3538D64DE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5" creationId="{1FEF9BC5-C30D-4EBB-9A94-8FC5595F99A3}"/>
          </ac:spMkLst>
        </pc:spChg>
        <pc:spChg chg="add del">
          <ac:chgData name="Dr. Manel Puig i Vidal" userId="0d549d0e-cb25-4ad8-b3a5-db046c349dfe" providerId="ADAL" clId="{B9EA1E92-8AC4-459C-B721-D0351103E7A4}" dt="2020-11-27T19:26:47.908" v="126" actId="478"/>
          <ac:spMkLst>
            <pc:docMk/>
            <pc:sldMk cId="4094974336" sldId="259"/>
            <ac:spMk id="6" creationId="{7B28E2A2-547A-47AD-B281-6FA6BB11F084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8" creationId="{99244EB1-158A-4D55-98F4-172650970AF5}"/>
          </ac:spMkLst>
        </pc:spChg>
        <pc:spChg chg="add mod">
          <ac:chgData name="Dr. Manel Puig i Vidal" userId="0d549d0e-cb25-4ad8-b3a5-db046c349dfe" providerId="ADAL" clId="{B9EA1E92-8AC4-459C-B721-D0351103E7A4}" dt="2020-11-27T19:27:22.637" v="132"/>
          <ac:spMkLst>
            <pc:docMk/>
            <pc:sldMk cId="4094974336" sldId="259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1-27T19:28:36.598" v="139" actId="20577"/>
          <ac:spMkLst>
            <pc:docMk/>
            <pc:sldMk cId="4094974336" sldId="259"/>
            <ac:spMk id="10" creationId="{259A914E-1F70-4883-A69A-B870D489208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11" creationId="{CA9161F0-C911-4A91-A94B-90868AE61145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12" creationId="{32501159-C072-4A91-B0A4-05E4452DF559}"/>
          </ac:spMkLst>
        </pc:spChg>
        <pc:spChg chg="del mod">
          <ac:chgData name="Dr. Manel Puig i Vidal" userId="0d549d0e-cb25-4ad8-b3a5-db046c349dfe" providerId="ADAL" clId="{B9EA1E92-8AC4-459C-B721-D0351103E7A4}" dt="2020-11-27T19:27:32.188" v="134" actId="478"/>
          <ac:spMkLst>
            <pc:docMk/>
            <pc:sldMk cId="4094974336" sldId="259"/>
            <ac:spMk id="13" creationId="{E143E377-DBA6-4976-8431-32FD3AE17C56}"/>
          </ac:spMkLst>
        </pc:spChg>
        <pc:spChg chg="mod">
          <ac:chgData name="Dr. Manel Puig i Vidal" userId="0d549d0e-cb25-4ad8-b3a5-db046c349dfe" providerId="ADAL" clId="{B9EA1E92-8AC4-459C-B721-D0351103E7A4}" dt="2020-11-27T19:27:41.076" v="135" actId="1076"/>
          <ac:spMkLst>
            <pc:docMk/>
            <pc:sldMk cId="4094974336" sldId="259"/>
            <ac:spMk id="14" creationId="{9161A82D-A686-4891-97C0-0F9A0D104E76}"/>
          </ac:spMkLst>
        </pc:spChg>
        <pc:spChg chg="del mod">
          <ac:chgData name="Dr. Manel Puig i Vidal" userId="0d549d0e-cb25-4ad8-b3a5-db046c349dfe" providerId="ADAL" clId="{B9EA1E92-8AC4-459C-B721-D0351103E7A4}" dt="2020-11-27T19:27:29.524" v="133" actId="478"/>
          <ac:spMkLst>
            <pc:docMk/>
            <pc:sldMk cId="4094974336" sldId="259"/>
            <ac:spMk id="15" creationId="{CA2BFF2D-DF26-4DC5-8647-39127D47D389}"/>
          </ac:spMkLst>
        </pc:spChg>
        <pc:spChg chg="mod">
          <ac:chgData name="Dr. Manel Puig i Vidal" userId="0d549d0e-cb25-4ad8-b3a5-db046c349dfe" providerId="ADAL" clId="{B9EA1E92-8AC4-459C-B721-D0351103E7A4}" dt="2020-11-27T19:33:39.844" v="187" actId="1076"/>
          <ac:spMkLst>
            <pc:docMk/>
            <pc:sldMk cId="4094974336" sldId="259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1-27T19:29:32.834" v="159" actId="1076"/>
          <ac:spMkLst>
            <pc:docMk/>
            <pc:sldMk cId="4094974336" sldId="259"/>
            <ac:spMk id="17" creationId="{ED46DB8F-4EF6-4A26-B233-47A0DE0722F9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19" creationId="{489CE3F6-7EF1-425E-BD9A-F4EFE5C7A308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0" creationId="{0D24FAD2-1E5E-4350-9D76-8972B8A4C1EA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1" creationId="{3253E974-9635-415E-88FC-606CB032070E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2" creationId="{3FBB0569-30FC-4743-BAD5-256392AF01C9}"/>
          </ac:spMkLst>
        </pc:spChg>
        <pc:spChg chg="add mod">
          <ac:chgData name="Dr. Manel Puig i Vidal" userId="0d549d0e-cb25-4ad8-b3a5-db046c349dfe" providerId="ADAL" clId="{B9EA1E92-8AC4-459C-B721-D0351103E7A4}" dt="2020-11-27T19:24:29.592" v="112" actId="1076"/>
          <ac:spMkLst>
            <pc:docMk/>
            <pc:sldMk cId="4094974336" sldId="259"/>
            <ac:spMk id="23" creationId="{617D49E2-3C3E-4EBD-B410-AE440494B041}"/>
          </ac:spMkLst>
        </pc:spChg>
        <pc:spChg chg="add mod">
          <ac:chgData name="Dr. Manel Puig i Vidal" userId="0d549d0e-cb25-4ad8-b3a5-db046c349dfe" providerId="ADAL" clId="{B9EA1E92-8AC4-459C-B721-D0351103E7A4}" dt="2020-11-27T19:34:19.269" v="188" actId="1076"/>
          <ac:spMkLst>
            <pc:docMk/>
            <pc:sldMk cId="4094974336" sldId="259"/>
            <ac:spMk id="24" creationId="{0D51F148-C3ED-488F-891C-0612BB15BE7C}"/>
          </ac:spMkLst>
        </pc:spChg>
        <pc:spChg chg="add mod">
          <ac:chgData name="Dr. Manel Puig i Vidal" userId="0d549d0e-cb25-4ad8-b3a5-db046c349dfe" providerId="ADAL" clId="{B9EA1E92-8AC4-459C-B721-D0351103E7A4}" dt="2020-11-27T19:29:18.522" v="154" actId="1076"/>
          <ac:spMkLst>
            <pc:docMk/>
            <pc:sldMk cId="4094974336" sldId="259"/>
            <ac:spMk id="25" creationId="{C2A1462F-3A2F-49F3-91FD-8F6DAE4CBF17}"/>
          </ac:spMkLst>
        </pc:spChg>
        <pc:spChg chg="add mod">
          <ac:chgData name="Dr. Manel Puig i Vidal" userId="0d549d0e-cb25-4ad8-b3a5-db046c349dfe" providerId="ADAL" clId="{B9EA1E92-8AC4-459C-B721-D0351103E7A4}" dt="2020-11-27T19:28:53.428" v="153" actId="1076"/>
          <ac:spMkLst>
            <pc:docMk/>
            <pc:sldMk cId="4094974336" sldId="259"/>
            <ac:spMk id="26" creationId="{C6402B58-9AE2-459C-9825-2A767E75ED13}"/>
          </ac:spMkLst>
        </pc:spChg>
        <pc:spChg chg="add mod">
          <ac:chgData name="Dr. Manel Puig i Vidal" userId="0d549d0e-cb25-4ad8-b3a5-db046c349dfe" providerId="ADAL" clId="{B9EA1E92-8AC4-459C-B721-D0351103E7A4}" dt="2020-11-27T19:39:17.304" v="190" actId="20577"/>
          <ac:spMkLst>
            <pc:docMk/>
            <pc:sldMk cId="4094974336" sldId="259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1-27T19:24:25.520" v="111" actId="1038"/>
          <ac:cxnSpMkLst>
            <pc:docMk/>
            <pc:sldMk cId="4094974336" sldId="259"/>
            <ac:cxnSpMk id="7" creationId="{5DA8BA08-98F3-4B12-AB35-10F82E63D7D0}"/>
          </ac:cxnSpMkLst>
        </pc:cxnChg>
        <pc:cxnChg chg="del mod">
          <ac:chgData name="Dr. Manel Puig i Vidal" userId="0d549d0e-cb25-4ad8-b3a5-db046c349dfe" providerId="ADAL" clId="{B9EA1E92-8AC4-459C-B721-D0351103E7A4}" dt="2020-11-27T19:33:32.792" v="185" actId="478"/>
          <ac:cxnSpMkLst>
            <pc:docMk/>
            <pc:sldMk cId="4094974336" sldId="259"/>
            <ac:cxnSpMk id="18" creationId="{DC3AD56D-08AE-4F86-B5F5-F1AB128BD20C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05T11:23:31.804" v="226" actId="1076"/>
        <pc:sldMkLst>
          <pc:docMk/>
          <pc:sldMk cId="3399332219" sldId="260"/>
        </pc:sldMkLst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8" creationId="{99244EB1-158A-4D55-98F4-172650970AF5}"/>
          </ac:spMkLst>
        </pc:spChg>
        <pc:spChg chg="del">
          <ac:chgData name="Dr. Manel Puig i Vidal" userId="0d549d0e-cb25-4ad8-b3a5-db046c349dfe" providerId="ADAL" clId="{B9EA1E92-8AC4-459C-B721-D0351103E7A4}" dt="2020-12-05T11:22:32.181" v="203" actId="478"/>
          <ac:spMkLst>
            <pc:docMk/>
            <pc:sldMk cId="3399332219" sldId="260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4" creationId="{9161A82D-A686-4891-97C0-0F9A0D104E76}"/>
          </ac:spMkLst>
        </pc:spChg>
        <pc:spChg chg="del">
          <ac:chgData name="Dr. Manel Puig i Vidal" userId="0d549d0e-cb25-4ad8-b3a5-db046c349dfe" providerId="ADAL" clId="{B9EA1E92-8AC4-459C-B721-D0351103E7A4}" dt="2020-12-05T11:23:26.877" v="225" actId="478"/>
          <ac:spMkLst>
            <pc:docMk/>
            <pc:sldMk cId="3399332219" sldId="260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9" creationId="{178F8C02-43F8-43CC-985D-10927BEFEF91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0" creationId="{8E7D1DBE-3A9C-4148-B0DA-3196E9A642A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3" creationId="{617D49E2-3C3E-4EBD-B410-AE440494B041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4" creationId="{0D51F148-C3ED-488F-891C-0612BB15BE7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7" creationId="{5DA8BA08-98F3-4B12-AB35-10F82E63D7D0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5" creationId="{62DED4F2-4E55-4891-8379-50DD42358E1D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8" creationId="{43A0E999-0B5D-4608-980E-90A439A6DA8D}"/>
          </ac:cxnSpMkLst>
        </pc:cxnChg>
      </pc:sldChg>
      <pc:sldChg chg="addSp modSp add mod">
        <pc:chgData name="Dr. Manel Puig i Vidal" userId="0d549d0e-cb25-4ad8-b3a5-db046c349dfe" providerId="ADAL" clId="{B9EA1E92-8AC4-459C-B721-D0351103E7A4}" dt="2020-12-05T11:50:24.323" v="388" actId="20577"/>
        <pc:sldMkLst>
          <pc:docMk/>
          <pc:sldMk cId="255824104" sldId="261"/>
        </pc:sldMkLst>
        <pc:spChg chg="add mod">
          <ac:chgData name="Dr. Manel Puig i Vidal" userId="0d549d0e-cb25-4ad8-b3a5-db046c349dfe" providerId="ADAL" clId="{B9EA1E92-8AC4-459C-B721-D0351103E7A4}" dt="2020-12-05T11:36:13.399" v="246" actId="1076"/>
          <ac:spMkLst>
            <pc:docMk/>
            <pc:sldMk cId="255824104" sldId="261"/>
            <ac:spMk id="2" creationId="{FA372F41-5054-4DDF-A1F2-1DE3B092CC6C}"/>
          </ac:spMkLst>
        </pc:spChg>
        <pc:spChg chg="mod">
          <ac:chgData name="Dr. Manel Puig i Vidal" userId="0d549d0e-cb25-4ad8-b3a5-db046c349dfe" providerId="ADAL" clId="{B9EA1E92-8AC4-459C-B721-D0351103E7A4}" dt="2020-12-05T11:45:56.235" v="285" actId="20577"/>
          <ac:spMkLst>
            <pc:docMk/>
            <pc:sldMk cId="255824104" sldId="261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50:24.323" v="388" actId="20577"/>
          <ac:spMkLst>
            <pc:docMk/>
            <pc:sldMk cId="255824104" sldId="261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6" creationId="{D2BF6A18-3733-4BD9-A1B6-EA9079B04EC6}"/>
          </ac:spMkLst>
        </pc:spChg>
        <pc:spChg chg="mod">
          <ac:chgData name="Dr. Manel Puig i Vidal" userId="0d549d0e-cb25-4ad8-b3a5-db046c349dfe" providerId="ADAL" clId="{B9EA1E92-8AC4-459C-B721-D0351103E7A4}" dt="2020-12-05T11:37:15.428" v="271" actId="1037"/>
          <ac:spMkLst>
            <pc:docMk/>
            <pc:sldMk cId="255824104" sldId="261"/>
            <ac:spMk id="17" creationId="{ED46DB8F-4EF6-4A26-B233-47A0DE0722F9}"/>
          </ac:spMkLst>
        </pc:spChg>
        <pc:spChg chg="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9" creationId="{178F8C02-43F8-43CC-985D-10927BEFEF91}"/>
          </ac:spMkLst>
        </pc:spChg>
        <pc:spChg chg="mod">
          <ac:chgData name="Dr. Manel Puig i Vidal" userId="0d549d0e-cb25-4ad8-b3a5-db046c349dfe" providerId="ADAL" clId="{B9EA1E92-8AC4-459C-B721-D0351103E7A4}" dt="2020-12-05T11:50:21.331" v="386" actId="1035"/>
          <ac:spMkLst>
            <pc:docMk/>
            <pc:sldMk cId="255824104" sldId="261"/>
            <ac:spMk id="20" creationId="{8E7D1DBE-3A9C-4148-B0DA-3196E9A642AC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49:57.509" v="356" actId="14100"/>
          <ac:cxnSpMkLst>
            <pc:docMk/>
            <pc:sldMk cId="255824104" sldId="261"/>
            <ac:cxnSpMk id="7" creationId="{5DA8BA08-98F3-4B12-AB35-10F82E63D7D0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13T19:34:16.358" v="829" actId="1076"/>
        <pc:sldMkLst>
          <pc:docMk/>
          <pc:sldMk cId="2967436431" sldId="262"/>
        </pc:sldMkLst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" creationId="{AB3A1AF0-3ED5-442C-8DF2-A8AD170DB81F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8" creationId="{99244EB1-158A-4D55-98F4-172650970AF5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5" creationId="{43AC39FF-DED9-4062-8E76-BF580CA6E0A5}"/>
          </ac:spMkLst>
        </pc:spChg>
        <pc:spChg chg="del mod">
          <ac:chgData name="Dr. Manel Puig i Vidal" userId="0d549d0e-cb25-4ad8-b3a5-db046c349dfe" providerId="ADAL" clId="{B9EA1E92-8AC4-459C-B721-D0351103E7A4}" dt="2020-12-07T12:27:20.798" v="526" actId="478"/>
          <ac:spMkLst>
            <pc:docMk/>
            <pc:sldMk cId="2967436431" sldId="262"/>
            <ac:spMk id="16" creationId="{7B6B8FE8-0FDC-45B2-8688-D7007DF45888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7" creationId="{0A5652C3-853E-4BBE-98E5-DF7984664825}"/>
          </ac:spMkLst>
        </pc:spChg>
        <pc:spChg chg="del">
          <ac:chgData name="Dr. Manel Puig i Vidal" userId="0d549d0e-cb25-4ad8-b3a5-db046c349dfe" providerId="ADAL" clId="{B9EA1E92-8AC4-459C-B721-D0351103E7A4}" dt="2020-12-05T12:36:40.544" v="390" actId="478"/>
          <ac:spMkLst>
            <pc:docMk/>
            <pc:sldMk cId="2967436431" sldId="262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13T19:29:24.167" v="786" actId="1076"/>
          <ac:spMkLst>
            <pc:docMk/>
            <pc:sldMk cId="2967436431" sldId="262"/>
            <ac:spMk id="18" creationId="{5526D06D-79C5-4147-AA0E-5077FCD686B4}"/>
          </ac:spMkLst>
        </pc:spChg>
        <pc:spChg chg="add mod">
          <ac:chgData name="Dr. Manel Puig i Vidal" userId="0d549d0e-cb25-4ad8-b3a5-db046c349dfe" providerId="ADAL" clId="{B9EA1E92-8AC4-459C-B721-D0351103E7A4}" dt="2020-12-13T19:29:20.286" v="785" actId="14100"/>
          <ac:spMkLst>
            <pc:docMk/>
            <pc:sldMk cId="2967436431" sldId="262"/>
            <ac:spMk id="19" creationId="{4C67B744-A8C6-46AF-A306-09BCD63B4C2E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0" creationId="{DCE4CD81-C09A-4AEC-89F4-237A3D68F86D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1" creationId="{C5051B2E-AB43-47B5-A1F6-3DA219C8F200}"/>
          </ac:spMkLst>
        </pc:spChg>
        <pc:spChg chg="add mod">
          <ac:chgData name="Dr. Manel Puig i Vidal" userId="0d549d0e-cb25-4ad8-b3a5-db046c349dfe" providerId="ADAL" clId="{B9EA1E92-8AC4-459C-B721-D0351103E7A4}" dt="2020-12-13T19:28:29.480" v="747" actId="1076"/>
          <ac:spMkLst>
            <pc:docMk/>
            <pc:sldMk cId="2967436431" sldId="262"/>
            <ac:spMk id="22" creationId="{287632C9-86C9-4E3B-B8AF-6B50E08FB85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3" creationId="{617D49E2-3C3E-4EBD-B410-AE440494B041}"/>
          </ac:spMkLst>
        </pc:spChg>
        <pc:spChg chg="mod">
          <ac:chgData name="Dr. Manel Puig i Vidal" userId="0d549d0e-cb25-4ad8-b3a5-db046c349dfe" providerId="ADAL" clId="{B9EA1E92-8AC4-459C-B721-D0351103E7A4}" dt="2020-12-13T19:34:16.358" v="829" actId="1076"/>
          <ac:spMkLst>
            <pc:docMk/>
            <pc:sldMk cId="2967436431" sldId="262"/>
            <ac:spMk id="24" creationId="{0D51F148-C3ED-488F-891C-0612BB15BE7C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7" creationId="{CDF0E9AF-3744-422D-ADA7-52A62D6E81DF}"/>
          </ac:spMkLst>
        </pc:spChg>
        <pc:spChg chg="add mod">
          <ac:chgData name="Dr. Manel Puig i Vidal" userId="0d549d0e-cb25-4ad8-b3a5-db046c349dfe" providerId="ADAL" clId="{B9EA1E92-8AC4-459C-B721-D0351103E7A4}" dt="2020-12-13T19:29:14.180" v="784" actId="1076"/>
          <ac:spMkLst>
            <pc:docMk/>
            <pc:sldMk cId="2967436431" sldId="262"/>
            <ac:spMk id="28" creationId="{C7B3A669-0D52-43CF-BFD3-9E36671C979A}"/>
          </ac:spMkLst>
        </pc:spChg>
        <pc:spChg chg="add mod">
          <ac:chgData name="Dr. Manel Puig i Vidal" userId="0d549d0e-cb25-4ad8-b3a5-db046c349dfe" providerId="ADAL" clId="{B9EA1E92-8AC4-459C-B721-D0351103E7A4}" dt="2020-12-13T19:28:55.816" v="775" actId="1076"/>
          <ac:spMkLst>
            <pc:docMk/>
            <pc:sldMk cId="2967436431" sldId="262"/>
            <ac:spMk id="29" creationId="{446F2EA0-6672-48AA-AB7C-46254754C3AC}"/>
          </ac:spMkLst>
        </pc:spChg>
        <pc:spChg chg="add mod">
          <ac:chgData name="Dr. Manel Puig i Vidal" userId="0d549d0e-cb25-4ad8-b3a5-db046c349dfe" providerId="ADAL" clId="{B9EA1E92-8AC4-459C-B721-D0351103E7A4}" dt="2020-12-13T19:29:33.718" v="788" actId="1076"/>
          <ac:spMkLst>
            <pc:docMk/>
            <pc:sldMk cId="2967436431" sldId="262"/>
            <ac:spMk id="30" creationId="{E0806900-E02C-4F19-9DF4-14F27003E0A9}"/>
          </ac:spMkLst>
        </pc:spChg>
        <pc:spChg chg="add mod">
          <ac:chgData name="Dr. Manel Puig i Vidal" userId="0d549d0e-cb25-4ad8-b3a5-db046c349dfe" providerId="ADAL" clId="{B9EA1E92-8AC4-459C-B721-D0351103E7A4}" dt="2020-12-13T19:33:34.533" v="805" actId="1076"/>
          <ac:spMkLst>
            <pc:docMk/>
            <pc:sldMk cId="2967436431" sldId="262"/>
            <ac:spMk id="31" creationId="{A5C2C63E-D55D-4C7A-9653-D20F4FAA4E3E}"/>
          </ac:spMkLst>
        </pc:spChg>
        <pc:spChg chg="add mod">
          <ac:chgData name="Dr. Manel Puig i Vidal" userId="0d549d0e-cb25-4ad8-b3a5-db046c349dfe" providerId="ADAL" clId="{B9EA1E92-8AC4-459C-B721-D0351103E7A4}" dt="2020-12-13T19:30:35.302" v="798" actId="14100"/>
          <ac:spMkLst>
            <pc:docMk/>
            <pc:sldMk cId="2967436431" sldId="262"/>
            <ac:spMk id="32" creationId="{FE6BBB4D-293B-4F9C-AE38-FE43E7060468}"/>
          </ac:spMkLst>
        </pc:spChg>
        <pc:cxnChg chg="mod">
          <ac:chgData name="Dr. Manel Puig i Vidal" userId="0d549d0e-cb25-4ad8-b3a5-db046c349dfe" providerId="ADAL" clId="{B9EA1E92-8AC4-459C-B721-D0351103E7A4}" dt="2020-12-13T19:28:24.971" v="746" actId="1035"/>
          <ac:cxnSpMkLst>
            <pc:docMk/>
            <pc:sldMk cId="2967436431" sldId="262"/>
            <ac:cxnSpMk id="7" creationId="{5DA8BA08-98F3-4B12-AB35-10F82E63D7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98DF-E341-4C6B-A296-3AE8FCBE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89003-6C53-470E-A712-C680BE92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8609D-3DA2-41CA-8288-C66D9619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13537-EDF0-4DF9-B8DF-027A902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60CAD-0E62-472B-AB26-D3E363D8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9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3D43-3F85-4E49-ABEE-7C32FAF8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B0F416-2C41-43A8-BA48-80AFE413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BEB73-0BF1-4980-89A7-BF501E22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37358-00E7-4343-9E66-32E2026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F0713-3FB7-459B-88FE-DCEA8FC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3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C7DD6-2AC5-4162-B34C-1B2B3387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EAE3ED-C766-439F-B906-4579E68E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86319-5923-446C-B479-F323447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6872C-426F-4529-93B0-E10E13E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7A1EC-66BF-46AE-91FB-125D4A76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6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4A99-15EB-409B-A6A0-B077F77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A0C6-C64E-48C8-974E-A7FEB0DA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B2020-9191-45AA-BED6-FA2FC57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A925E-347C-404B-857C-139477EE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D4D3C-ECCD-4A51-BD50-3D8029A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1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F0B8B-EC0B-4372-B22E-F8CEDFEF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3C1AC-9CCF-4DB1-856E-49BF1775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D4E9-27FF-4997-876B-40EFEF5F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CEC82-B0F9-4C2B-ACF4-B5FFC60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1C240-7CD3-46B3-AA8E-B63615AC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9145-4828-49C8-AF41-E352A4DD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0337A-3B54-4FBF-B517-1CADE0C4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53EA4-7C93-41A4-A73A-9743CBB8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8C0AE-1AEA-4CBA-AF0C-A26A049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4973D-38D9-4936-ABAE-991ADA99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8C9D5-7D0F-4D20-85AF-837BDE3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1AECD-BA60-4658-8DFE-B3CE54B3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0B032-C179-4CAC-A12C-748C25C3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16289-B66D-4BBA-B2B1-C012B43D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6BE83-C909-4280-904A-C921CCF6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53F2AF-83C0-412F-A1E2-7C7E5AAA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66BD1-15DC-418B-9725-B44DE424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59E7BD-A31F-4495-A2E0-4744D0F1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92C756-8C92-4285-ADD7-D4A8EFB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C254-CA9A-409A-A204-189CFB29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23B348-2486-4FA6-BFB8-FECAD82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40132-0F56-4D99-A2A7-1830474E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0B9529-5CEE-46D0-826E-A0F559B0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79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E1252-9A12-4EF9-B18D-D73D262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FF8CE-517D-44C0-B2D3-33F14A6D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BCB151-D9E7-4936-BE0D-EDB028CC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5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0E20F-F1D1-406B-9046-1162F43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6942E-E78D-41FF-BD22-CFC6CD2A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563D7-FC8E-4D5D-9C4E-2EE83931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50AED-235D-4BFF-8D32-376ECBA8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C1C9E-BA83-4218-8F51-5C48352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5D161-5D71-4327-96DD-1EEE54B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62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D93C-A1CF-4BCE-A4B7-3DCE02AC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421DC6-57EC-4804-A246-0D16B1A36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6E6942-36E1-4408-80FD-6FE8FABE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4AD788-49E7-4BDD-B91C-707E1B4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B6606-2AC5-424D-ADEF-5BF2E070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CFA10-4CB5-4AFD-80AB-AD20208D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B05E84-DDFB-4742-8B67-CE88EF7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8FF90-C951-4A0D-B476-E5D94218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DFBFB-17CA-4314-885F-289AA2E4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5ACE-C18D-4F25-B1CE-78B934F35ED5}" type="datetimeFigureOut">
              <a:rPr lang="es-ES" smtClean="0"/>
              <a:t>18/12/2021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AC1C9-9FC1-4395-9CAF-43C8F698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FD20C-3757-4695-AE7C-EEB49A4D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EF79D58-E108-4CD4-B916-1E3538D64DE9}"/>
              </a:ext>
            </a:extLst>
          </p:cNvPr>
          <p:cNvSpPr/>
          <p:nvPr/>
        </p:nvSpPr>
        <p:spPr>
          <a:xfrm>
            <a:off x="1295400" y="20669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EF9BC5-C30D-4EBB-9A94-8FC5595F99A3}"/>
              </a:ext>
            </a:extLst>
          </p:cNvPr>
          <p:cNvSpPr txBox="1"/>
          <p:nvPr/>
        </p:nvSpPr>
        <p:spPr>
          <a:xfrm>
            <a:off x="2222119" y="2700050"/>
            <a:ext cx="134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/talker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stCxn id="4" idx="6"/>
          </p:cNvCxnSpPr>
          <p:nvPr/>
        </p:nvCxnSpPr>
        <p:spPr>
          <a:xfrm>
            <a:off x="4495800" y="2971800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328229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B8C301-90CF-4AA2-8195-528DE8DCBF81}"/>
              </a:ext>
            </a:extLst>
          </p:cNvPr>
          <p:cNvSpPr txBox="1"/>
          <p:nvPr/>
        </p:nvSpPr>
        <p:spPr>
          <a:xfrm>
            <a:off x="7254948" y="2720687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/>
              <a:t>/listener</a:t>
            </a:r>
            <a:endParaRPr lang="es-ES" sz="32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667092" y="2259631"/>
            <a:ext cx="1568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rgbClr val="FF0000"/>
                </a:solidFill>
              </a:rPr>
              <a:t>/chatter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9161F0-C911-4A91-A94B-90868AE61145}"/>
              </a:ext>
            </a:extLst>
          </p:cNvPr>
          <p:cNvSpPr txBox="1"/>
          <p:nvPr/>
        </p:nvSpPr>
        <p:spPr>
          <a:xfrm>
            <a:off x="1471898" y="1411104"/>
            <a:ext cx="3123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Python Publisher Node</a:t>
            </a:r>
            <a:endParaRPr lang="es-ES" sz="2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43E377-DBA6-4976-8431-32FD3AE17C56}"/>
              </a:ext>
            </a:extLst>
          </p:cNvPr>
          <p:cNvSpPr txBox="1"/>
          <p:nvPr/>
        </p:nvSpPr>
        <p:spPr>
          <a:xfrm>
            <a:off x="4934447" y="1411104"/>
            <a:ext cx="9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490039" y="3251200"/>
            <a:ext cx="1865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std_msgs/String</a:t>
            </a:r>
            <a:endParaRPr lang="es-ES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2BFF2D-DF26-4DC5-8647-39127D47D389}"/>
              </a:ext>
            </a:extLst>
          </p:cNvPr>
          <p:cNvSpPr txBox="1"/>
          <p:nvPr/>
        </p:nvSpPr>
        <p:spPr>
          <a:xfrm>
            <a:off x="4291676" y="3816211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A559563-DF87-48E3-ADBC-2D4A77BAAF59}"/>
              </a:ext>
            </a:extLst>
          </p:cNvPr>
          <p:cNvSpPr txBox="1"/>
          <p:nvPr/>
        </p:nvSpPr>
        <p:spPr>
          <a:xfrm>
            <a:off x="6532354" y="1384379"/>
            <a:ext cx="337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Python Subscriber Node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0011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1635151" y="2971800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3467580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B8C301-90CF-4AA2-8195-528DE8DCBF81}"/>
              </a:ext>
            </a:extLst>
          </p:cNvPr>
          <p:cNvSpPr txBox="1"/>
          <p:nvPr/>
        </p:nvSpPr>
        <p:spPr>
          <a:xfrm>
            <a:off x="4394299" y="2720687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/>
              <a:t>/doubler</a:t>
            </a:r>
            <a:endParaRPr lang="es-ES" sz="32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1806443" y="2259631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rgbClr val="FF0000"/>
                </a:solidFill>
              </a:rPr>
              <a:t>/number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4517153" y="13833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43E377-DBA6-4976-8431-32FD3AE17C56}"/>
              </a:ext>
            </a:extLst>
          </p:cNvPr>
          <p:cNvSpPr txBox="1"/>
          <p:nvPr/>
        </p:nvSpPr>
        <p:spPr>
          <a:xfrm>
            <a:off x="2073798" y="1411104"/>
            <a:ext cx="9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</a:t>
            </a:r>
            <a:endParaRPr lang="es-ES" sz="2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2BFF2D-DF26-4DC5-8647-39127D47D389}"/>
              </a:ext>
            </a:extLst>
          </p:cNvPr>
          <p:cNvSpPr txBox="1"/>
          <p:nvPr/>
        </p:nvSpPr>
        <p:spPr>
          <a:xfrm>
            <a:off x="1431027" y="3816211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6AF81A8-7B51-4B80-ADBA-9454ECB18D16}"/>
              </a:ext>
            </a:extLst>
          </p:cNvPr>
          <p:cNvCxnSpPr>
            <a:cxnSpLocks/>
          </p:cNvCxnSpPr>
          <p:nvPr/>
        </p:nvCxnSpPr>
        <p:spPr>
          <a:xfrm>
            <a:off x="6676368" y="3036123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167260-AB6F-451E-B825-A38A2AE0D5BB}"/>
              </a:ext>
            </a:extLst>
          </p:cNvPr>
          <p:cNvSpPr txBox="1"/>
          <p:nvPr/>
        </p:nvSpPr>
        <p:spPr>
          <a:xfrm>
            <a:off x="6847660" y="2323954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rgbClr val="FF0000"/>
                </a:solidFill>
              </a:rPr>
              <a:t>/doubled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C14B6AD-3825-4C88-8AA7-34A13472BDAD}"/>
              </a:ext>
            </a:extLst>
          </p:cNvPr>
          <p:cNvSpPr txBox="1"/>
          <p:nvPr/>
        </p:nvSpPr>
        <p:spPr>
          <a:xfrm>
            <a:off x="7115015" y="1475427"/>
            <a:ext cx="9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</a:t>
            </a:r>
            <a:endParaRPr lang="es-ES" sz="28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1D0E280-0E11-494A-8DAC-442D35C247B9}"/>
              </a:ext>
            </a:extLst>
          </p:cNvPr>
          <p:cNvSpPr txBox="1"/>
          <p:nvPr/>
        </p:nvSpPr>
        <p:spPr>
          <a:xfrm>
            <a:off x="6472244" y="3880534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3A8FDA-DDAF-4707-A22C-F8AB067CD2D0}"/>
              </a:ext>
            </a:extLst>
          </p:cNvPr>
          <p:cNvSpPr txBox="1"/>
          <p:nvPr/>
        </p:nvSpPr>
        <p:spPr>
          <a:xfrm>
            <a:off x="1556011" y="3262863"/>
            <a:ext cx="179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std_msgs/Int32</a:t>
            </a:r>
            <a:endParaRPr lang="es-ES" sz="2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61ADA8-1AAC-408E-9A02-8598C8BEBDEF}"/>
              </a:ext>
            </a:extLst>
          </p:cNvPr>
          <p:cNvSpPr txBox="1"/>
          <p:nvPr/>
        </p:nvSpPr>
        <p:spPr>
          <a:xfrm>
            <a:off x="6709341" y="3332393"/>
            <a:ext cx="179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std_msgs/Int32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350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EF79D58-E108-4CD4-B916-1E3538D64DE9}"/>
              </a:ext>
            </a:extLst>
          </p:cNvPr>
          <p:cNvSpPr/>
          <p:nvPr/>
        </p:nvSpPr>
        <p:spPr>
          <a:xfrm>
            <a:off x="305498" y="20669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EF9BC5-C30D-4EBB-9A94-8FC5595F99A3}"/>
              </a:ext>
            </a:extLst>
          </p:cNvPr>
          <p:cNvSpPr txBox="1"/>
          <p:nvPr/>
        </p:nvSpPr>
        <p:spPr>
          <a:xfrm>
            <a:off x="733776" y="2668828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/number_publisher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stCxn id="4" idx="6"/>
          </p:cNvCxnSpPr>
          <p:nvPr/>
        </p:nvCxnSpPr>
        <p:spPr>
          <a:xfrm>
            <a:off x="3505898" y="2971800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5338327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3677190" y="2259631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rgbClr val="FF0000"/>
                </a:solidFill>
              </a:rPr>
              <a:t>/number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9161F0-C911-4A91-A94B-90868AE61145}"/>
              </a:ext>
            </a:extLst>
          </p:cNvPr>
          <p:cNvSpPr txBox="1"/>
          <p:nvPr/>
        </p:nvSpPr>
        <p:spPr>
          <a:xfrm>
            <a:off x="1384364" y="1290409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 1</a:t>
            </a:r>
            <a:endParaRPr lang="es-ES" sz="28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6387900" y="1383391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 2</a:t>
            </a:r>
            <a:endParaRPr lang="es-ES" sz="28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43E377-DBA6-4976-8431-32FD3AE17C56}"/>
              </a:ext>
            </a:extLst>
          </p:cNvPr>
          <p:cNvSpPr txBox="1"/>
          <p:nvPr/>
        </p:nvSpPr>
        <p:spPr>
          <a:xfrm>
            <a:off x="3944545" y="1411104"/>
            <a:ext cx="121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 1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3500137" y="3251200"/>
            <a:ext cx="179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std_msgs/Int64</a:t>
            </a:r>
            <a:endParaRPr lang="es-ES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2BFF2D-DF26-4DC5-8647-39127D47D389}"/>
              </a:ext>
            </a:extLst>
          </p:cNvPr>
          <p:cNvSpPr txBox="1"/>
          <p:nvPr/>
        </p:nvSpPr>
        <p:spPr>
          <a:xfrm>
            <a:off x="3301774" y="3816211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6B8FE8-0FDC-45B2-8688-D7007DF45888}"/>
              </a:ext>
            </a:extLst>
          </p:cNvPr>
          <p:cNvSpPr txBox="1"/>
          <p:nvPr/>
        </p:nvSpPr>
        <p:spPr>
          <a:xfrm>
            <a:off x="4121365" y="299572"/>
            <a:ext cx="2659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Counter exercise</a:t>
            </a:r>
            <a:endParaRPr lang="es-ES" sz="2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5704118" y="2740967"/>
            <a:ext cx="246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/number_counter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C3AD56D-08AE-4F86-B5F5-F1AB128BD20C}"/>
              </a:ext>
            </a:extLst>
          </p:cNvPr>
          <p:cNvCxnSpPr/>
          <p:nvPr/>
        </p:nvCxnSpPr>
        <p:spPr>
          <a:xfrm>
            <a:off x="8562205" y="2971800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9CE3F6-7EF1-425E-BD9A-F4EFE5C7A308}"/>
              </a:ext>
            </a:extLst>
          </p:cNvPr>
          <p:cNvSpPr txBox="1"/>
          <p:nvPr/>
        </p:nvSpPr>
        <p:spPr>
          <a:xfrm>
            <a:off x="8578155" y="2259631"/>
            <a:ext cx="254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rgbClr val="FF0000"/>
                </a:solidFill>
              </a:rPr>
              <a:t>/number_count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D24FAD2-1E5E-4350-9D76-8972B8A4C1EA}"/>
              </a:ext>
            </a:extLst>
          </p:cNvPr>
          <p:cNvSpPr txBox="1"/>
          <p:nvPr/>
        </p:nvSpPr>
        <p:spPr>
          <a:xfrm>
            <a:off x="9000852" y="1411104"/>
            <a:ext cx="121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 2</a:t>
            </a:r>
            <a:endParaRPr lang="es-ES" sz="2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53E974-9635-415E-88FC-606CB032070E}"/>
              </a:ext>
            </a:extLst>
          </p:cNvPr>
          <p:cNvSpPr txBox="1"/>
          <p:nvPr/>
        </p:nvSpPr>
        <p:spPr>
          <a:xfrm>
            <a:off x="8556444" y="3251200"/>
            <a:ext cx="1865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 Int64</a:t>
            </a:r>
            <a:endParaRPr lang="es-ES" sz="2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BB0569-30FC-4743-BAD5-256392AF01C9}"/>
              </a:ext>
            </a:extLst>
          </p:cNvPr>
          <p:cNvSpPr txBox="1"/>
          <p:nvPr/>
        </p:nvSpPr>
        <p:spPr>
          <a:xfrm>
            <a:off x="8358081" y="3816211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63083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3838846" y="2992436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180155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206993" y="4221081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7229728" y="13833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3954669" y="5163523"/>
            <a:ext cx="222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turtlesim.msg/Pose</a:t>
            </a:r>
            <a:endParaRPr lang="es-ES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6B8FE8-0FDC-45B2-8688-D7007DF45888}"/>
              </a:ext>
            </a:extLst>
          </p:cNvPr>
          <p:cNvSpPr txBox="1"/>
          <p:nvPr/>
        </p:nvSpPr>
        <p:spPr>
          <a:xfrm>
            <a:off x="2540000" y="392322"/>
            <a:ext cx="423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03_ROS </a:t>
            </a:r>
            <a:r>
              <a:rPr lang="ca-ES" sz="2800" b="1" dirty="0" err="1"/>
              <a:t>Tutorial</a:t>
            </a:r>
            <a:r>
              <a:rPr lang="ca-ES" sz="2800" b="1" dirty="0"/>
              <a:t> Turtlesim</a:t>
            </a:r>
            <a:endParaRPr lang="es-ES" sz="2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6989541" y="2761603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/turtlesim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588131" y="20669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622277" y="140665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164108" y="2740967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/move_turtle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2540000" y="2742492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3870244" y="2321186"/>
            <a:ext cx="238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3607987" y="3236686"/>
            <a:ext cx="270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geometry_msgs.msg/Twist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9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2154491" y="3428999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4495800" y="25241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7696200" y="3559371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5545373" y="18199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7190857" y="4514826"/>
            <a:ext cx="222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turtlesim.msg/Pose</a:t>
            </a:r>
            <a:endParaRPr lang="es-ES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5305186" y="319816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/turtlesim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2185889" y="2757749"/>
            <a:ext cx="238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1923632" y="3673249"/>
            <a:ext cx="270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geometry_msgs.msg/Twist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DED4F2-4E55-4891-8379-50DD42358E1D}"/>
              </a:ext>
            </a:extLst>
          </p:cNvPr>
          <p:cNvCxnSpPr>
            <a:cxnSpLocks/>
          </p:cNvCxnSpPr>
          <p:nvPr/>
        </p:nvCxnSpPr>
        <p:spPr>
          <a:xfrm>
            <a:off x="7285291" y="4072706"/>
            <a:ext cx="1727383" cy="26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3A0E999-0B5D-4608-980E-90A439A6DA8D}"/>
              </a:ext>
            </a:extLst>
          </p:cNvPr>
          <p:cNvCxnSpPr>
            <a:cxnSpLocks/>
          </p:cNvCxnSpPr>
          <p:nvPr/>
        </p:nvCxnSpPr>
        <p:spPr>
          <a:xfrm flipV="1">
            <a:off x="7285291" y="2524125"/>
            <a:ext cx="1727383" cy="26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8F8C02-43F8-43CC-985D-10927BEFEF91}"/>
              </a:ext>
            </a:extLst>
          </p:cNvPr>
          <p:cNvSpPr txBox="1"/>
          <p:nvPr/>
        </p:nvSpPr>
        <p:spPr>
          <a:xfrm>
            <a:off x="7256080" y="1915408"/>
            <a:ext cx="2955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/turtle1/color_sensor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7D1DBE-3A9C-4148-B0DA-3196E9A642AC}"/>
              </a:ext>
            </a:extLst>
          </p:cNvPr>
          <p:cNvSpPr txBox="1"/>
          <p:nvPr/>
        </p:nvSpPr>
        <p:spPr>
          <a:xfrm>
            <a:off x="7597021" y="2808914"/>
            <a:ext cx="2288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turtlesim.msg/Color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9933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 flipV="1">
            <a:off x="2662989" y="3429000"/>
            <a:ext cx="1832811" cy="13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4495800" y="25241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7696200" y="3559371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5545373" y="18199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7190857" y="4434616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 err="1"/>
              <a:t>nav_msgs</a:t>
            </a:r>
            <a:r>
              <a:rPr lang="ca-ES" sz="2000" dirty="0"/>
              <a:t>/Odometry</a:t>
            </a:r>
            <a:endParaRPr lang="es-ES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5289144" y="3150040"/>
            <a:ext cx="1703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/gopigo3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2651107" y="2757749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2388850" y="3673249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DED4F2-4E55-4891-8379-50DD42358E1D}"/>
              </a:ext>
            </a:extLst>
          </p:cNvPr>
          <p:cNvCxnSpPr>
            <a:cxnSpLocks/>
          </p:cNvCxnSpPr>
          <p:nvPr/>
        </p:nvCxnSpPr>
        <p:spPr>
          <a:xfrm>
            <a:off x="7285291" y="4072706"/>
            <a:ext cx="1727383" cy="26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3A0E999-0B5D-4608-980E-90A439A6DA8D}"/>
              </a:ext>
            </a:extLst>
          </p:cNvPr>
          <p:cNvCxnSpPr>
            <a:cxnSpLocks/>
          </p:cNvCxnSpPr>
          <p:nvPr/>
        </p:nvCxnSpPr>
        <p:spPr>
          <a:xfrm flipV="1">
            <a:off x="7285291" y="2524125"/>
            <a:ext cx="1727383" cy="26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8F8C02-43F8-43CC-985D-10927BEFEF91}"/>
              </a:ext>
            </a:extLst>
          </p:cNvPr>
          <p:cNvSpPr txBox="1"/>
          <p:nvPr/>
        </p:nvSpPr>
        <p:spPr>
          <a:xfrm>
            <a:off x="7256080" y="1979576"/>
            <a:ext cx="284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/motor/encoder/left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7D1DBE-3A9C-4148-B0DA-3196E9A642AC}"/>
              </a:ext>
            </a:extLst>
          </p:cNvPr>
          <p:cNvSpPr txBox="1"/>
          <p:nvPr/>
        </p:nvSpPr>
        <p:spPr>
          <a:xfrm>
            <a:off x="7597021" y="2744746"/>
            <a:ext cx="203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std_msgs/Float64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372F41-5054-4DDF-A1F2-1DE3B092CC6C}"/>
              </a:ext>
            </a:extLst>
          </p:cNvPr>
          <p:cNvSpPr txBox="1"/>
          <p:nvPr/>
        </p:nvSpPr>
        <p:spPr>
          <a:xfrm>
            <a:off x="3669951" y="368230"/>
            <a:ext cx="2426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/>
              <a:t>03b_Gopigo3</a:t>
            </a:r>
            <a:endParaRPr lang="es-ES" sz="32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BF6A18-3733-4BD9-A1B6-EA9079B04EC6}"/>
              </a:ext>
            </a:extLst>
          </p:cNvPr>
          <p:cNvSpPr txBox="1"/>
          <p:nvPr/>
        </p:nvSpPr>
        <p:spPr>
          <a:xfrm>
            <a:off x="7329657" y="1567792"/>
            <a:ext cx="301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/motor/encoder/right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8905228" y="522368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88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1703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/gopigo3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200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/ydlidar_node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6722374" y="544301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/raspicam_node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4771164" y="163122"/>
            <a:ext cx="172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241</Words>
  <Application>Microsoft Office PowerPoint</Application>
  <PresentationFormat>Panorámica</PresentationFormat>
  <Paragraphs>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3</cp:revision>
  <dcterms:created xsi:type="dcterms:W3CDTF">2020-11-24T17:07:29Z</dcterms:created>
  <dcterms:modified xsi:type="dcterms:W3CDTF">2021-12-18T10:15:17Z</dcterms:modified>
</cp:coreProperties>
</file>