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5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3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5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4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2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9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4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4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1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72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1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2" r:id="rId6"/>
    <p:sldLayoutId id="2147483678" r:id="rId7"/>
    <p:sldLayoutId id="2147483679" r:id="rId8"/>
    <p:sldLayoutId id="2147483680" r:id="rId9"/>
    <p:sldLayoutId id="2147483681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2989981-3378-463E-A3B7-4C245510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230" b="750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8A9075-6508-4A9B-B78A-FDDD23179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7" t="18545" r="65803" b="53969"/>
          <a:stretch/>
        </p:blipFill>
        <p:spPr>
          <a:xfrm>
            <a:off x="207921" y="1119425"/>
            <a:ext cx="4426908" cy="217894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CB91BA6-CAE8-4284-B655-07803E04EA43}"/>
              </a:ext>
            </a:extLst>
          </p:cNvPr>
          <p:cNvSpPr txBox="1"/>
          <p:nvPr/>
        </p:nvSpPr>
        <p:spPr>
          <a:xfrm>
            <a:off x="206829" y="355788"/>
            <a:ext cx="4428000" cy="75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DOM (</a:t>
            </a:r>
            <a:r>
              <a:rPr lang="es-MX" dirty="0" err="1"/>
              <a:t>Document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): Esquema grafico de la pagina web.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BBD5EDA-B884-46CA-9079-82B3966EA906}"/>
              </a:ext>
            </a:extLst>
          </p:cNvPr>
          <p:cNvSpPr txBox="1"/>
          <p:nvPr/>
        </p:nvSpPr>
        <p:spPr>
          <a:xfrm>
            <a:off x="206829" y="5523526"/>
            <a:ext cx="4428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https://html5doctor.com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E32E3A-EA21-494D-86F5-E380D7642763}"/>
              </a:ext>
            </a:extLst>
          </p:cNvPr>
          <p:cNvSpPr txBox="1"/>
          <p:nvPr/>
        </p:nvSpPr>
        <p:spPr>
          <a:xfrm>
            <a:off x="206827" y="5886476"/>
            <a:ext cx="4428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Diccionario de etiquetas HTML5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ACC306C-5CDA-4DBE-9DEF-9C192AD68E36}"/>
              </a:ext>
            </a:extLst>
          </p:cNvPr>
          <p:cNvSpPr txBox="1"/>
          <p:nvPr/>
        </p:nvSpPr>
        <p:spPr>
          <a:xfrm>
            <a:off x="206827" y="3721618"/>
            <a:ext cx="4428000" cy="118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Siempre la pagina principal se llamará </a:t>
            </a:r>
            <a:r>
              <a:rPr lang="es-MX" b="1" dirty="0"/>
              <a:t>“index.html”</a:t>
            </a:r>
            <a:r>
              <a:rPr lang="es-MX" dirty="0"/>
              <a:t>, ya que las paginas de host buscaran esta por default.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7072706-9032-4EDF-8946-F849F6658F5B}"/>
              </a:ext>
            </a:extLst>
          </p:cNvPr>
          <p:cNvSpPr txBox="1"/>
          <p:nvPr/>
        </p:nvSpPr>
        <p:spPr>
          <a:xfrm>
            <a:off x="4963885" y="355787"/>
            <a:ext cx="4428000" cy="79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SHIFT + ALT + ↓</a:t>
            </a:r>
          </a:p>
          <a:p>
            <a:pPr algn="ctr"/>
            <a:r>
              <a:rPr lang="es-MX" dirty="0"/>
              <a:t>Duplica la línea anterior abajo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642D56B-4D18-4ABA-8F2F-77FF355AAA5A}"/>
              </a:ext>
            </a:extLst>
          </p:cNvPr>
          <p:cNvSpPr txBox="1"/>
          <p:nvPr/>
        </p:nvSpPr>
        <p:spPr>
          <a:xfrm>
            <a:off x="4841654" y="5523526"/>
            <a:ext cx="30262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MX" dirty="0"/>
              <a:t>&lt;</a:t>
            </a:r>
            <a:r>
              <a:rPr lang="es-MX" dirty="0" err="1"/>
              <a:t>html</a:t>
            </a:r>
            <a:r>
              <a:rPr lang="es-MX" dirty="0"/>
              <a:t> </a:t>
            </a:r>
            <a:r>
              <a:rPr lang="es-MX" dirty="0" err="1"/>
              <a:t>lang</a:t>
            </a:r>
            <a:r>
              <a:rPr lang="es-MX" dirty="0"/>
              <a:t>=“es”&gt;</a:t>
            </a:r>
          </a:p>
          <a:p>
            <a:r>
              <a:rPr lang="es-MX" dirty="0"/>
              <a:t>&lt;meta </a:t>
            </a:r>
            <a:r>
              <a:rPr lang="es-MX" dirty="0" err="1"/>
              <a:t>charset</a:t>
            </a:r>
            <a:r>
              <a:rPr lang="es-MX" dirty="0"/>
              <a:t>=“UTF-8”&gt;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2FD2926-B025-4CB3-AA1B-F3D26F4A9A62}"/>
              </a:ext>
            </a:extLst>
          </p:cNvPr>
          <p:cNvSpPr txBox="1"/>
          <p:nvPr/>
        </p:nvSpPr>
        <p:spPr>
          <a:xfrm>
            <a:off x="7788767" y="5512640"/>
            <a:ext cx="431074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MX" dirty="0"/>
              <a:t>: Indica que la pagina esta en español</a:t>
            </a:r>
          </a:p>
          <a:p>
            <a:r>
              <a:rPr lang="es-MX" dirty="0"/>
              <a:t>: Contiene los acentos y demás, utilizados en el idioma español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D45CD30-1612-4827-B762-E40302E6B5D8}"/>
              </a:ext>
            </a:extLst>
          </p:cNvPr>
          <p:cNvSpPr txBox="1"/>
          <p:nvPr/>
        </p:nvSpPr>
        <p:spPr>
          <a:xfrm>
            <a:off x="4963885" y="1503564"/>
            <a:ext cx="14612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MX" dirty="0"/>
              <a:t>Formulario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996D239-92AA-45CE-A6C7-355357DAB293}"/>
              </a:ext>
            </a:extLst>
          </p:cNvPr>
          <p:cNvSpPr txBox="1"/>
          <p:nvPr/>
        </p:nvSpPr>
        <p:spPr>
          <a:xfrm>
            <a:off x="4963885" y="1872896"/>
            <a:ext cx="40703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/>
              <a:t>Ingreso y modelación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Envió y seguridad de datos</a:t>
            </a:r>
          </a:p>
        </p:txBody>
      </p:sp>
    </p:spTree>
    <p:extLst>
      <p:ext uri="{BB962C8B-B14F-4D97-AF65-F5344CB8AC3E}">
        <p14:creationId xmlns:p14="http://schemas.microsoft.com/office/powerpoint/2010/main" val="246566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5">
                <a:lumMod val="60000"/>
                <a:lumOff val="40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99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2989981-3378-463E-A3B7-4C245510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230" b="750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7072706-9032-4EDF-8946-F849F6658F5B}"/>
              </a:ext>
            </a:extLst>
          </p:cNvPr>
          <p:cNvSpPr txBox="1"/>
          <p:nvPr/>
        </p:nvSpPr>
        <p:spPr>
          <a:xfrm>
            <a:off x="2296885" y="898994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header</a:t>
            </a:r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ACE6B56-D1D4-4C9E-A8E6-B452F587D538}"/>
              </a:ext>
            </a:extLst>
          </p:cNvPr>
          <p:cNvSpPr txBox="1"/>
          <p:nvPr/>
        </p:nvSpPr>
        <p:spPr>
          <a:xfrm>
            <a:off x="3820885" y="898994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nav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8589CF-9DE6-4523-BEE5-0378BA272C89}"/>
              </a:ext>
            </a:extLst>
          </p:cNvPr>
          <p:cNvSpPr txBox="1"/>
          <p:nvPr/>
        </p:nvSpPr>
        <p:spPr>
          <a:xfrm>
            <a:off x="5693228" y="492484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ul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1DBD98-9FBC-44D5-A1F0-9D75AA8104CD}"/>
              </a:ext>
            </a:extLst>
          </p:cNvPr>
          <p:cNvSpPr txBox="1"/>
          <p:nvPr/>
        </p:nvSpPr>
        <p:spPr>
          <a:xfrm>
            <a:off x="5704112" y="1083660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ol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DD9EC3-FA73-40C4-A336-6D2C51E8E665}"/>
              </a:ext>
            </a:extLst>
          </p:cNvPr>
          <p:cNvSpPr txBox="1"/>
          <p:nvPr/>
        </p:nvSpPr>
        <p:spPr>
          <a:xfrm>
            <a:off x="7467598" y="751786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li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A84D7A-2B76-4F6B-ABFA-21007D929340}"/>
              </a:ext>
            </a:extLst>
          </p:cNvPr>
          <p:cNvSpPr txBox="1"/>
          <p:nvPr/>
        </p:nvSpPr>
        <p:spPr>
          <a:xfrm>
            <a:off x="8964381" y="751786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2820CEB-FAED-4D2D-AB49-32432DCCD0A5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3570515" y="1083660"/>
            <a:ext cx="250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AC69F8D5-A2FC-4E80-8409-8036EB1B575E}"/>
              </a:ext>
            </a:extLst>
          </p:cNvPr>
          <p:cNvCxnSpPr>
            <a:endCxn id="3" idx="1"/>
          </p:cNvCxnSpPr>
          <p:nvPr/>
        </p:nvCxnSpPr>
        <p:spPr>
          <a:xfrm flipV="1">
            <a:off x="5094515" y="677150"/>
            <a:ext cx="598713" cy="406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F415FFDE-2F16-4212-89E8-9CC51FB9016D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5094515" y="1083660"/>
            <a:ext cx="60959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645B435A-C303-45B3-B971-B8F53A6B120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6966858" y="677150"/>
            <a:ext cx="500740" cy="259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7788719-821C-42C3-9EBA-E25602BD84C6}"/>
              </a:ext>
            </a:extLst>
          </p:cNvPr>
          <p:cNvCxnSpPr>
            <a:stCxn id="5" idx="3"/>
          </p:cNvCxnSpPr>
          <p:nvPr/>
        </p:nvCxnSpPr>
        <p:spPr>
          <a:xfrm flipV="1">
            <a:off x="6977742" y="936452"/>
            <a:ext cx="489856" cy="331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E06957D-1E23-4187-AED6-BCD67A15B331}"/>
              </a:ext>
            </a:extLst>
          </p:cNvPr>
          <p:cNvCxnSpPr>
            <a:stCxn id="6" idx="3"/>
          </p:cNvCxnSpPr>
          <p:nvPr/>
        </p:nvCxnSpPr>
        <p:spPr>
          <a:xfrm>
            <a:off x="8741228" y="936452"/>
            <a:ext cx="22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FE6A0B3-1133-468C-BBEE-ECF1425A222F}"/>
              </a:ext>
            </a:extLst>
          </p:cNvPr>
          <p:cNvSpPr txBox="1"/>
          <p:nvPr/>
        </p:nvSpPr>
        <p:spPr>
          <a:xfrm>
            <a:off x="152400" y="3105834"/>
            <a:ext cx="155665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Estructura general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9F583B7-C884-471F-8338-0ADD3A4ADDB0}"/>
              </a:ext>
            </a:extLst>
          </p:cNvPr>
          <p:cNvSpPr txBox="1"/>
          <p:nvPr/>
        </p:nvSpPr>
        <p:spPr>
          <a:xfrm>
            <a:off x="2340428" y="3245266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“cuerpo”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7538829-11F8-4242-B3B7-2360CD5534DB}"/>
              </a:ext>
            </a:extLst>
          </p:cNvPr>
          <p:cNvSpPr txBox="1"/>
          <p:nvPr/>
        </p:nvSpPr>
        <p:spPr>
          <a:xfrm>
            <a:off x="3902528" y="3245266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section</a:t>
            </a:r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A99DD3A-FE7E-409B-BDD8-82E3ECAE6508}"/>
              </a:ext>
            </a:extLst>
          </p:cNvPr>
          <p:cNvSpPr txBox="1"/>
          <p:nvPr/>
        </p:nvSpPr>
        <p:spPr>
          <a:xfrm>
            <a:off x="2302324" y="5737433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footer</a:t>
            </a:r>
            <a:endParaRPr lang="es-MX" dirty="0"/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C41F492A-E060-4F6A-889B-01F97F725D71}"/>
              </a:ext>
            </a:extLst>
          </p:cNvPr>
          <p:cNvCxnSpPr>
            <a:stCxn id="34" idx="3"/>
            <a:endCxn id="21" idx="1"/>
          </p:cNvCxnSpPr>
          <p:nvPr/>
        </p:nvCxnSpPr>
        <p:spPr>
          <a:xfrm flipV="1">
            <a:off x="1709058" y="1083660"/>
            <a:ext cx="587827" cy="2345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D6A5594-FF0F-42E0-8A16-010575FFC404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>
            <a:off x="1709058" y="3429000"/>
            <a:ext cx="593266" cy="2493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F26DDEF-A724-41BF-963C-9C0536351318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>
            <a:off x="1709058" y="3429000"/>
            <a:ext cx="631370" cy="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F8ED212-6841-4A7D-AB75-CE8AB26DF617}"/>
              </a:ext>
            </a:extLst>
          </p:cNvPr>
          <p:cNvSpPr txBox="1"/>
          <p:nvPr/>
        </p:nvSpPr>
        <p:spPr>
          <a:xfrm>
            <a:off x="5483675" y="2929583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H1-h6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7E5D7A0-A978-44A0-878C-BE394184F409}"/>
              </a:ext>
            </a:extLst>
          </p:cNvPr>
          <p:cNvSpPr txBox="1"/>
          <p:nvPr/>
        </p:nvSpPr>
        <p:spPr>
          <a:xfrm>
            <a:off x="5483675" y="2338406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p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8E1442B1-A909-4653-AF01-DA943453CA8E}"/>
              </a:ext>
            </a:extLst>
          </p:cNvPr>
          <p:cNvCxnSpPr>
            <a:stCxn id="36" idx="3"/>
          </p:cNvCxnSpPr>
          <p:nvPr/>
        </p:nvCxnSpPr>
        <p:spPr>
          <a:xfrm flipV="1">
            <a:off x="3614058" y="3428999"/>
            <a:ext cx="288470" cy="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D9F93DD-49B4-447E-B61B-FA5247CD465B}"/>
              </a:ext>
            </a:extLst>
          </p:cNvPr>
          <p:cNvSpPr txBox="1"/>
          <p:nvPr/>
        </p:nvSpPr>
        <p:spPr>
          <a:xfrm>
            <a:off x="5459183" y="3573349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article</a:t>
            </a:r>
            <a:endParaRPr lang="es-MX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A204619-CD9F-47B6-A03C-042DD8F7A5C0}"/>
              </a:ext>
            </a:extLst>
          </p:cNvPr>
          <p:cNvSpPr txBox="1"/>
          <p:nvPr/>
        </p:nvSpPr>
        <p:spPr>
          <a:xfrm>
            <a:off x="5459183" y="4164526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figure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70B53A5-E9FD-43D8-AC9B-2EBD68BC9FE5}"/>
              </a:ext>
            </a:extLst>
          </p:cNvPr>
          <p:cNvSpPr txBox="1"/>
          <p:nvPr/>
        </p:nvSpPr>
        <p:spPr>
          <a:xfrm>
            <a:off x="7070269" y="4175200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img</a:t>
            </a:r>
            <a:endParaRPr lang="es-MX" dirty="0"/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13B46084-4282-4648-B49E-72B7FCD09377}"/>
              </a:ext>
            </a:extLst>
          </p:cNvPr>
          <p:cNvCxnSpPr>
            <a:stCxn id="38" idx="3"/>
            <a:endCxn id="52" idx="1"/>
          </p:cNvCxnSpPr>
          <p:nvPr/>
        </p:nvCxnSpPr>
        <p:spPr>
          <a:xfrm flipV="1">
            <a:off x="5176158" y="2523072"/>
            <a:ext cx="307517" cy="906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E0372A85-D250-4649-94AE-D34C9F2C5D0D}"/>
              </a:ext>
            </a:extLst>
          </p:cNvPr>
          <p:cNvCxnSpPr>
            <a:stCxn id="38" idx="3"/>
            <a:endCxn id="58" idx="1"/>
          </p:cNvCxnSpPr>
          <p:nvPr/>
        </p:nvCxnSpPr>
        <p:spPr>
          <a:xfrm>
            <a:off x="5176158" y="3429932"/>
            <a:ext cx="283025" cy="919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50A8D362-C122-4CEE-A3DD-B43F744EC02D}"/>
              </a:ext>
            </a:extLst>
          </p:cNvPr>
          <p:cNvCxnSpPr>
            <a:stCxn id="58" idx="3"/>
            <a:endCxn id="60" idx="1"/>
          </p:cNvCxnSpPr>
          <p:nvPr/>
        </p:nvCxnSpPr>
        <p:spPr>
          <a:xfrm>
            <a:off x="6732813" y="4349192"/>
            <a:ext cx="337456" cy="1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5704D34-24AE-4FAC-805E-6975F3367AE5}"/>
              </a:ext>
            </a:extLst>
          </p:cNvPr>
          <p:cNvSpPr txBox="1"/>
          <p:nvPr/>
        </p:nvSpPr>
        <p:spPr>
          <a:xfrm>
            <a:off x="5483675" y="1821955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form</a:t>
            </a:r>
            <a:endParaRPr lang="es-MX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1CC080E3-4A4D-4ADE-819A-82B620754C99}"/>
              </a:ext>
            </a:extLst>
          </p:cNvPr>
          <p:cNvSpPr txBox="1"/>
          <p:nvPr/>
        </p:nvSpPr>
        <p:spPr>
          <a:xfrm>
            <a:off x="7070269" y="1802063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input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FA463DD-3C95-4EE5-96D6-82573F29EC80}"/>
              </a:ext>
            </a:extLst>
          </p:cNvPr>
          <p:cNvSpPr txBox="1"/>
          <p:nvPr/>
        </p:nvSpPr>
        <p:spPr>
          <a:xfrm>
            <a:off x="7070269" y="2356061"/>
            <a:ext cx="1273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button</a:t>
            </a:r>
            <a:endParaRPr lang="es-MX" dirty="0"/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B6C6E5ED-8DC2-4F09-8B01-C9171E4E45DE}"/>
              </a:ext>
            </a:extLst>
          </p:cNvPr>
          <p:cNvCxnSpPr>
            <a:stCxn id="38" idx="3"/>
            <a:endCxn id="68" idx="1"/>
          </p:cNvCxnSpPr>
          <p:nvPr/>
        </p:nvCxnSpPr>
        <p:spPr>
          <a:xfrm flipV="1">
            <a:off x="5176158" y="2006621"/>
            <a:ext cx="307517" cy="1423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B9679349-4A0F-4985-97FA-96CB17476E26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 flipV="1">
            <a:off x="6757305" y="1986729"/>
            <a:ext cx="312964" cy="1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716F684F-3561-4D04-8678-02C8D07B6631}"/>
              </a:ext>
            </a:extLst>
          </p:cNvPr>
          <p:cNvCxnSpPr>
            <a:stCxn id="68" idx="3"/>
            <a:endCxn id="72" idx="1"/>
          </p:cNvCxnSpPr>
          <p:nvPr/>
        </p:nvCxnSpPr>
        <p:spPr>
          <a:xfrm>
            <a:off x="6757305" y="2006621"/>
            <a:ext cx="312964" cy="5341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71DBA9F-204E-4CF1-8302-5985AB7B79B3}"/>
              </a:ext>
            </a:extLst>
          </p:cNvPr>
          <p:cNvSpPr txBox="1"/>
          <p:nvPr/>
        </p:nvSpPr>
        <p:spPr>
          <a:xfrm>
            <a:off x="8656863" y="1812009"/>
            <a:ext cx="25517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 err="1"/>
              <a:t>Button,checkbox,etc</a:t>
            </a:r>
            <a:endParaRPr lang="es-MX" dirty="0"/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82D79DAF-0943-4D43-AB51-0BB0F69ED2B9}"/>
              </a:ext>
            </a:extLst>
          </p:cNvPr>
          <p:cNvCxnSpPr>
            <a:stCxn id="70" idx="3"/>
            <a:endCxn id="82" idx="1"/>
          </p:cNvCxnSpPr>
          <p:nvPr/>
        </p:nvCxnSpPr>
        <p:spPr>
          <a:xfrm>
            <a:off x="8343899" y="1986729"/>
            <a:ext cx="312964" cy="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824425B0-F10A-4A79-9B4B-C1A984BEE4C2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 flipV="1">
            <a:off x="5176158" y="3114249"/>
            <a:ext cx="307517" cy="315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62751FF9-56CC-4E67-BB47-92B4AB99D63A}"/>
              </a:ext>
            </a:extLst>
          </p:cNvPr>
          <p:cNvCxnSpPr>
            <a:stCxn id="38" idx="3"/>
            <a:endCxn id="56" idx="1"/>
          </p:cNvCxnSpPr>
          <p:nvPr/>
        </p:nvCxnSpPr>
        <p:spPr>
          <a:xfrm>
            <a:off x="5176158" y="3429932"/>
            <a:ext cx="283025" cy="328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7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5">
                <a:lumMod val="60000"/>
                <a:lumOff val="40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99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2989981-3378-463E-A3B7-4C245510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230" b="7501"/>
          <a:stretch/>
        </p:blipFill>
        <p:spPr>
          <a:xfrm>
            <a:off x="-1" y="12202"/>
            <a:ext cx="12191999" cy="685799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6D45CD30-1612-4827-B762-E40302E6B5D8}"/>
              </a:ext>
            </a:extLst>
          </p:cNvPr>
          <p:cNvSpPr txBox="1"/>
          <p:nvPr/>
        </p:nvSpPr>
        <p:spPr>
          <a:xfrm>
            <a:off x="318733" y="772044"/>
            <a:ext cx="1948979" cy="37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Reglas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BF004A-B6EE-4F86-B32E-08E16CA5C555}"/>
              </a:ext>
            </a:extLst>
          </p:cNvPr>
          <p:cNvSpPr txBox="1"/>
          <p:nvPr/>
        </p:nvSpPr>
        <p:spPr>
          <a:xfrm>
            <a:off x="2952204" y="772044"/>
            <a:ext cx="19489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Selectores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1F894D-EC3D-43F9-A855-1F6B4F4E7569}"/>
              </a:ext>
            </a:extLst>
          </p:cNvPr>
          <p:cNvSpPr txBox="1"/>
          <p:nvPr/>
        </p:nvSpPr>
        <p:spPr>
          <a:xfrm>
            <a:off x="2952204" y="1214894"/>
            <a:ext cx="19489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declaraciones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B520D1-6B5A-450C-9376-A0156B2A2F49}"/>
              </a:ext>
            </a:extLst>
          </p:cNvPr>
          <p:cNvSpPr txBox="1"/>
          <p:nvPr/>
        </p:nvSpPr>
        <p:spPr>
          <a:xfrm>
            <a:off x="2952204" y="1669940"/>
            <a:ext cx="19489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propiedades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8BA376-4D97-41C5-ABFD-0090E2851A38}"/>
              </a:ext>
            </a:extLst>
          </p:cNvPr>
          <p:cNvSpPr txBox="1"/>
          <p:nvPr/>
        </p:nvSpPr>
        <p:spPr>
          <a:xfrm>
            <a:off x="2952204" y="2139489"/>
            <a:ext cx="19489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valores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16BA9D-FDC5-4275-88DC-BFD909765615}"/>
              </a:ext>
            </a:extLst>
          </p:cNvPr>
          <p:cNvSpPr txBox="1"/>
          <p:nvPr/>
        </p:nvSpPr>
        <p:spPr>
          <a:xfrm>
            <a:off x="178525" y="171510"/>
            <a:ext cx="11138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MX" dirty="0"/>
              <a:t>CSS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0B7966-18E9-4B2E-B3AE-B72E5A23A610}"/>
              </a:ext>
            </a:extLst>
          </p:cNvPr>
          <p:cNvSpPr txBox="1"/>
          <p:nvPr/>
        </p:nvSpPr>
        <p:spPr>
          <a:xfrm>
            <a:off x="5237766" y="771345"/>
            <a:ext cx="3442937" cy="369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MX" dirty="0"/>
              <a:t>Identificación de un elemento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5BB3D8-AC42-4AA5-8EB9-7BFB63EF7054}"/>
              </a:ext>
            </a:extLst>
          </p:cNvPr>
          <p:cNvSpPr txBox="1"/>
          <p:nvPr/>
        </p:nvSpPr>
        <p:spPr>
          <a:xfrm>
            <a:off x="5237767" y="1214894"/>
            <a:ext cx="3442937" cy="369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MX" dirty="0"/>
              <a:t>Que se hace con el selector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52B851-FF25-4E54-AA35-1FD1C679879A}"/>
              </a:ext>
            </a:extLst>
          </p:cNvPr>
          <p:cNvSpPr txBox="1"/>
          <p:nvPr/>
        </p:nvSpPr>
        <p:spPr>
          <a:xfrm>
            <a:off x="5217082" y="1677827"/>
            <a:ext cx="4475558" cy="369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MX" dirty="0"/>
              <a:t>Características particulares del selector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07E0524-B982-44B9-BA3E-C630FB114591}"/>
              </a:ext>
            </a:extLst>
          </p:cNvPr>
          <p:cNvSpPr txBox="1"/>
          <p:nvPr/>
        </p:nvSpPr>
        <p:spPr>
          <a:xfrm>
            <a:off x="5217082" y="2132872"/>
            <a:ext cx="56947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MX" dirty="0"/>
              <a:t>Variables/información a recibir de las propiedades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BF91C21-4B89-4D8D-9C0B-F2C4FE86BF35}"/>
              </a:ext>
            </a:extLst>
          </p:cNvPr>
          <p:cNvCxnSpPr>
            <a:stCxn id="29" idx="3"/>
            <a:endCxn id="2" idx="1"/>
          </p:cNvCxnSpPr>
          <p:nvPr/>
        </p:nvCxnSpPr>
        <p:spPr>
          <a:xfrm flipV="1">
            <a:off x="2267712" y="956710"/>
            <a:ext cx="684492" cy="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4E22315B-6EE2-4943-A6C5-0BE2F3D8D382}"/>
              </a:ext>
            </a:extLst>
          </p:cNvPr>
          <p:cNvCxnSpPr>
            <a:stCxn id="29" idx="3"/>
            <a:endCxn id="3" idx="1"/>
          </p:cNvCxnSpPr>
          <p:nvPr/>
        </p:nvCxnSpPr>
        <p:spPr>
          <a:xfrm>
            <a:off x="2267712" y="959944"/>
            <a:ext cx="684492" cy="439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651873E9-32C7-4258-8DC3-BBE0310B43AE}"/>
              </a:ext>
            </a:extLst>
          </p:cNvPr>
          <p:cNvCxnSpPr>
            <a:stCxn id="29" idx="3"/>
            <a:endCxn id="5" idx="1"/>
          </p:cNvCxnSpPr>
          <p:nvPr/>
        </p:nvCxnSpPr>
        <p:spPr>
          <a:xfrm>
            <a:off x="2267712" y="959944"/>
            <a:ext cx="684492" cy="894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DA1FB555-E102-4D7C-AAC1-4AA45811FBE6}"/>
              </a:ext>
            </a:extLst>
          </p:cNvPr>
          <p:cNvCxnSpPr>
            <a:stCxn id="29" idx="3"/>
            <a:endCxn id="6" idx="1"/>
          </p:cNvCxnSpPr>
          <p:nvPr/>
        </p:nvCxnSpPr>
        <p:spPr>
          <a:xfrm>
            <a:off x="2267712" y="959944"/>
            <a:ext cx="684492" cy="1364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5CEE4D4-46F1-4BA8-AB3C-A970006DEC77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4901184" y="956010"/>
            <a:ext cx="336582" cy="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BC5C3E2-3759-412F-90EF-B24D4BC7DEEA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4901184" y="1399559"/>
            <a:ext cx="33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165F8AA-16C4-458A-BC58-A9E6AEC92FD5}"/>
              </a:ext>
            </a:extLst>
          </p:cNvPr>
          <p:cNvCxnSpPr>
            <a:stCxn id="5" idx="3"/>
            <a:endCxn id="24" idx="1"/>
          </p:cNvCxnSpPr>
          <p:nvPr/>
        </p:nvCxnSpPr>
        <p:spPr>
          <a:xfrm>
            <a:off x="4901184" y="1854606"/>
            <a:ext cx="31589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15FEEFD-5F29-408F-8261-D14B59172B91}"/>
              </a:ext>
            </a:extLst>
          </p:cNvPr>
          <p:cNvCxnSpPr>
            <a:stCxn id="6" idx="3"/>
            <a:endCxn id="34" idx="1"/>
          </p:cNvCxnSpPr>
          <p:nvPr/>
        </p:nvCxnSpPr>
        <p:spPr>
          <a:xfrm flipV="1">
            <a:off x="4901184" y="2317538"/>
            <a:ext cx="315898" cy="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439488A-5494-4ABF-A8B3-8B4C88A4D077}"/>
              </a:ext>
            </a:extLst>
          </p:cNvPr>
          <p:cNvSpPr txBox="1"/>
          <p:nvPr/>
        </p:nvSpPr>
        <p:spPr>
          <a:xfrm>
            <a:off x="266922" y="3472042"/>
            <a:ext cx="2829090" cy="3698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MX" dirty="0"/>
              <a:t>Selector de etiqueta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F9B1F10-4F63-4906-B1DE-E02A531D16E1}"/>
              </a:ext>
            </a:extLst>
          </p:cNvPr>
          <p:cNvSpPr txBox="1"/>
          <p:nvPr/>
        </p:nvSpPr>
        <p:spPr>
          <a:xfrm>
            <a:off x="266922" y="4049009"/>
            <a:ext cx="28290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MX" dirty="0"/>
              <a:t>Selector descendente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3E68B5B-B378-420C-9106-82B327271A63}"/>
              </a:ext>
            </a:extLst>
          </p:cNvPr>
          <p:cNvSpPr txBox="1"/>
          <p:nvPr/>
        </p:nvSpPr>
        <p:spPr>
          <a:xfrm>
            <a:off x="266922" y="4616359"/>
            <a:ext cx="28290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MX" dirty="0"/>
              <a:t>Selector id/clase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77F009E-C6C1-4F96-A325-CAD4191B6E5B}"/>
              </a:ext>
            </a:extLst>
          </p:cNvPr>
          <p:cNvSpPr txBox="1"/>
          <p:nvPr/>
        </p:nvSpPr>
        <p:spPr>
          <a:xfrm>
            <a:off x="706977" y="2906274"/>
            <a:ext cx="19489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MX" dirty="0"/>
              <a:t>Selectores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3A633779-FCDB-441D-9FC9-46C6D74E98AD}"/>
              </a:ext>
            </a:extLst>
          </p:cNvPr>
          <p:cNvCxnSpPr>
            <a:stCxn id="68" idx="2"/>
            <a:endCxn id="55" idx="0"/>
          </p:cNvCxnSpPr>
          <p:nvPr/>
        </p:nvCxnSpPr>
        <p:spPr>
          <a:xfrm>
            <a:off x="1681467" y="3275606"/>
            <a:ext cx="0" cy="19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06C8D39-A032-46FA-B98E-35066C3DE7A5}"/>
              </a:ext>
            </a:extLst>
          </p:cNvPr>
          <p:cNvCxnSpPr>
            <a:stCxn id="55" idx="2"/>
            <a:endCxn id="57" idx="0"/>
          </p:cNvCxnSpPr>
          <p:nvPr/>
        </p:nvCxnSpPr>
        <p:spPr>
          <a:xfrm>
            <a:off x="1681467" y="3841850"/>
            <a:ext cx="1" cy="20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868CC833-2EF4-4274-813D-65EA5B65C01D}"/>
              </a:ext>
            </a:extLst>
          </p:cNvPr>
          <p:cNvCxnSpPr>
            <a:stCxn id="57" idx="2"/>
            <a:endCxn id="66" idx="0"/>
          </p:cNvCxnSpPr>
          <p:nvPr/>
        </p:nvCxnSpPr>
        <p:spPr>
          <a:xfrm>
            <a:off x="1681468" y="4418341"/>
            <a:ext cx="0" cy="19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4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2989981-3378-463E-A3B7-4C245510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435" b="729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8F9B1F10-4F63-4906-B1DE-E02A531D16E1}"/>
              </a:ext>
            </a:extLst>
          </p:cNvPr>
          <p:cNvSpPr txBox="1"/>
          <p:nvPr/>
        </p:nvSpPr>
        <p:spPr>
          <a:xfrm>
            <a:off x="395509" y="348499"/>
            <a:ext cx="4447938" cy="57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2000" b="1" dirty="0" err="1"/>
              <a:t>Margin</a:t>
            </a:r>
            <a:r>
              <a:rPr lang="es-MX" sz="2000" b="1" dirty="0"/>
              <a:t>:  </a:t>
            </a:r>
            <a:r>
              <a:rPr lang="es-MX" sz="2000" dirty="0"/>
              <a:t>top </a:t>
            </a:r>
            <a:r>
              <a:rPr lang="es-MX" sz="2000" dirty="0" err="1"/>
              <a:t>right</a:t>
            </a:r>
            <a:r>
              <a:rPr lang="es-MX" sz="2000" dirty="0"/>
              <a:t> </a:t>
            </a:r>
            <a:r>
              <a:rPr lang="es-MX" sz="2000" dirty="0" err="1"/>
              <a:t>bottom</a:t>
            </a:r>
            <a:r>
              <a:rPr lang="es-MX" sz="2000" dirty="0"/>
              <a:t> </a:t>
            </a:r>
            <a:r>
              <a:rPr lang="es-MX" sz="2000" dirty="0" err="1"/>
              <a:t>left</a:t>
            </a:r>
            <a:r>
              <a:rPr lang="es-MX" sz="2000" dirty="0"/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3D204D-F68C-48F6-A663-0B630AC82CD4}"/>
              </a:ext>
            </a:extLst>
          </p:cNvPr>
          <p:cNvSpPr txBox="1"/>
          <p:nvPr/>
        </p:nvSpPr>
        <p:spPr>
          <a:xfrm>
            <a:off x="395509" y="1160902"/>
            <a:ext cx="4447938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2000" b="1" dirty="0" err="1"/>
              <a:t>Rgb</a:t>
            </a:r>
            <a:r>
              <a:rPr lang="es-MX" sz="2000" b="1" dirty="0"/>
              <a:t>: </a:t>
            </a:r>
            <a:r>
              <a:rPr lang="es-MX" sz="2000" dirty="0"/>
              <a:t>red </a:t>
            </a:r>
            <a:r>
              <a:rPr lang="es-MX" sz="2000" dirty="0" err="1"/>
              <a:t>green</a:t>
            </a:r>
            <a:r>
              <a:rPr lang="es-MX" sz="2000" dirty="0"/>
              <a:t> blue;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F95CA5-AFB4-44AE-A0D5-73B1589F1253}"/>
              </a:ext>
            </a:extLst>
          </p:cNvPr>
          <p:cNvSpPr txBox="1"/>
          <p:nvPr/>
        </p:nvSpPr>
        <p:spPr>
          <a:xfrm>
            <a:off x="395509" y="1885360"/>
            <a:ext cx="4447938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MX" sz="2000" b="1" dirty="0" err="1"/>
              <a:t>Border</a:t>
            </a:r>
            <a:r>
              <a:rPr lang="es-MX" sz="2000" b="1" dirty="0"/>
              <a:t>: </a:t>
            </a:r>
            <a:r>
              <a:rPr lang="es-MX" sz="2000" dirty="0" err="1"/>
              <a:t>size</a:t>
            </a:r>
            <a:r>
              <a:rPr lang="es-MX" sz="2000" dirty="0"/>
              <a:t> </a:t>
            </a:r>
            <a:r>
              <a:rPr lang="es-MX" sz="2000" dirty="0" err="1"/>
              <a:t>type</a:t>
            </a:r>
            <a:r>
              <a:rPr lang="es-MX" sz="2000" dirty="0"/>
              <a:t> color;</a:t>
            </a:r>
          </a:p>
        </p:txBody>
      </p:sp>
    </p:spTree>
    <p:extLst>
      <p:ext uri="{BB962C8B-B14F-4D97-AF65-F5344CB8AC3E}">
        <p14:creationId xmlns:p14="http://schemas.microsoft.com/office/powerpoint/2010/main" val="32451473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180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Univers</vt:lpstr>
      <vt:lpstr>GradientVTI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Abril RE</dc:creator>
  <cp:lastModifiedBy>Abril RE</cp:lastModifiedBy>
  <cp:revision>1</cp:revision>
  <dcterms:created xsi:type="dcterms:W3CDTF">2020-10-08T22:19:35Z</dcterms:created>
  <dcterms:modified xsi:type="dcterms:W3CDTF">2020-10-08T22:22:02Z</dcterms:modified>
</cp:coreProperties>
</file>