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2A33B-836F-413D-BD3C-3B5A2EC28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94213D-95D4-4F3B-B58F-FF88980D6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BC9523-98C4-41C5-AD66-53207BD6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AABA-F059-4287-9264-1587460576FA}" type="datetimeFigureOut">
              <a:rPr lang="es-CO" smtClean="0"/>
              <a:t>8/12/2021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1572FF-7FD9-495D-9E38-1FDCE033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BB2E68-CA34-4ED5-9A07-868F0D6E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CC88-A0A5-488D-8FE0-F5D5F4C2D6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96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C865C-D68A-4AEC-B69E-EF8E0B91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D6B08F-97EA-4760-A45B-0AFAD310E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0A7C3-C60D-42DF-9040-2070AB90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AABA-F059-4287-9264-1587460576FA}" type="datetimeFigureOut">
              <a:rPr lang="es-CO" smtClean="0"/>
              <a:t>8/12/2021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DC493-B602-4C06-A0E8-78331BB1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DCA1D7-ED3D-47FA-9F33-0386C297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CC88-A0A5-488D-8FE0-F5D5F4C2D6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988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0E9EC8-82B9-4A78-9426-13FB879CC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31BB26-4903-4FC1-93F9-1BF3418EE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BF1684-6348-420D-9CF4-86EA5D19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AABA-F059-4287-9264-1587460576FA}" type="datetimeFigureOut">
              <a:rPr lang="es-CO" smtClean="0"/>
              <a:t>8/12/2021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78FA95-2A54-46AC-9C4D-3CF648C4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E68FE1-D646-4B9B-91AC-0DBDF8CC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CC88-A0A5-488D-8FE0-F5D5F4C2D6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715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75441-9FDA-4033-9402-C8D16B71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0E8230-92DE-4897-98D9-35F569CC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C1C98C-7899-4285-92E1-4C4194A5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AABA-F059-4287-9264-1587460576FA}" type="datetimeFigureOut">
              <a:rPr lang="es-CO" smtClean="0"/>
              <a:t>8/12/2021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652D2E-6D82-4A9A-880C-4405DE7C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2E92D-5187-4AA3-920B-75E1446F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CC88-A0A5-488D-8FE0-F5D5F4C2D6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74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70F16-101D-425E-908C-06B22283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C26E08-7000-4890-8D2B-11491CDD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98460-C92D-4554-A379-41EFD2C9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AABA-F059-4287-9264-1587460576FA}" type="datetimeFigureOut">
              <a:rPr lang="es-CO" smtClean="0"/>
              <a:t>8/12/2021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6C2EF6-D2F3-43BC-B430-5F8DC07E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1AB0C-6163-4097-A7CF-2AA73C49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CC88-A0A5-488D-8FE0-F5D5F4C2D6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078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CCB08-C0BD-4227-B89E-91EEDE72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C9507D-59E9-4020-9F68-F6F892E9A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9BCCCF-0D0F-4B6D-AA6E-7ACFE4C01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34184E-072C-4EDF-BDB4-ECCBBDC5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AABA-F059-4287-9264-1587460576FA}" type="datetimeFigureOut">
              <a:rPr lang="es-CO" smtClean="0"/>
              <a:t>8/12/2021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DBE957-9548-413D-AB52-5BCA934E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AC9458-443C-4B95-A13A-D088D74E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CC88-A0A5-488D-8FE0-F5D5F4C2D6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05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24847-82F5-4956-A852-6953806C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7BA5DD-692D-43CD-9768-637F3A0CB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A0C3D1-FDCF-4B59-B878-935A33F18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104B21-8143-47C8-94D9-85FEC6FAA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C67375-7224-48C5-A77C-C24A647DF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BF7A9D-88D9-4E43-BBB4-22D654FB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AABA-F059-4287-9264-1587460576FA}" type="datetimeFigureOut">
              <a:rPr lang="es-CO" smtClean="0"/>
              <a:t>8/12/2021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7FBBC6-3ED3-4F65-80E6-945528F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A60CF6-B4DD-4408-813C-D5C8E54D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CC88-A0A5-488D-8FE0-F5D5F4C2D6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57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65150-6CB9-4EF2-83AE-F78DBEF7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351D28-E248-48EA-8DF8-8FA1DAB3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AABA-F059-4287-9264-1587460576FA}" type="datetimeFigureOut">
              <a:rPr lang="es-CO" smtClean="0"/>
              <a:t>8/12/2021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509C85-41C1-4CDA-AAB9-6062398A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6EDAE6-6516-4E40-ADDD-B13CB444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CC88-A0A5-488D-8FE0-F5D5F4C2D6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124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730FBB-6935-49A7-BE40-4CBD2DCC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AABA-F059-4287-9264-1587460576FA}" type="datetimeFigureOut">
              <a:rPr lang="es-CO" smtClean="0"/>
              <a:t>8/12/2021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2EA5EA-8A1D-4783-A755-17418AD0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A36CE6-6EC9-44C7-B091-159256DC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CC88-A0A5-488D-8FE0-F5D5F4C2D6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049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C4CE9-2BF5-46F8-AA82-4DF77521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D513EF-EF61-4ED9-80D2-45AB84BD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619217-2C4F-4B45-85D2-B6DDE9D48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C1866-9580-41AD-95BB-F37886BE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AABA-F059-4287-9264-1587460576FA}" type="datetimeFigureOut">
              <a:rPr lang="es-CO" smtClean="0"/>
              <a:t>8/12/2021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ECEAED-01BE-45D8-B40B-92C668BB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4D6BA4-5678-45DE-B11F-6A9A9F62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CC88-A0A5-488D-8FE0-F5D5F4C2D6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91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F5FF5-B8A4-495E-BC6B-EA18DB40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ABD00F-AC60-4FB5-9E89-FC31B43E4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19F9A4-F750-4910-9153-EB4C4C69F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5C101D-021C-4010-AEF1-69E9B0E4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AABA-F059-4287-9264-1587460576FA}" type="datetimeFigureOut">
              <a:rPr lang="es-CO" smtClean="0"/>
              <a:t>8/12/2021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B07CF5-BE57-4D84-87F9-0C70F7F6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E444B7-E0E9-42BB-B827-91D6F3B2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CC88-A0A5-488D-8FE0-F5D5F4C2D6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814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69AFD4-1204-46F8-8EE7-A07E0662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FEC0C0-977E-45BE-BED1-CC6BB072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21B84C-22F0-40CF-A4DC-BF453F2B0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EAABA-F059-4287-9264-1587460576FA}" type="datetimeFigureOut">
              <a:rPr lang="es-CO" smtClean="0"/>
              <a:t>8/12/2021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4F846D-22F5-409B-9119-AA2BD2117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8D79AA-A484-4761-B2D3-C5A32AA78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4CC88-A0A5-488D-8FE0-F5D5F4C2D6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952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BB4784-90DA-42F6-A05D-F0A64341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27"/>
            <a:ext cx="10515600" cy="567093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3600" b="0" i="0" u="none" strike="noStrike" baseline="0" dirty="0">
                <a:solidFill>
                  <a:srgbClr val="ED183F"/>
                </a:solidFill>
                <a:latin typeface="ArialMT"/>
              </a:rPr>
              <a:t>● </a:t>
            </a:r>
            <a:r>
              <a:rPr lang="es-ES" sz="3600" b="0" i="0" u="none" strike="noStrike" baseline="0" dirty="0">
                <a:solidFill>
                  <a:srgbClr val="000000"/>
                </a:solidFill>
                <a:latin typeface="Rubik-Light"/>
              </a:rPr>
              <a:t>Implementar una instancia EC2 para alojar el </a:t>
            </a:r>
            <a:r>
              <a:rPr lang="es-ES" sz="3600" b="0" i="0" u="none" strike="noStrike" baseline="0" dirty="0" err="1">
                <a:solidFill>
                  <a:srgbClr val="000000"/>
                </a:solidFill>
                <a:latin typeface="Rubik-Light"/>
              </a:rPr>
              <a:t>front</a:t>
            </a:r>
            <a:r>
              <a:rPr lang="es-ES" sz="3600" b="0" i="0" u="none" strike="noStrike" baseline="0" dirty="0">
                <a:solidFill>
                  <a:srgbClr val="000000"/>
                </a:solidFill>
                <a:latin typeface="Rubik-Light"/>
              </a:rPr>
              <a:t> </a:t>
            </a:r>
            <a:r>
              <a:rPr lang="es-ES" sz="3600" b="0" i="0" u="none" strike="noStrike" baseline="0" dirty="0" err="1">
                <a:solidFill>
                  <a:srgbClr val="000000"/>
                </a:solidFill>
                <a:latin typeface="Rubik-Light"/>
              </a:rPr>
              <a:t>end</a:t>
            </a:r>
            <a:r>
              <a:rPr lang="es-ES" sz="3600" b="0" i="0" u="none" strike="noStrike" baseline="0" dirty="0">
                <a:solidFill>
                  <a:srgbClr val="000000"/>
                </a:solidFill>
                <a:latin typeface="Rubik-Light"/>
              </a:rPr>
              <a:t> y el back </a:t>
            </a:r>
            <a:r>
              <a:rPr lang="es-ES" sz="3600" b="0" i="0" u="none" strike="noStrike" baseline="0" dirty="0" err="1">
                <a:solidFill>
                  <a:srgbClr val="000000"/>
                </a:solidFill>
                <a:latin typeface="Rubik-Light"/>
              </a:rPr>
              <a:t>end</a:t>
            </a:r>
            <a:r>
              <a:rPr lang="es-ES" sz="3600" b="0" i="0" u="none" strike="noStrike" baseline="0" dirty="0">
                <a:solidFill>
                  <a:srgbClr val="000000"/>
                </a:solidFill>
                <a:latin typeface="Rubik-Light"/>
              </a:rPr>
              <a:t> desde la consola de AWS.</a:t>
            </a:r>
          </a:p>
          <a:p>
            <a:pPr marL="0" indent="0" algn="l">
              <a:buNone/>
            </a:pPr>
            <a:r>
              <a:rPr lang="es-ES" sz="3600" b="0" i="0" u="none" strike="noStrike" baseline="0" dirty="0">
                <a:solidFill>
                  <a:srgbClr val="ED183F"/>
                </a:solidFill>
                <a:latin typeface="ArialMT"/>
              </a:rPr>
              <a:t>● </a:t>
            </a:r>
            <a:r>
              <a:rPr lang="es-ES" sz="3600" b="0" i="0" u="none" strike="noStrike" baseline="0" dirty="0">
                <a:solidFill>
                  <a:srgbClr val="000000"/>
                </a:solidFill>
                <a:latin typeface="Rubik-Light"/>
              </a:rPr>
              <a:t>Iniciar RDS para alojar la base de datos desde la </a:t>
            </a:r>
            <a:r>
              <a:rPr lang="es-CO" sz="3600" b="0" i="0" u="none" strike="noStrike" baseline="0" dirty="0">
                <a:solidFill>
                  <a:srgbClr val="000000"/>
                </a:solidFill>
                <a:latin typeface="Rubik-Light"/>
              </a:rPr>
              <a:t>consola de AWS.</a:t>
            </a:r>
          </a:p>
          <a:p>
            <a:pPr marL="0" indent="0" algn="l">
              <a:buNone/>
            </a:pPr>
            <a:r>
              <a:rPr lang="es-CO" sz="3600" b="0" i="0" u="none" strike="noStrike" baseline="0" dirty="0">
                <a:solidFill>
                  <a:srgbClr val="ED183F"/>
                </a:solidFill>
                <a:latin typeface="ArialMT"/>
              </a:rPr>
              <a:t>● </a:t>
            </a:r>
            <a:r>
              <a:rPr lang="es-CO" sz="3600" b="0" i="0" u="none" strike="noStrike" baseline="0" dirty="0">
                <a:solidFill>
                  <a:srgbClr val="000000"/>
                </a:solidFill>
                <a:latin typeface="Rubik-Light"/>
              </a:rPr>
              <a:t>Construir la infraestructura por código con </a:t>
            </a:r>
            <a:r>
              <a:rPr lang="es-CO" sz="3600" b="0" i="0" u="none" strike="noStrike" baseline="0" dirty="0" err="1">
                <a:solidFill>
                  <a:srgbClr val="000000"/>
                </a:solidFill>
                <a:latin typeface="Rubik-Light"/>
              </a:rPr>
              <a:t>Terraform</a:t>
            </a:r>
            <a:r>
              <a:rPr lang="es-CO" sz="3600" dirty="0">
                <a:solidFill>
                  <a:srgbClr val="000000"/>
                </a:solidFill>
                <a:latin typeface="Rubik-Light"/>
              </a:rPr>
              <a:t> </a:t>
            </a:r>
            <a:r>
              <a:rPr lang="es-CO" sz="3600" b="0" i="0" u="none" strike="noStrike" baseline="0" dirty="0">
                <a:solidFill>
                  <a:srgbClr val="000000"/>
                </a:solidFill>
                <a:latin typeface="Rubik-Light"/>
              </a:rPr>
              <a:t>—opcional—.</a:t>
            </a:r>
          </a:p>
          <a:p>
            <a:pPr marL="0" indent="0" algn="l">
              <a:buNone/>
            </a:pPr>
            <a:r>
              <a:rPr lang="es-ES" sz="3600" b="0" i="0" u="none" strike="noStrike" baseline="0" dirty="0">
                <a:solidFill>
                  <a:srgbClr val="ED183F"/>
                </a:solidFill>
                <a:latin typeface="ArialMT"/>
              </a:rPr>
              <a:t>● </a:t>
            </a:r>
            <a:r>
              <a:rPr lang="es-ES" sz="3600" b="0" i="0" u="none" strike="noStrike" baseline="0" dirty="0">
                <a:solidFill>
                  <a:srgbClr val="000000"/>
                </a:solidFill>
                <a:latin typeface="Rubik-Light"/>
              </a:rPr>
              <a:t>Crear una integración continua en un pipeline con </a:t>
            </a:r>
            <a:r>
              <a:rPr lang="es-CO" sz="3600" b="0" i="0" u="none" strike="noStrike" baseline="0" dirty="0">
                <a:solidFill>
                  <a:srgbClr val="000000"/>
                </a:solidFill>
                <a:latin typeface="Rubik-Light"/>
              </a:rPr>
              <a:t>Jenkins —opcional—.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416374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2">
            <a:extLst>
              <a:ext uri="{FF2B5EF4-FFF2-40B4-BE49-F238E27FC236}">
                <a16:creationId xmlns:a16="http://schemas.microsoft.com/office/drawing/2014/main" id="{A1F37C5E-1A00-4D57-8ECE-9A5E7B8C9B4D}"/>
              </a:ext>
            </a:extLst>
          </p:cNvPr>
          <p:cNvSpPr/>
          <p:nvPr/>
        </p:nvSpPr>
        <p:spPr>
          <a:xfrm>
            <a:off x="2885753" y="2516516"/>
            <a:ext cx="1883162" cy="10823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20E20C5-AA23-4124-9426-0599F3FC92FF}"/>
              </a:ext>
            </a:extLst>
          </p:cNvPr>
          <p:cNvGrpSpPr/>
          <p:nvPr/>
        </p:nvGrpSpPr>
        <p:grpSpPr>
          <a:xfrm>
            <a:off x="3673719" y="2949798"/>
            <a:ext cx="534634" cy="534634"/>
            <a:chOff x="5076421" y="2706652"/>
            <a:chExt cx="534634" cy="534634"/>
          </a:xfrm>
        </p:grpSpPr>
        <p:pic>
          <p:nvPicPr>
            <p:cNvPr id="6" name="Graphic 17">
              <a:extLst>
                <a:ext uri="{FF2B5EF4-FFF2-40B4-BE49-F238E27FC236}">
                  <a16:creationId xmlns:a16="http://schemas.microsoft.com/office/drawing/2014/main" id="{475806C4-952C-4F7B-814C-71A1D85C6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421" y="2706652"/>
              <a:ext cx="534634" cy="53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6FC6D9E8-7A83-4BD8-9C15-C129782E1521}"/>
                </a:ext>
              </a:extLst>
            </p:cNvPr>
            <p:cNvSpPr txBox="1"/>
            <p:nvPr/>
          </p:nvSpPr>
          <p:spPr>
            <a:xfrm>
              <a:off x="5076421" y="2792471"/>
              <a:ext cx="534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EC2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DED4AAE-5591-45F1-802E-13C271716FE0}"/>
              </a:ext>
            </a:extLst>
          </p:cNvPr>
          <p:cNvSpPr txBox="1"/>
          <p:nvPr/>
        </p:nvSpPr>
        <p:spPr>
          <a:xfrm>
            <a:off x="2778877" y="2276823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Front-</a:t>
            </a:r>
            <a:r>
              <a:rPr lang="es-CO" sz="1000" dirty="0" err="1"/>
              <a:t>end</a:t>
            </a:r>
            <a:r>
              <a:rPr lang="es-CO" sz="1000" dirty="0"/>
              <a:t> </a:t>
            </a:r>
            <a:r>
              <a:rPr lang="es-CO" sz="1000" dirty="0" err="1"/>
              <a:t>Tier</a:t>
            </a:r>
            <a:endParaRPr lang="es-CO" sz="1000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201F1EF-E264-41F3-9F75-629625667CCD}"/>
              </a:ext>
            </a:extLst>
          </p:cNvPr>
          <p:cNvSpPr/>
          <p:nvPr/>
        </p:nvSpPr>
        <p:spPr>
          <a:xfrm>
            <a:off x="2899643" y="3890650"/>
            <a:ext cx="1874328" cy="95391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3" name="Graphic 21">
            <a:extLst>
              <a:ext uri="{FF2B5EF4-FFF2-40B4-BE49-F238E27FC236}">
                <a16:creationId xmlns:a16="http://schemas.microsoft.com/office/drawing/2014/main" id="{179330F4-8B9D-4172-834D-F995FCD53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9643" y="3891641"/>
            <a:ext cx="404531" cy="408819"/>
          </a:xfrm>
          <a:prstGeom prst="rect">
            <a:avLst/>
          </a:prstGeom>
        </p:spPr>
      </p:pic>
      <p:pic>
        <p:nvPicPr>
          <p:cNvPr id="15" name="Graphic 19">
            <a:extLst>
              <a:ext uri="{FF2B5EF4-FFF2-40B4-BE49-F238E27FC236}">
                <a16:creationId xmlns:a16="http://schemas.microsoft.com/office/drawing/2014/main" id="{E6F92519-9699-4C55-AD4F-EC4E42923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3797" y="2525921"/>
            <a:ext cx="400994" cy="3810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DE46F9D-97C7-4FF8-9335-37B870A25B49}"/>
              </a:ext>
            </a:extLst>
          </p:cNvPr>
          <p:cNvSpPr txBox="1"/>
          <p:nvPr/>
        </p:nvSpPr>
        <p:spPr>
          <a:xfrm>
            <a:off x="2808083" y="3656531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Back-</a:t>
            </a:r>
            <a:r>
              <a:rPr lang="es-CO" sz="1000" dirty="0" err="1"/>
              <a:t>end</a:t>
            </a:r>
            <a:r>
              <a:rPr lang="es-CO" sz="1000" dirty="0"/>
              <a:t> </a:t>
            </a:r>
            <a:r>
              <a:rPr lang="es-CO" sz="1000" dirty="0" err="1"/>
              <a:t>Tier</a:t>
            </a:r>
            <a:endParaRPr lang="es-CO" sz="1000" dirty="0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FAAA24E-829B-474B-B56D-2E4D08190C09}"/>
              </a:ext>
            </a:extLst>
          </p:cNvPr>
          <p:cNvGrpSpPr/>
          <p:nvPr/>
        </p:nvGrpSpPr>
        <p:grpSpPr>
          <a:xfrm>
            <a:off x="2768578" y="4371281"/>
            <a:ext cx="788300" cy="432136"/>
            <a:chOff x="5866793" y="2429272"/>
            <a:chExt cx="2243137" cy="1522773"/>
          </a:xfrm>
        </p:grpSpPr>
        <p:pic>
          <p:nvPicPr>
            <p:cNvPr id="19" name="Graphic 7">
              <a:extLst>
                <a:ext uri="{FF2B5EF4-FFF2-40B4-BE49-F238E27FC236}">
                  <a16:creationId xmlns:a16="http://schemas.microsoft.com/office/drawing/2014/main" id="{83DF0508-21A4-475E-B4D5-9D66D71A1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6567" y="2429272"/>
              <a:ext cx="585242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9">
              <a:extLst>
                <a:ext uri="{FF2B5EF4-FFF2-40B4-BE49-F238E27FC236}">
                  <a16:creationId xmlns:a16="http://schemas.microsoft.com/office/drawing/2014/main" id="{C672BBD1-42B4-4B54-AA82-3FEC670CA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6793" y="3192857"/>
              <a:ext cx="2243137" cy="75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Management</a:t>
              </a:r>
              <a:br>
                <a:rPr lang="en-US" altLang="en-US" sz="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Console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F3FEA3F-8596-4B64-93B6-B455C41B6D98}"/>
              </a:ext>
            </a:extLst>
          </p:cNvPr>
          <p:cNvGrpSpPr/>
          <p:nvPr/>
        </p:nvGrpSpPr>
        <p:grpSpPr>
          <a:xfrm>
            <a:off x="2885753" y="5531968"/>
            <a:ext cx="1805492" cy="645325"/>
            <a:chOff x="6414724" y="3489295"/>
            <a:chExt cx="2243137" cy="826384"/>
          </a:xfrm>
        </p:grpSpPr>
        <p:pic>
          <p:nvPicPr>
            <p:cNvPr id="22" name="Graphic 6">
              <a:extLst>
                <a:ext uri="{FF2B5EF4-FFF2-40B4-BE49-F238E27FC236}">
                  <a16:creationId xmlns:a16="http://schemas.microsoft.com/office/drawing/2014/main" id="{054AFBBF-D42A-43D4-9621-191EF6B61E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5377" y="3489295"/>
              <a:ext cx="449106" cy="449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5C59644D-678F-4E4B-8F5C-FAC4DD651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4724" y="3946347"/>
              <a:ext cx="2243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Relational Database Service (Amazon RDS)</a:t>
              </a:r>
            </a:p>
          </p:txBody>
        </p:sp>
      </p:grpSp>
      <p:sp>
        <p:nvSpPr>
          <p:cNvPr id="26" name="Rectangle 7">
            <a:extLst>
              <a:ext uri="{FF2B5EF4-FFF2-40B4-BE49-F238E27FC236}">
                <a16:creationId xmlns:a16="http://schemas.microsoft.com/office/drawing/2014/main" id="{C743F7E8-7140-42B3-8F58-25366B738B43}"/>
              </a:ext>
            </a:extLst>
          </p:cNvPr>
          <p:cNvSpPr/>
          <p:nvPr/>
        </p:nvSpPr>
        <p:spPr>
          <a:xfrm>
            <a:off x="2890808" y="5248270"/>
            <a:ext cx="1883163" cy="95391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7" name="Graphic 21">
            <a:extLst>
              <a:ext uri="{FF2B5EF4-FFF2-40B4-BE49-F238E27FC236}">
                <a16:creationId xmlns:a16="http://schemas.microsoft.com/office/drawing/2014/main" id="{3ED646FB-2CE5-4C13-BA33-710ECCB32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3036" y="5237042"/>
            <a:ext cx="406438" cy="408819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18F074B3-8A03-4D53-B69F-69BB6578D945}"/>
              </a:ext>
            </a:extLst>
          </p:cNvPr>
          <p:cNvSpPr txBox="1"/>
          <p:nvPr/>
        </p:nvSpPr>
        <p:spPr>
          <a:xfrm>
            <a:off x="2842142" y="5048317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RDS </a:t>
            </a:r>
            <a:r>
              <a:rPr lang="es-CO" sz="1000" dirty="0" err="1"/>
              <a:t>Tier</a:t>
            </a:r>
            <a:endParaRPr lang="es-CO" sz="1000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B72760FC-23E8-4C64-AD10-3C432B980736}"/>
              </a:ext>
            </a:extLst>
          </p:cNvPr>
          <p:cNvGrpSpPr/>
          <p:nvPr/>
        </p:nvGrpSpPr>
        <p:grpSpPr>
          <a:xfrm>
            <a:off x="2087649" y="1393078"/>
            <a:ext cx="6858000" cy="4990943"/>
            <a:chOff x="1654378" y="729667"/>
            <a:chExt cx="6858000" cy="4636812"/>
          </a:xfrm>
        </p:grpSpPr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2994CC1B-990F-499F-BB11-34521625F5F6}"/>
                </a:ext>
              </a:extLst>
            </p:cNvPr>
            <p:cNvSpPr/>
            <p:nvPr/>
          </p:nvSpPr>
          <p:spPr bwMode="auto">
            <a:xfrm>
              <a:off x="1654378" y="741195"/>
              <a:ext cx="6858000" cy="4625284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30" name="Graphic 38">
              <a:extLst>
                <a:ext uri="{FF2B5EF4-FFF2-40B4-BE49-F238E27FC236}">
                  <a16:creationId xmlns:a16="http://schemas.microsoft.com/office/drawing/2014/main" id="{7B838E11-3933-42EE-97C6-7FAF81298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54378" y="729667"/>
              <a:ext cx="381000" cy="381000"/>
            </a:xfrm>
            <a:prstGeom prst="rect">
              <a:avLst/>
            </a:prstGeom>
          </p:spPr>
        </p:pic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3A2D2BB9-A391-4E9E-807C-6962E009776E}"/>
              </a:ext>
            </a:extLst>
          </p:cNvPr>
          <p:cNvGrpSpPr/>
          <p:nvPr/>
        </p:nvGrpSpPr>
        <p:grpSpPr>
          <a:xfrm>
            <a:off x="3673719" y="4171027"/>
            <a:ext cx="534634" cy="534634"/>
            <a:chOff x="5828683" y="3061050"/>
            <a:chExt cx="534634" cy="534634"/>
          </a:xfrm>
        </p:grpSpPr>
        <p:pic>
          <p:nvPicPr>
            <p:cNvPr id="32" name="Graphic 17">
              <a:extLst>
                <a:ext uri="{FF2B5EF4-FFF2-40B4-BE49-F238E27FC236}">
                  <a16:creationId xmlns:a16="http://schemas.microsoft.com/office/drawing/2014/main" id="{90470A88-70E4-4F8B-8470-94210807F7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8683" y="3061050"/>
              <a:ext cx="534634" cy="53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31E269B8-9269-437B-BF92-A9C46A00CB24}"/>
                </a:ext>
              </a:extLst>
            </p:cNvPr>
            <p:cNvSpPr txBox="1"/>
            <p:nvPr/>
          </p:nvSpPr>
          <p:spPr>
            <a:xfrm>
              <a:off x="5828683" y="3135661"/>
              <a:ext cx="534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EC2</a:t>
              </a:r>
            </a:p>
          </p:txBody>
        </p:sp>
      </p:grpSp>
      <p:sp>
        <p:nvSpPr>
          <p:cNvPr id="34" name="Rectangle 9">
            <a:extLst>
              <a:ext uri="{FF2B5EF4-FFF2-40B4-BE49-F238E27FC236}">
                <a16:creationId xmlns:a16="http://schemas.microsoft.com/office/drawing/2014/main" id="{45CC3ABC-104B-4E07-BB97-621A9B9AB9FF}"/>
              </a:ext>
            </a:extLst>
          </p:cNvPr>
          <p:cNvSpPr/>
          <p:nvPr/>
        </p:nvSpPr>
        <p:spPr>
          <a:xfrm>
            <a:off x="1186110" y="877464"/>
            <a:ext cx="8285060" cy="5747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5" name="Graphic 35">
            <a:extLst>
              <a:ext uri="{FF2B5EF4-FFF2-40B4-BE49-F238E27FC236}">
                <a16:creationId xmlns:a16="http://schemas.microsoft.com/office/drawing/2014/main" id="{8C9C49DA-A064-45DF-9203-1606F8FCE4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164502" y="877464"/>
            <a:ext cx="381000" cy="381000"/>
          </a:xfrm>
          <a:prstGeom prst="rect">
            <a:avLst/>
          </a:prstGeom>
        </p:spPr>
      </p:pic>
      <p:sp>
        <p:nvSpPr>
          <p:cNvPr id="36" name="Rectangle 8">
            <a:extLst>
              <a:ext uri="{FF2B5EF4-FFF2-40B4-BE49-F238E27FC236}">
                <a16:creationId xmlns:a16="http://schemas.microsoft.com/office/drawing/2014/main" id="{F300E08D-4C4F-452D-A118-5126A30C4CEE}"/>
              </a:ext>
            </a:extLst>
          </p:cNvPr>
          <p:cNvSpPr/>
          <p:nvPr/>
        </p:nvSpPr>
        <p:spPr>
          <a:xfrm>
            <a:off x="2778877" y="2215605"/>
            <a:ext cx="2075073" cy="407987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210AEE5C-5707-4173-B42D-661CBD9A3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925" y="2017671"/>
            <a:ext cx="102143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38" name="Graphic 23">
            <a:extLst>
              <a:ext uri="{FF2B5EF4-FFF2-40B4-BE49-F238E27FC236}">
                <a16:creationId xmlns:a16="http://schemas.microsoft.com/office/drawing/2014/main" id="{5084A6FF-3171-4A84-AB5E-0CC70E66E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4789464" y="11125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B02402C-04C8-4ECE-8309-EC0A49353598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018064" y="574604"/>
            <a:ext cx="0" cy="30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Graphic 10">
            <a:extLst>
              <a:ext uri="{FF2B5EF4-FFF2-40B4-BE49-F238E27FC236}">
                <a16:creationId xmlns:a16="http://schemas.microsoft.com/office/drawing/2014/main" id="{6CC8713E-038D-4C3D-B8E9-A2815F034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64" y="8774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2">
            <a:extLst>
              <a:ext uri="{FF2B5EF4-FFF2-40B4-BE49-F238E27FC236}">
                <a16:creationId xmlns:a16="http://schemas.microsoft.com/office/drawing/2014/main" id="{1F9399CE-D494-4344-B776-A8C1F38D6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149" y="925360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5" name="Graphic 8">
            <a:extLst>
              <a:ext uri="{FF2B5EF4-FFF2-40B4-BE49-F238E27FC236}">
                <a16:creationId xmlns:a16="http://schemas.microsoft.com/office/drawing/2014/main" id="{81582379-B858-46E8-8914-C4FB1E5E7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530" y="15474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B1C12D3D-22F8-4EA5-92CD-87F5456BA541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>
            <a:off x="5018064" y="1334664"/>
            <a:ext cx="3066" cy="21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70F5B3D1-B4B0-4365-8FFE-29638ECF31A1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 flipH="1">
            <a:off x="3832390" y="4844562"/>
            <a:ext cx="4417" cy="40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37">
            <a:extLst>
              <a:ext uri="{FF2B5EF4-FFF2-40B4-BE49-F238E27FC236}">
                <a16:creationId xmlns:a16="http://schemas.microsoft.com/office/drawing/2014/main" id="{34FDA7AD-AD45-450A-B1D4-9ED334975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499" y="2037061"/>
            <a:ext cx="102143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927DFBEA-A815-4008-8D2D-28D8416D4CD0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3827334" y="3598836"/>
            <a:ext cx="9473" cy="29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angle 32">
            <a:extLst>
              <a:ext uri="{FF2B5EF4-FFF2-40B4-BE49-F238E27FC236}">
                <a16:creationId xmlns:a16="http://schemas.microsoft.com/office/drawing/2014/main" id="{C5FCD372-B0E0-4B66-A638-448B860DDC67}"/>
              </a:ext>
            </a:extLst>
          </p:cNvPr>
          <p:cNvSpPr/>
          <p:nvPr/>
        </p:nvSpPr>
        <p:spPr>
          <a:xfrm>
            <a:off x="5452331" y="2516516"/>
            <a:ext cx="1883162" cy="10823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grpSp>
        <p:nvGrpSpPr>
          <p:cNvPr id="171" name="Grupo 170">
            <a:extLst>
              <a:ext uri="{FF2B5EF4-FFF2-40B4-BE49-F238E27FC236}">
                <a16:creationId xmlns:a16="http://schemas.microsoft.com/office/drawing/2014/main" id="{4B3C6119-017E-4C87-BFC1-D26B6C6D8AEB}"/>
              </a:ext>
            </a:extLst>
          </p:cNvPr>
          <p:cNvGrpSpPr/>
          <p:nvPr/>
        </p:nvGrpSpPr>
        <p:grpSpPr>
          <a:xfrm>
            <a:off x="6240297" y="2949798"/>
            <a:ext cx="534634" cy="534634"/>
            <a:chOff x="5076421" y="2706652"/>
            <a:chExt cx="534634" cy="534634"/>
          </a:xfrm>
        </p:grpSpPr>
        <p:pic>
          <p:nvPicPr>
            <p:cNvPr id="172" name="Graphic 17">
              <a:extLst>
                <a:ext uri="{FF2B5EF4-FFF2-40B4-BE49-F238E27FC236}">
                  <a16:creationId xmlns:a16="http://schemas.microsoft.com/office/drawing/2014/main" id="{32C5F342-48D5-4C5B-8258-916A3B6C6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421" y="2706652"/>
              <a:ext cx="534634" cy="53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3" name="CuadroTexto 172">
              <a:extLst>
                <a:ext uri="{FF2B5EF4-FFF2-40B4-BE49-F238E27FC236}">
                  <a16:creationId xmlns:a16="http://schemas.microsoft.com/office/drawing/2014/main" id="{0460C5DA-DD38-406A-899F-2B8B0AD8A7A7}"/>
                </a:ext>
              </a:extLst>
            </p:cNvPr>
            <p:cNvSpPr txBox="1"/>
            <p:nvPr/>
          </p:nvSpPr>
          <p:spPr>
            <a:xfrm>
              <a:off x="5076421" y="2792471"/>
              <a:ext cx="534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EC2</a:t>
              </a:r>
            </a:p>
          </p:txBody>
        </p:sp>
      </p:grp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9A268B33-4059-4BC5-A0F2-1610093167F0}"/>
              </a:ext>
            </a:extLst>
          </p:cNvPr>
          <p:cNvSpPr txBox="1"/>
          <p:nvPr/>
        </p:nvSpPr>
        <p:spPr>
          <a:xfrm>
            <a:off x="5345455" y="2276823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Front-</a:t>
            </a:r>
            <a:r>
              <a:rPr lang="es-CO" sz="1000" dirty="0" err="1"/>
              <a:t>end</a:t>
            </a:r>
            <a:r>
              <a:rPr lang="es-CO" sz="1000" dirty="0"/>
              <a:t> </a:t>
            </a:r>
            <a:r>
              <a:rPr lang="es-CO" sz="1000" dirty="0" err="1"/>
              <a:t>Tier</a:t>
            </a:r>
            <a:endParaRPr lang="es-CO" sz="1000" dirty="0"/>
          </a:p>
        </p:txBody>
      </p:sp>
      <p:sp>
        <p:nvSpPr>
          <p:cNvPr id="175" name="Rectangle 7">
            <a:extLst>
              <a:ext uri="{FF2B5EF4-FFF2-40B4-BE49-F238E27FC236}">
                <a16:creationId xmlns:a16="http://schemas.microsoft.com/office/drawing/2014/main" id="{CF1100A9-66DA-4A62-894D-F3FE7A9192ED}"/>
              </a:ext>
            </a:extLst>
          </p:cNvPr>
          <p:cNvSpPr/>
          <p:nvPr/>
        </p:nvSpPr>
        <p:spPr>
          <a:xfrm>
            <a:off x="5466221" y="3890650"/>
            <a:ext cx="1874328" cy="95391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6" name="Graphic 21">
            <a:extLst>
              <a:ext uri="{FF2B5EF4-FFF2-40B4-BE49-F238E27FC236}">
                <a16:creationId xmlns:a16="http://schemas.microsoft.com/office/drawing/2014/main" id="{79867C90-E2E1-4D28-BEAB-C581362D1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6221" y="3891641"/>
            <a:ext cx="404531" cy="408819"/>
          </a:xfrm>
          <a:prstGeom prst="rect">
            <a:avLst/>
          </a:prstGeom>
        </p:spPr>
      </p:pic>
      <p:pic>
        <p:nvPicPr>
          <p:cNvPr id="177" name="Graphic 19">
            <a:extLst>
              <a:ext uri="{FF2B5EF4-FFF2-40B4-BE49-F238E27FC236}">
                <a16:creationId xmlns:a16="http://schemas.microsoft.com/office/drawing/2014/main" id="{0B484441-1564-4D5D-83F7-22EECC799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0375" y="2525921"/>
            <a:ext cx="400994" cy="381000"/>
          </a:xfrm>
          <a:prstGeom prst="rect">
            <a:avLst/>
          </a:prstGeom>
        </p:spPr>
      </p:pic>
      <p:sp>
        <p:nvSpPr>
          <p:cNvPr id="178" name="CuadroTexto 177">
            <a:extLst>
              <a:ext uri="{FF2B5EF4-FFF2-40B4-BE49-F238E27FC236}">
                <a16:creationId xmlns:a16="http://schemas.microsoft.com/office/drawing/2014/main" id="{7C23C361-F65B-4C21-BCA5-2149674CC660}"/>
              </a:ext>
            </a:extLst>
          </p:cNvPr>
          <p:cNvSpPr txBox="1"/>
          <p:nvPr/>
        </p:nvSpPr>
        <p:spPr>
          <a:xfrm>
            <a:off x="5374661" y="3656531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Back-</a:t>
            </a:r>
            <a:r>
              <a:rPr lang="es-CO" sz="1000" dirty="0" err="1"/>
              <a:t>end</a:t>
            </a:r>
            <a:r>
              <a:rPr lang="es-CO" sz="1000" dirty="0"/>
              <a:t> </a:t>
            </a:r>
            <a:r>
              <a:rPr lang="es-CO" sz="1000" dirty="0" err="1"/>
              <a:t>Tier</a:t>
            </a:r>
            <a:endParaRPr lang="es-CO" sz="1000" dirty="0"/>
          </a:p>
        </p:txBody>
      </p: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EA18DB16-CFDE-4B13-8C0D-77A9BBB8604B}"/>
              </a:ext>
            </a:extLst>
          </p:cNvPr>
          <p:cNvGrpSpPr/>
          <p:nvPr/>
        </p:nvGrpSpPr>
        <p:grpSpPr>
          <a:xfrm>
            <a:off x="5335156" y="4371281"/>
            <a:ext cx="788300" cy="432136"/>
            <a:chOff x="5866793" y="2429272"/>
            <a:chExt cx="2243137" cy="1522773"/>
          </a:xfrm>
        </p:grpSpPr>
        <p:pic>
          <p:nvPicPr>
            <p:cNvPr id="180" name="Graphic 7">
              <a:extLst>
                <a:ext uri="{FF2B5EF4-FFF2-40B4-BE49-F238E27FC236}">
                  <a16:creationId xmlns:a16="http://schemas.microsoft.com/office/drawing/2014/main" id="{3B44EA1C-BDDB-4EE5-9DB4-1E4CFD43F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6567" y="2429272"/>
              <a:ext cx="585242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" name="TextBox 9">
              <a:extLst>
                <a:ext uri="{FF2B5EF4-FFF2-40B4-BE49-F238E27FC236}">
                  <a16:creationId xmlns:a16="http://schemas.microsoft.com/office/drawing/2014/main" id="{363590FC-343C-4869-BCBE-BCFA0BC02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6793" y="3192857"/>
              <a:ext cx="2243137" cy="75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Management</a:t>
              </a:r>
              <a:br>
                <a:rPr lang="en-US" altLang="en-US" sz="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Console</a:t>
              </a:r>
            </a:p>
          </p:txBody>
        </p:sp>
      </p:grpSp>
      <p:grpSp>
        <p:nvGrpSpPr>
          <p:cNvPr id="182" name="Grupo 181">
            <a:extLst>
              <a:ext uri="{FF2B5EF4-FFF2-40B4-BE49-F238E27FC236}">
                <a16:creationId xmlns:a16="http://schemas.microsoft.com/office/drawing/2014/main" id="{672FC2D3-4E8A-4134-9299-9A6A609FA410}"/>
              </a:ext>
            </a:extLst>
          </p:cNvPr>
          <p:cNvGrpSpPr/>
          <p:nvPr/>
        </p:nvGrpSpPr>
        <p:grpSpPr>
          <a:xfrm>
            <a:off x="5452331" y="5531968"/>
            <a:ext cx="1805492" cy="645325"/>
            <a:chOff x="6414724" y="3489295"/>
            <a:chExt cx="2243137" cy="826384"/>
          </a:xfrm>
        </p:grpSpPr>
        <p:pic>
          <p:nvPicPr>
            <p:cNvPr id="183" name="Graphic 6">
              <a:extLst>
                <a:ext uri="{FF2B5EF4-FFF2-40B4-BE49-F238E27FC236}">
                  <a16:creationId xmlns:a16="http://schemas.microsoft.com/office/drawing/2014/main" id="{6A1367F7-7B58-4B8F-8D94-BDE157E391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5377" y="3489295"/>
              <a:ext cx="449106" cy="449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" name="TextBox 9">
              <a:extLst>
                <a:ext uri="{FF2B5EF4-FFF2-40B4-BE49-F238E27FC236}">
                  <a16:creationId xmlns:a16="http://schemas.microsoft.com/office/drawing/2014/main" id="{50430C61-5067-421E-A67A-438FD171B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4724" y="3946347"/>
              <a:ext cx="2243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Relational Database Service (Amazon RDS)</a:t>
              </a:r>
            </a:p>
          </p:txBody>
        </p:sp>
      </p:grpSp>
      <p:sp>
        <p:nvSpPr>
          <p:cNvPr id="185" name="Rectangle 7">
            <a:extLst>
              <a:ext uri="{FF2B5EF4-FFF2-40B4-BE49-F238E27FC236}">
                <a16:creationId xmlns:a16="http://schemas.microsoft.com/office/drawing/2014/main" id="{18F6BCAA-4897-4067-8AA9-06DA276DBF04}"/>
              </a:ext>
            </a:extLst>
          </p:cNvPr>
          <p:cNvSpPr/>
          <p:nvPr/>
        </p:nvSpPr>
        <p:spPr>
          <a:xfrm>
            <a:off x="5457386" y="5248270"/>
            <a:ext cx="1883163" cy="95391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6" name="Graphic 21">
            <a:extLst>
              <a:ext uri="{FF2B5EF4-FFF2-40B4-BE49-F238E27FC236}">
                <a16:creationId xmlns:a16="http://schemas.microsoft.com/office/drawing/2014/main" id="{61000758-A8EE-4DA8-A663-C14EB2F62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9614" y="5237042"/>
            <a:ext cx="406438" cy="408819"/>
          </a:xfrm>
          <a:prstGeom prst="rect">
            <a:avLst/>
          </a:prstGeom>
        </p:spPr>
      </p:pic>
      <p:sp>
        <p:nvSpPr>
          <p:cNvPr id="187" name="CuadroTexto 186">
            <a:extLst>
              <a:ext uri="{FF2B5EF4-FFF2-40B4-BE49-F238E27FC236}">
                <a16:creationId xmlns:a16="http://schemas.microsoft.com/office/drawing/2014/main" id="{749CC0DA-58F9-4E76-BBC9-709541A4DF4E}"/>
              </a:ext>
            </a:extLst>
          </p:cNvPr>
          <p:cNvSpPr txBox="1"/>
          <p:nvPr/>
        </p:nvSpPr>
        <p:spPr>
          <a:xfrm>
            <a:off x="5408720" y="5048317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RDS </a:t>
            </a:r>
            <a:r>
              <a:rPr lang="es-CO" sz="1000" dirty="0" err="1"/>
              <a:t>Tier</a:t>
            </a:r>
            <a:endParaRPr lang="es-CO" sz="1000" dirty="0"/>
          </a:p>
        </p:txBody>
      </p: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1F2457CE-6092-41A4-86F0-684CC30B957B}"/>
              </a:ext>
            </a:extLst>
          </p:cNvPr>
          <p:cNvGrpSpPr/>
          <p:nvPr/>
        </p:nvGrpSpPr>
        <p:grpSpPr>
          <a:xfrm>
            <a:off x="6240297" y="4171027"/>
            <a:ext cx="534634" cy="534634"/>
            <a:chOff x="5828683" y="3061050"/>
            <a:chExt cx="534634" cy="534634"/>
          </a:xfrm>
        </p:grpSpPr>
        <p:pic>
          <p:nvPicPr>
            <p:cNvPr id="189" name="Graphic 17">
              <a:extLst>
                <a:ext uri="{FF2B5EF4-FFF2-40B4-BE49-F238E27FC236}">
                  <a16:creationId xmlns:a16="http://schemas.microsoft.com/office/drawing/2014/main" id="{D765A451-7651-404A-A84F-A6B875881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8683" y="3061050"/>
              <a:ext cx="534634" cy="53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0" name="CuadroTexto 189">
              <a:extLst>
                <a:ext uri="{FF2B5EF4-FFF2-40B4-BE49-F238E27FC236}">
                  <a16:creationId xmlns:a16="http://schemas.microsoft.com/office/drawing/2014/main" id="{AB7B1036-C5DC-41FE-A5A5-D720FDFC76FE}"/>
                </a:ext>
              </a:extLst>
            </p:cNvPr>
            <p:cNvSpPr txBox="1"/>
            <p:nvPr/>
          </p:nvSpPr>
          <p:spPr>
            <a:xfrm>
              <a:off x="5828683" y="3135661"/>
              <a:ext cx="534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EC2</a:t>
              </a:r>
            </a:p>
          </p:txBody>
        </p:sp>
      </p:grpSp>
      <p:sp>
        <p:nvSpPr>
          <p:cNvPr id="191" name="Rectangle 8">
            <a:extLst>
              <a:ext uri="{FF2B5EF4-FFF2-40B4-BE49-F238E27FC236}">
                <a16:creationId xmlns:a16="http://schemas.microsoft.com/office/drawing/2014/main" id="{DABEFF57-9861-4AAC-B886-98A74156CFD8}"/>
              </a:ext>
            </a:extLst>
          </p:cNvPr>
          <p:cNvSpPr/>
          <p:nvPr/>
        </p:nvSpPr>
        <p:spPr>
          <a:xfrm>
            <a:off x="5345455" y="2215605"/>
            <a:ext cx="2075073" cy="407987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cxnSp>
        <p:nvCxnSpPr>
          <p:cNvPr id="192" name="Conector recto de flecha 191">
            <a:extLst>
              <a:ext uri="{FF2B5EF4-FFF2-40B4-BE49-F238E27FC236}">
                <a16:creationId xmlns:a16="http://schemas.microsoft.com/office/drawing/2014/main" id="{8E7DFCE6-0B1F-4C37-82EA-AE71DC2CFBED}"/>
              </a:ext>
            </a:extLst>
          </p:cNvPr>
          <p:cNvCxnSpPr>
            <a:cxnSpLocks/>
            <a:stCxn id="175" idx="2"/>
            <a:endCxn id="185" idx="0"/>
          </p:cNvCxnSpPr>
          <p:nvPr/>
        </p:nvCxnSpPr>
        <p:spPr>
          <a:xfrm flipH="1">
            <a:off x="6398968" y="4844562"/>
            <a:ext cx="4417" cy="40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ector recto de flecha 192">
            <a:extLst>
              <a:ext uri="{FF2B5EF4-FFF2-40B4-BE49-F238E27FC236}">
                <a16:creationId xmlns:a16="http://schemas.microsoft.com/office/drawing/2014/main" id="{9BBD859F-635A-4BDF-BA08-242CE285275D}"/>
              </a:ext>
            </a:extLst>
          </p:cNvPr>
          <p:cNvCxnSpPr>
            <a:stCxn id="170" idx="2"/>
            <a:endCxn id="175" idx="0"/>
          </p:cNvCxnSpPr>
          <p:nvPr/>
        </p:nvCxnSpPr>
        <p:spPr>
          <a:xfrm>
            <a:off x="6393912" y="3598836"/>
            <a:ext cx="9473" cy="29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ector: angular 194">
            <a:extLst>
              <a:ext uri="{FF2B5EF4-FFF2-40B4-BE49-F238E27FC236}">
                <a16:creationId xmlns:a16="http://schemas.microsoft.com/office/drawing/2014/main" id="{D64FB090-56A9-46F7-A1DE-2FA630649717}"/>
              </a:ext>
            </a:extLst>
          </p:cNvPr>
          <p:cNvCxnSpPr>
            <a:stCxn id="45" idx="2"/>
            <a:endCxn id="36" idx="0"/>
          </p:cNvCxnSpPr>
          <p:nvPr/>
        </p:nvCxnSpPr>
        <p:spPr>
          <a:xfrm rot="5400000">
            <a:off x="4313309" y="1507784"/>
            <a:ext cx="210926" cy="1204716"/>
          </a:xfrm>
          <a:prstGeom prst="bentConnector3">
            <a:avLst>
              <a:gd name="adj1" fmla="val 430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ector: angular 196">
            <a:extLst>
              <a:ext uri="{FF2B5EF4-FFF2-40B4-BE49-F238E27FC236}">
                <a16:creationId xmlns:a16="http://schemas.microsoft.com/office/drawing/2014/main" id="{DEC9C1BF-FF2E-4855-BC23-79B1F301DB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96345" y="1416487"/>
            <a:ext cx="210926" cy="1361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">
            <a:extLst>
              <a:ext uri="{FF2B5EF4-FFF2-40B4-BE49-F238E27FC236}">
                <a16:creationId xmlns:a16="http://schemas.microsoft.com/office/drawing/2014/main" id="{33DA0873-73A0-4503-BBAC-3603EAAEE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343" y="1560364"/>
            <a:ext cx="13398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3CC0843-847D-4821-846B-1C2610B4EFE6}"/>
              </a:ext>
            </a:extLst>
          </p:cNvPr>
          <p:cNvCxnSpPr>
            <a:endCxn id="185" idx="1"/>
          </p:cNvCxnSpPr>
          <p:nvPr/>
        </p:nvCxnSpPr>
        <p:spPr>
          <a:xfrm flipV="1">
            <a:off x="4768915" y="5725226"/>
            <a:ext cx="688471" cy="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59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126</Words>
  <Application>Microsoft Office PowerPoint</Application>
  <PresentationFormat>Panorámica</PresentationFormat>
  <Paragraphs>30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ArialMT</vt:lpstr>
      <vt:lpstr>Calibri</vt:lpstr>
      <vt:lpstr>Calibri Light</vt:lpstr>
      <vt:lpstr>Rubik-Light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dsromeror5@gmail.com</dc:creator>
  <cp:lastModifiedBy>dsromeror5@gmail.com</cp:lastModifiedBy>
  <cp:revision>13</cp:revision>
  <dcterms:created xsi:type="dcterms:W3CDTF">2021-10-24T00:06:59Z</dcterms:created>
  <dcterms:modified xsi:type="dcterms:W3CDTF">2021-12-08T23:11:23Z</dcterms:modified>
</cp:coreProperties>
</file>