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4" r:id="rId15"/>
    <p:sldId id="272" r:id="rId16"/>
    <p:sldId id="271" r:id="rId17"/>
    <p:sldId id="273" r:id="rId18"/>
    <p:sldId id="270" r:id="rId19"/>
    <p:sldId id="269" r:id="rId20"/>
    <p:sldId id="277" r:id="rId21"/>
    <p:sldId id="276" r:id="rId22"/>
    <p:sldId id="278" r:id="rId23"/>
    <p:sldId id="279" r:id="rId24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DE6B1-C7EB-4493-A622-1E4BE6E1E85E}" type="datetimeFigureOut">
              <a:rPr lang="es-CR" smtClean="0"/>
              <a:pPr/>
              <a:t>27/5/2024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EB975-0856-4705-94B2-CBF8931D184D}" type="slidenum">
              <a:rPr lang="es-CR" smtClean="0"/>
              <a:pPr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72E9-43BE-4ED8-83FF-B67452E1B318}" type="datetimeFigureOut">
              <a:rPr lang="es-CR" smtClean="0"/>
              <a:pPr/>
              <a:t>27/5/2024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BF35-0743-4A02-A6CD-362C13B411F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72E9-43BE-4ED8-83FF-B67452E1B318}" type="datetimeFigureOut">
              <a:rPr lang="es-CR" smtClean="0"/>
              <a:pPr/>
              <a:t>27/5/2024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BF35-0743-4A02-A6CD-362C13B411F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72E9-43BE-4ED8-83FF-B67452E1B318}" type="datetimeFigureOut">
              <a:rPr lang="es-CR" smtClean="0"/>
              <a:pPr/>
              <a:t>27/5/2024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BF35-0743-4A02-A6CD-362C13B411F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72E9-43BE-4ED8-83FF-B67452E1B318}" type="datetimeFigureOut">
              <a:rPr lang="es-CR" smtClean="0"/>
              <a:pPr/>
              <a:t>27/5/2024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BF35-0743-4A02-A6CD-362C13B411F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72E9-43BE-4ED8-83FF-B67452E1B318}" type="datetimeFigureOut">
              <a:rPr lang="es-CR" smtClean="0"/>
              <a:pPr/>
              <a:t>27/5/2024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BF35-0743-4A02-A6CD-362C13B411F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72E9-43BE-4ED8-83FF-B67452E1B318}" type="datetimeFigureOut">
              <a:rPr lang="es-CR" smtClean="0"/>
              <a:pPr/>
              <a:t>27/5/2024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BF35-0743-4A02-A6CD-362C13B411F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72E9-43BE-4ED8-83FF-B67452E1B318}" type="datetimeFigureOut">
              <a:rPr lang="es-CR" smtClean="0"/>
              <a:pPr/>
              <a:t>27/5/2024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BF35-0743-4A02-A6CD-362C13B411F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72E9-43BE-4ED8-83FF-B67452E1B318}" type="datetimeFigureOut">
              <a:rPr lang="es-CR" smtClean="0"/>
              <a:pPr/>
              <a:t>27/5/2024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BF35-0743-4A02-A6CD-362C13B411F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72E9-43BE-4ED8-83FF-B67452E1B318}" type="datetimeFigureOut">
              <a:rPr lang="es-CR" smtClean="0"/>
              <a:pPr/>
              <a:t>27/5/2024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BF35-0743-4A02-A6CD-362C13B411F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72E9-43BE-4ED8-83FF-B67452E1B318}" type="datetimeFigureOut">
              <a:rPr lang="es-CR" smtClean="0"/>
              <a:pPr/>
              <a:t>27/5/2024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BF35-0743-4A02-A6CD-362C13B411F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72E9-43BE-4ED8-83FF-B67452E1B318}" type="datetimeFigureOut">
              <a:rPr lang="es-CR" smtClean="0"/>
              <a:pPr/>
              <a:t>27/5/2024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BF35-0743-4A02-A6CD-362C13B411F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172E9-43BE-4ED8-83FF-B67452E1B318}" type="datetimeFigureOut">
              <a:rPr lang="es-CR" smtClean="0"/>
              <a:pPr/>
              <a:t>27/5/2024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BF35-0743-4A02-A6CD-362C13B411FE}" type="slidenum">
              <a:rPr lang="es-CR" smtClean="0"/>
              <a:pPr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1071538" y="5286388"/>
            <a:ext cx="721523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1643050"/>
            <a:ext cx="7772400" cy="10001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CR" b="1" i="1" dirty="0"/>
              <a:t>Curso: Programación II.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0166" y="5286388"/>
            <a:ext cx="6400800" cy="1143008"/>
          </a:xfrm>
        </p:spPr>
        <p:txBody>
          <a:bodyPr>
            <a:normAutofit lnSpcReduction="10000"/>
          </a:bodyPr>
          <a:lstStyle/>
          <a:p>
            <a:r>
              <a:rPr lang="es-CR" dirty="0" err="1">
                <a:solidFill>
                  <a:schemeClr val="bg1"/>
                </a:solidFill>
              </a:rPr>
              <a:t>Prof</a:t>
            </a:r>
            <a:r>
              <a:rPr lang="es-CR" dirty="0">
                <a:solidFill>
                  <a:schemeClr val="bg1"/>
                </a:solidFill>
              </a:rPr>
              <a:t>: </a:t>
            </a:r>
            <a:r>
              <a:rPr lang="es-CR" dirty="0" err="1">
                <a:solidFill>
                  <a:schemeClr val="bg1"/>
                </a:solidFill>
              </a:rPr>
              <a:t>S.Caamaño</a:t>
            </a:r>
            <a:endParaRPr lang="es-CR" dirty="0">
              <a:solidFill>
                <a:schemeClr val="bg1"/>
              </a:solidFill>
            </a:endParaRPr>
          </a:p>
          <a:p>
            <a:r>
              <a:rPr lang="es-CR" dirty="0">
                <a:solidFill>
                  <a:schemeClr val="bg1"/>
                </a:solidFill>
              </a:rPr>
              <a:t>Año: 2024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928794" y="3000372"/>
            <a:ext cx="529548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Patrón de Diseño:</a:t>
            </a:r>
          </a:p>
          <a:p>
            <a:pPr algn="ctr"/>
            <a:r>
              <a:rPr lang="es-ES" sz="5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Factory</a:t>
            </a:r>
            <a:r>
              <a:rPr lang="es-E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</a:t>
            </a:r>
            <a:r>
              <a:rPr lang="es-ES" sz="5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Method</a:t>
            </a:r>
            <a:endParaRPr lang="es-E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00034" y="285728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6000" b="1" i="1" dirty="0"/>
              <a:t>Universidad Nacional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8090171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838" y="714356"/>
            <a:ext cx="772169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2724150"/>
            <a:ext cx="84677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2071670" y="714356"/>
            <a:ext cx="4929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4800" b="1" i="1" dirty="0"/>
              <a:t>  </a:t>
            </a:r>
            <a:r>
              <a:rPr lang="es-CR" sz="4800" b="1" i="1" dirty="0" err="1"/>
              <a:t>Factory</a:t>
            </a:r>
            <a:r>
              <a:rPr lang="es-CR" sz="4800" b="1" i="1" dirty="0"/>
              <a:t> </a:t>
            </a:r>
            <a:r>
              <a:rPr lang="es-CR" sz="4800" b="1" i="1" dirty="0" err="1"/>
              <a:t>Method</a:t>
            </a:r>
            <a:endParaRPr lang="es-CR" sz="4800" b="1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357" y="500042"/>
            <a:ext cx="8297254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500306"/>
            <a:ext cx="8229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s-CR" sz="8800" dirty="0"/>
              <a:t>Ejemplo No.2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214414" y="428604"/>
            <a:ext cx="6572296" cy="1000108"/>
          </a:xfrm>
        </p:spPr>
        <p:txBody>
          <a:bodyPr/>
          <a:lstStyle/>
          <a:p>
            <a:r>
              <a:rPr lang="es-CR" b="1" i="1" u="sng" dirty="0"/>
              <a:t>Desconociendo el Patrón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714488"/>
            <a:ext cx="4733925" cy="4629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1285852" y="428604"/>
            <a:ext cx="6786610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000100" y="357166"/>
            <a:ext cx="7072362" cy="93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 se desconoce el Patrón</a:t>
            </a:r>
            <a:r>
              <a:rPr kumimoji="0" lang="es-CR" sz="4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   Código     </a:t>
            </a:r>
            <a:br>
              <a:rPr kumimoji="0" lang="es-C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</a:br>
            <a:r>
              <a:rPr kumimoji="0" lang="es-C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                  </a:t>
            </a:r>
            <a:r>
              <a:rPr kumimoji="0" lang="es-CR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Factory</a:t>
            </a:r>
            <a:r>
              <a:rPr kumimoji="0" lang="es-C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 </a:t>
            </a:r>
            <a:r>
              <a:rPr kumimoji="0" lang="es-CR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Method</a:t>
            </a:r>
            <a:r>
              <a:rPr kumimoji="0" lang="es-C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          Espagueti</a:t>
            </a:r>
            <a:endParaRPr kumimoji="0" lang="es-CR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35824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229600" cy="1143000"/>
          </a:xfrm>
        </p:spPr>
        <p:txBody>
          <a:bodyPr/>
          <a:lstStyle/>
          <a:p>
            <a:r>
              <a:rPr lang="es-CR" b="1" i="1" dirty="0">
                <a:solidFill>
                  <a:schemeClr val="accent1"/>
                </a:solidFill>
              </a:rPr>
              <a:t>Solución de acuerdo al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3000372"/>
            <a:ext cx="8643998" cy="175736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s-CR" sz="9600" dirty="0" err="1">
                <a:solidFill>
                  <a:schemeClr val="accent2"/>
                </a:solidFill>
              </a:rPr>
              <a:t>Factory</a:t>
            </a:r>
            <a:r>
              <a:rPr lang="es-CR" sz="9600" dirty="0">
                <a:solidFill>
                  <a:schemeClr val="accent2"/>
                </a:solidFill>
              </a:rPr>
              <a:t> </a:t>
            </a:r>
            <a:r>
              <a:rPr lang="es-CR" sz="9600" dirty="0" err="1">
                <a:solidFill>
                  <a:schemeClr val="accent2"/>
                </a:solidFill>
              </a:rPr>
              <a:t>Method</a:t>
            </a:r>
            <a:endParaRPr lang="es-CR" sz="9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39784"/>
          </a:xfrm>
        </p:spPr>
        <p:txBody>
          <a:bodyPr/>
          <a:lstStyle/>
          <a:p>
            <a:r>
              <a:rPr lang="es-CR" b="1" dirty="0" err="1"/>
              <a:t>Factory</a:t>
            </a:r>
            <a:r>
              <a:rPr lang="es-CR" b="1" dirty="0"/>
              <a:t> </a:t>
            </a:r>
            <a:r>
              <a:rPr lang="es-CR" b="1" dirty="0" err="1"/>
              <a:t>Method</a:t>
            </a:r>
            <a:r>
              <a:rPr lang="es-CR" dirty="0"/>
              <a:t>:   </a:t>
            </a:r>
            <a:r>
              <a:rPr lang="es-CR" b="1" i="1" dirty="0"/>
              <a:t>Figura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81153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714480" y="2214554"/>
            <a:ext cx="6189067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ES" sz="9600" b="1" cap="none" spc="0" dirty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Preguntas.?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642918"/>
            <a:ext cx="7858179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928794" y="2000240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>
                <a:solidFill>
                  <a:schemeClr val="bg1"/>
                </a:solidFill>
              </a:rPr>
              <a:t>También conocido como:  Constructor Virtual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357158" y="357166"/>
            <a:ext cx="8572560" cy="928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62965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142976" y="214290"/>
            <a:ext cx="857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6000" b="1" i="1" dirty="0" err="1">
                <a:solidFill>
                  <a:schemeClr val="bg2"/>
                </a:solidFill>
              </a:rPr>
              <a:t>Quiz</a:t>
            </a:r>
            <a:r>
              <a:rPr lang="es-CR" sz="6000" b="1" i="1" dirty="0">
                <a:solidFill>
                  <a:schemeClr val="bg2"/>
                </a:solidFill>
              </a:rPr>
              <a:t>:  </a:t>
            </a:r>
            <a:r>
              <a:rPr lang="es-CR" sz="6000" b="1" i="1" dirty="0" err="1">
                <a:solidFill>
                  <a:schemeClr val="bg2"/>
                </a:solidFill>
              </a:rPr>
              <a:t>Factory</a:t>
            </a:r>
            <a:r>
              <a:rPr lang="es-CR" sz="6000" b="1" i="1" dirty="0">
                <a:solidFill>
                  <a:schemeClr val="bg2"/>
                </a:solidFill>
              </a:rPr>
              <a:t> </a:t>
            </a:r>
            <a:r>
              <a:rPr lang="es-CR" sz="6000" b="1" i="1" dirty="0" err="1">
                <a:solidFill>
                  <a:schemeClr val="bg2"/>
                </a:solidFill>
              </a:rPr>
              <a:t>Method</a:t>
            </a:r>
            <a:r>
              <a:rPr lang="es-CR" sz="6000" b="1" i="1" dirty="0">
                <a:solidFill>
                  <a:schemeClr val="bg2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142844" y="1428736"/>
            <a:ext cx="8858312" cy="3143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3 Rectángulo"/>
          <p:cNvSpPr/>
          <p:nvPr/>
        </p:nvSpPr>
        <p:spPr>
          <a:xfrm>
            <a:off x="142844" y="2357430"/>
            <a:ext cx="889878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8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Ejemplo en Código</a:t>
            </a:r>
            <a:endParaRPr lang="es-ES" sz="8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571472" y="214290"/>
            <a:ext cx="8358246" cy="5715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4 Rectángulo redondeado"/>
          <p:cNvSpPr/>
          <p:nvPr/>
        </p:nvSpPr>
        <p:spPr>
          <a:xfrm>
            <a:off x="1000100" y="5500702"/>
            <a:ext cx="7215238" cy="8572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5572140"/>
            <a:ext cx="7643866" cy="796908"/>
          </a:xfrm>
        </p:spPr>
        <p:txBody>
          <a:bodyPr/>
          <a:lstStyle/>
          <a:p>
            <a:r>
              <a:rPr lang="es-CR" b="1" dirty="0" err="1"/>
              <a:t>Factory</a:t>
            </a:r>
            <a:r>
              <a:rPr lang="es-CR" b="1" dirty="0"/>
              <a:t> </a:t>
            </a:r>
            <a:r>
              <a:rPr lang="es-CR" b="1" dirty="0" err="1"/>
              <a:t>Method</a:t>
            </a:r>
            <a:r>
              <a:rPr lang="es-CR" dirty="0"/>
              <a:t>: </a:t>
            </a:r>
            <a:r>
              <a:rPr lang="es-CR" b="1" i="1" dirty="0"/>
              <a:t>Codificación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4" y="857232"/>
            <a:ext cx="894401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1000100" y="28572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Realice un programa utilizando el siguiente DRC  con ayuda del </a:t>
            </a:r>
            <a:r>
              <a:rPr lang="es-CR" dirty="0" err="1"/>
              <a:t>Factory</a:t>
            </a:r>
            <a:r>
              <a:rPr lang="es-CR" dirty="0"/>
              <a:t> </a:t>
            </a:r>
            <a:r>
              <a:rPr lang="es-CR" dirty="0" err="1"/>
              <a:t>Method</a:t>
            </a:r>
            <a:r>
              <a:rPr lang="es-CR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071670" y="2214554"/>
            <a:ext cx="4889764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Gracias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619125"/>
            <a:ext cx="794385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234" y="446894"/>
            <a:ext cx="8375608" cy="591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865" y="714356"/>
            <a:ext cx="8124101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500306"/>
            <a:ext cx="8229600" cy="1143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s-CR" sz="8800" dirty="0"/>
              <a:t>Ejemplo No.1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285" y="571480"/>
            <a:ext cx="8393649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571480"/>
            <a:ext cx="8206863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8071833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91</Words>
  <Application>Microsoft Office PowerPoint</Application>
  <PresentationFormat>Presentación en pantalla (4:3)</PresentationFormat>
  <Paragraphs>21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de Office</vt:lpstr>
      <vt:lpstr>Curso: Programación II.</vt:lpstr>
      <vt:lpstr>Presentación de PowerPoint</vt:lpstr>
      <vt:lpstr>Presentación de PowerPoint</vt:lpstr>
      <vt:lpstr>Presentación de PowerPoint</vt:lpstr>
      <vt:lpstr>Presentación de PowerPoint</vt:lpstr>
      <vt:lpstr>Ejemplo No.1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No.2</vt:lpstr>
      <vt:lpstr>Desconociendo el Patrón</vt:lpstr>
      <vt:lpstr>Presentación de PowerPoint</vt:lpstr>
      <vt:lpstr>Solución de acuerdo al patrón</vt:lpstr>
      <vt:lpstr>Factory Method:   Figura</vt:lpstr>
      <vt:lpstr>Presentación de PowerPoint</vt:lpstr>
      <vt:lpstr>Presentación de PowerPoint</vt:lpstr>
      <vt:lpstr>Presentación de PowerPoint</vt:lpstr>
      <vt:lpstr>Factory Method: Codificación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Programación II.</dc:title>
  <dc:creator>Santiago Caamaño</dc:creator>
  <cp:lastModifiedBy>Santiago Caamaño</cp:lastModifiedBy>
  <cp:revision>11</cp:revision>
  <dcterms:created xsi:type="dcterms:W3CDTF">2019-06-03T20:39:25Z</dcterms:created>
  <dcterms:modified xsi:type="dcterms:W3CDTF">2024-05-27T16:56:48Z</dcterms:modified>
</cp:coreProperties>
</file>