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772400" cy="100584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810000" y="2951280"/>
            <a:ext cx="10560600" cy="1468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1400" cy="520308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810000" y="2951280"/>
            <a:ext cx="10560600" cy="1468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810000" y="5281200"/>
            <a:ext cx="5153040" cy="43308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21520" y="5281200"/>
            <a:ext cx="5153040" cy="43308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21100" y="812800"/>
            <a:ext cx="10571400" cy="2120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CR" sz="54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Patrón de diseño</a:t>
            </a:r>
            <a:br>
              <a:rPr dirty="0"/>
            </a:br>
            <a:r>
              <a:rPr lang="es-CR" sz="54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</a:t>
            </a:r>
            <a:r>
              <a:rPr lang="es-CR" sz="5400" b="1" strike="noStrike" spc="-1" dirty="0" err="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</a:t>
            </a:r>
            <a:r>
              <a:rPr lang="es-CR" sz="54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Factory</a:t>
            </a:r>
            <a:endParaRPr lang="es-CR" sz="5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829480" y="5308800"/>
            <a:ext cx="3603820" cy="97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s-C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Prof</a:t>
            </a:r>
            <a:r>
              <a:rPr lang="es-C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Santiago Caamaño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s-C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Año: 2024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s-C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Compendio</a:t>
            </a:r>
            <a:endParaRPr lang="es-C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-695160" y="2588760"/>
            <a:ext cx="311580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R" sz="2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 J E M P L O</a:t>
            </a:r>
            <a:endParaRPr lang="es-CR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Imagen 1"/>
          <p:cNvPicPr/>
          <p:nvPr/>
        </p:nvPicPr>
        <p:blipFill>
          <a:blip r:embed="rId2"/>
          <a:stretch/>
        </p:blipFill>
        <p:spPr>
          <a:xfrm>
            <a:off x="1213200" y="0"/>
            <a:ext cx="10234440" cy="68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n 225"/>
          <p:cNvPicPr/>
          <p:nvPr/>
        </p:nvPicPr>
        <p:blipFill>
          <a:blip r:embed="rId2"/>
          <a:stretch/>
        </p:blipFill>
        <p:spPr>
          <a:xfrm>
            <a:off x="1656000" y="136080"/>
            <a:ext cx="8999640" cy="660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F6CCFA1-147B-3DCF-B1AD-F9B21DC7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5" y="164934"/>
            <a:ext cx="10257575" cy="640222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35040" y="2090880"/>
            <a:ext cx="1056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R" sz="48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¡MUCHAS GRACIAS!</a:t>
            </a:r>
            <a:endParaRPr lang="es-CR" sz="4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C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Información básica</a:t>
            </a:r>
            <a:endParaRPr lang="es-C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También conocido como kit.</a:t>
            </a: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Tipo de patron</a:t>
            </a: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 Qué es una familia de objetos ?</a:t>
            </a: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83000" y="1526040"/>
            <a:ext cx="1056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R" sz="48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 X P L I C A C I Ó N</a:t>
            </a:r>
            <a:endParaRPr lang="es-CR" sz="4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n 3"/>
          <p:cNvPicPr/>
          <p:nvPr/>
        </p:nvPicPr>
        <p:blipFill>
          <a:blip r:embed="rId2"/>
          <a:stretch/>
        </p:blipFill>
        <p:spPr>
          <a:xfrm>
            <a:off x="472320" y="699120"/>
            <a:ext cx="11196000" cy="547452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6284880" y="971280"/>
            <a:ext cx="4275000" cy="5318280"/>
          </a:xfrm>
          <a:prstGeom prst="donut">
            <a:avLst>
              <a:gd name="adj" fmla="val 2406"/>
            </a:avLst>
          </a:prstGeom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  <p:sp>
        <p:nvSpPr>
          <p:cNvPr id="202" name="CustomShape 2"/>
          <p:cNvSpPr/>
          <p:nvPr/>
        </p:nvSpPr>
        <p:spPr>
          <a:xfrm rot="5400000">
            <a:off x="994680" y="-65160"/>
            <a:ext cx="4275000" cy="5318280"/>
          </a:xfrm>
          <a:prstGeom prst="donut">
            <a:avLst>
              <a:gd name="adj" fmla="val 2406"/>
            </a:avLst>
          </a:prstGeom>
          <a:solidFill>
            <a:srgbClr val="92D050"/>
          </a:solidFill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000" fill="hold"/>
                                        <p:tgtEl>
                                          <p:spTgt spid="20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000" fill="hold"/>
                                        <p:tgtEl>
                                          <p:spTgt spid="20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1000" fill="hold"/>
                                        <p:tgtEl>
                                          <p:spTgt spid="20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20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1000" fill="hold"/>
                                        <p:tgtEl>
                                          <p:spTgt spid="20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" dur="1000" fill="hold"/>
                                        <p:tgtEl>
                                          <p:spTgt spid="20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69240" y="748440"/>
            <a:ext cx="3503880" cy="14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46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Fábrica Abstracta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569240" y="4007160"/>
            <a:ext cx="3503880" cy="14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46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Fábrica Concreta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783880" y="2328120"/>
            <a:ext cx="1074600" cy="15458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  <p:sp>
        <p:nvSpPr>
          <p:cNvPr id="206" name="CustomShape 4"/>
          <p:cNvSpPr/>
          <p:nvPr/>
        </p:nvSpPr>
        <p:spPr>
          <a:xfrm>
            <a:off x="7033320" y="748440"/>
            <a:ext cx="3503880" cy="14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46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Producto Abstracto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7033320" y="4007160"/>
            <a:ext cx="3503880" cy="14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46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Producto Concreta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8247960" y="2328120"/>
            <a:ext cx="1074600" cy="15458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  <p:sp>
        <p:nvSpPr>
          <p:cNvPr id="209" name="CustomShape 7"/>
          <p:cNvSpPr/>
          <p:nvPr/>
        </p:nvSpPr>
        <p:spPr>
          <a:xfrm flipV="1">
            <a:off x="4921560" y="4728960"/>
            <a:ext cx="228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 cap="rnd">
            <a:solidFill>
              <a:srgbClr val="4A7EBB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64200" y="3210480"/>
            <a:ext cx="2106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-1">
                <a:solidFill>
                  <a:srgbClr val="C1FFF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Cliente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567280" y="3144960"/>
            <a:ext cx="2995200" cy="14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46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Producto Concreto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386160" y="3310200"/>
            <a:ext cx="5150880" cy="668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  <p:sp>
        <p:nvSpPr>
          <p:cNvPr id="213" name="CustomShape 4"/>
          <p:cNvSpPr/>
          <p:nvPr/>
        </p:nvSpPr>
        <p:spPr>
          <a:xfrm>
            <a:off x="4875480" y="2688840"/>
            <a:ext cx="2407680" cy="19310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  <p:sp>
        <p:nvSpPr>
          <p:cNvPr id="214" name="CustomShape 5"/>
          <p:cNvSpPr/>
          <p:nvPr/>
        </p:nvSpPr>
        <p:spPr>
          <a:xfrm>
            <a:off x="4464000" y="894960"/>
            <a:ext cx="2995200" cy="14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R" sz="4400" b="1" strike="noStrike" spc="46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Fábrica Concreta</a:t>
            </a:r>
            <a:endParaRPr lang="es-CR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 rot="1615200">
            <a:off x="7497000" y="2042640"/>
            <a:ext cx="2714400" cy="65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  <p:sp>
        <p:nvSpPr>
          <p:cNvPr id="216" name="CustomShape 7"/>
          <p:cNvSpPr/>
          <p:nvPr/>
        </p:nvSpPr>
        <p:spPr>
          <a:xfrm rot="19932000">
            <a:off x="1756080" y="1959480"/>
            <a:ext cx="2714400" cy="65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C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" dur="500" fill="hold"/>
                                        <p:tgtEl>
                                          <p:spTgt spid="21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5" dur="500" fill="hold"/>
                                        <p:tgtEl>
                                          <p:spTgt spid="21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" dur="500" fill="hold"/>
                                        <p:tgtEl>
                                          <p:spTgt spid="21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2" dur="500" fill="hold"/>
                                        <p:tgtEl>
                                          <p:spTgt spid="21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5" dur="500" fill="hold"/>
                                        <p:tgtEl>
                                          <p:spTgt spid="21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6" dur="500" fill="hold"/>
                                        <p:tgtEl>
                                          <p:spTgt spid="21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C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Utilizarlo cuando…</a:t>
            </a:r>
            <a:endParaRPr lang="es-C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sistema debe ser independiente de cómo se crean, componen  y representan sus productos.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sistema debe configurarse con una de entre varias familias de productos.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desea ofrecer un catálogo de clases-producto, revelando sus interfaces pero no sus implementaciones.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necesita reforzar la noción de dependencia mutua entre ciertos objetos.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Consecuencias</a:t>
            </a:r>
            <a:endParaRPr lang="es-C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18640" y="2222280"/>
            <a:ext cx="5185080" cy="363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Ventajas</a:t>
            </a: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Aísla las clases concretas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Facilita el intercambio de familias de productos.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Promueve la consistencia entre productos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004440" y="2504520"/>
            <a:ext cx="5185080" cy="363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es-C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Desventajas</a:t>
            </a: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endParaRPr lang="es-CR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necesita crear mínimo una familia de objetos para poder trabajar.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 agregar nuevos productos se debe modificar cada una de las fábricas.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resto del sistema debe trabajar sin distinguir entre familias.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C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Información adicional…</a:t>
            </a:r>
            <a:endParaRPr lang="es-C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167200" y="2183760"/>
            <a:ext cx="7856640" cy="36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 patrón de alto acoplamiento.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Tiene dependencia hacia el hardware o software.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pueden implementar con Factory Method o Prototype.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s-C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Las fábricas concretas suelen ser Singleton.</a:t>
            </a:r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</Template>
  <TotalTime>178</TotalTime>
  <Words>219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Century Gothic</vt:lpstr>
      <vt:lpstr>Symbol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  Abstract Factory</dc:title>
  <dc:subject/>
  <dc:creator>Santiago Caamaño</dc:creator>
  <dc:description/>
  <cp:lastModifiedBy>Santiago Caamaño</cp:lastModifiedBy>
  <cp:revision>38</cp:revision>
  <dcterms:created xsi:type="dcterms:W3CDTF">2015-05-26T06:19:46Z</dcterms:created>
  <dcterms:modified xsi:type="dcterms:W3CDTF">2024-05-06T14:27:37Z</dcterms:modified>
  <dc:language>es-CR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