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0"/>
  </p:notesMasterIdLst>
  <p:sldIdLst>
    <p:sldId id="256" r:id="rId2"/>
    <p:sldId id="259" r:id="rId3"/>
    <p:sldId id="258" r:id="rId4"/>
    <p:sldId id="276" r:id="rId5"/>
    <p:sldId id="265" r:id="rId6"/>
    <p:sldId id="261" r:id="rId7"/>
    <p:sldId id="262" r:id="rId8"/>
    <p:sldId id="263" r:id="rId9"/>
    <p:sldId id="268" r:id="rId10"/>
    <p:sldId id="277" r:id="rId11"/>
    <p:sldId id="270" r:id="rId12"/>
    <p:sldId id="278" r:id="rId13"/>
    <p:sldId id="271" r:id="rId14"/>
    <p:sldId id="272" r:id="rId15"/>
    <p:sldId id="273" r:id="rId16"/>
    <p:sldId id="274" r:id="rId17"/>
    <p:sldId id="275"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4" d="100"/>
          <a:sy n="114" d="100"/>
        </p:scale>
        <p:origin x="66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Mandhare" userId="583f3b745ecf19e0" providerId="LiveId" clId="{C01A2086-0FCB-4437-9C3F-0A1DFE8ED214}"/>
    <pc:docChg chg="undo custSel addSld delSld modSld sldOrd modMainMaster">
      <pc:chgData name="Pratik Mandhare" userId="583f3b745ecf19e0" providerId="LiveId" clId="{C01A2086-0FCB-4437-9C3F-0A1DFE8ED214}" dt="2019-07-23T04:22:37.269" v="529" actId="207"/>
      <pc:docMkLst>
        <pc:docMk/>
      </pc:docMkLst>
      <pc:sldChg chg="addSp delSp modSp">
        <pc:chgData name="Pratik Mandhare" userId="583f3b745ecf19e0" providerId="LiveId" clId="{C01A2086-0FCB-4437-9C3F-0A1DFE8ED214}" dt="2019-07-23T04:21:35.997" v="527" actId="255"/>
        <pc:sldMkLst>
          <pc:docMk/>
          <pc:sldMk cId="4069797937" sldId="256"/>
        </pc:sldMkLst>
        <pc:spChg chg="mod">
          <ac:chgData name="Pratik Mandhare" userId="583f3b745ecf19e0" providerId="LiveId" clId="{C01A2086-0FCB-4437-9C3F-0A1DFE8ED214}" dt="2019-07-23T04:03:31.918" v="341" actId="2711"/>
          <ac:spMkLst>
            <pc:docMk/>
            <pc:sldMk cId="4069797937" sldId="256"/>
            <ac:spMk id="2" creationId="{9BD64343-DD6C-4A04-918B-DD206CB0E339}"/>
          </ac:spMkLst>
        </pc:spChg>
        <pc:spChg chg="mod">
          <ac:chgData name="Pratik Mandhare" userId="583f3b745ecf19e0" providerId="LiveId" clId="{C01A2086-0FCB-4437-9C3F-0A1DFE8ED214}" dt="2019-07-23T04:03:41.936" v="343" actId="27636"/>
          <ac:spMkLst>
            <pc:docMk/>
            <pc:sldMk cId="4069797937" sldId="256"/>
            <ac:spMk id="3" creationId="{312D488D-41B9-41C5-BD96-5E2946CCE45B}"/>
          </ac:spMkLst>
        </pc:spChg>
        <pc:spChg chg="mod">
          <ac:chgData name="Pratik Mandhare" userId="583f3b745ecf19e0" providerId="LiveId" clId="{C01A2086-0FCB-4437-9C3F-0A1DFE8ED214}" dt="2019-07-23T04:21:23.016" v="526" actId="20577"/>
          <ac:spMkLst>
            <pc:docMk/>
            <pc:sldMk cId="4069797937" sldId="256"/>
            <ac:spMk id="6" creationId="{B0B425B2-88B7-4B7D-8724-5D9548A29795}"/>
          </ac:spMkLst>
        </pc:spChg>
        <pc:spChg chg="add del mod">
          <ac:chgData name="Pratik Mandhare" userId="583f3b745ecf19e0" providerId="LiveId" clId="{C01A2086-0FCB-4437-9C3F-0A1DFE8ED214}" dt="2019-07-22T20:02:19.191" v="69" actId="11529"/>
          <ac:spMkLst>
            <pc:docMk/>
            <pc:sldMk cId="4069797937" sldId="256"/>
            <ac:spMk id="7" creationId="{CB9A48E7-C87C-41F3-9C1E-06DB1AF133BB}"/>
          </ac:spMkLst>
        </pc:spChg>
        <pc:spChg chg="mod">
          <ac:chgData name="Pratik Mandhare" userId="583f3b745ecf19e0" providerId="LiveId" clId="{C01A2086-0FCB-4437-9C3F-0A1DFE8ED214}" dt="2019-07-23T04:21:35.997" v="527" actId="255"/>
          <ac:spMkLst>
            <pc:docMk/>
            <pc:sldMk cId="4069797937" sldId="256"/>
            <ac:spMk id="8" creationId="{FF29E36E-CE39-45CF-9515-5361D5F469C4}"/>
          </ac:spMkLst>
        </pc:spChg>
      </pc:sldChg>
      <pc:sldChg chg="modSp">
        <pc:chgData name="Pratik Mandhare" userId="583f3b745ecf19e0" providerId="LiveId" clId="{C01A2086-0FCB-4437-9C3F-0A1DFE8ED214}" dt="2019-07-23T04:12:14.030" v="488" actId="2711"/>
        <pc:sldMkLst>
          <pc:docMk/>
          <pc:sldMk cId="1860968850" sldId="258"/>
        </pc:sldMkLst>
        <pc:spChg chg="mod">
          <ac:chgData name="Pratik Mandhare" userId="583f3b745ecf19e0" providerId="LiveId" clId="{C01A2086-0FCB-4437-9C3F-0A1DFE8ED214}" dt="2019-07-23T04:12:14.030" v="488" actId="2711"/>
          <ac:spMkLst>
            <pc:docMk/>
            <pc:sldMk cId="1860968850" sldId="258"/>
            <ac:spMk id="6" creationId="{82307172-3AEF-47B0-A27C-6943012C75A5}"/>
          </ac:spMkLst>
        </pc:spChg>
      </pc:sldChg>
      <pc:sldChg chg="modSp">
        <pc:chgData name="Pratik Mandhare" userId="583f3b745ecf19e0" providerId="LiveId" clId="{C01A2086-0FCB-4437-9C3F-0A1DFE8ED214}" dt="2019-07-23T04:12:03.074" v="487" actId="20577"/>
        <pc:sldMkLst>
          <pc:docMk/>
          <pc:sldMk cId="220624244" sldId="259"/>
        </pc:sldMkLst>
        <pc:spChg chg="mod">
          <ac:chgData name="Pratik Mandhare" userId="583f3b745ecf19e0" providerId="LiveId" clId="{C01A2086-0FCB-4437-9C3F-0A1DFE8ED214}" dt="2019-07-23T03:53:27.597" v="265" actId="2085"/>
          <ac:spMkLst>
            <pc:docMk/>
            <pc:sldMk cId="220624244" sldId="259"/>
            <ac:spMk id="2" creationId="{83D1FA0B-82EE-4469-BD23-0DC17CE3FE1B}"/>
          </ac:spMkLst>
        </pc:spChg>
        <pc:spChg chg="mod">
          <ac:chgData name="Pratik Mandhare" userId="583f3b745ecf19e0" providerId="LiveId" clId="{C01A2086-0FCB-4437-9C3F-0A1DFE8ED214}" dt="2019-07-23T04:12:03.074" v="487" actId="20577"/>
          <ac:spMkLst>
            <pc:docMk/>
            <pc:sldMk cId="220624244" sldId="259"/>
            <ac:spMk id="3" creationId="{B1148420-FB71-438B-8DF9-8F09C5B4EBDD}"/>
          </ac:spMkLst>
        </pc:spChg>
      </pc:sldChg>
      <pc:sldChg chg="modSp">
        <pc:chgData name="Pratik Mandhare" userId="583f3b745ecf19e0" providerId="LiveId" clId="{C01A2086-0FCB-4437-9C3F-0A1DFE8ED214}" dt="2019-07-23T04:07:31.744" v="380" actId="2711"/>
        <pc:sldMkLst>
          <pc:docMk/>
          <pc:sldMk cId="14088848" sldId="261"/>
        </pc:sldMkLst>
        <pc:spChg chg="mod">
          <ac:chgData name="Pratik Mandhare" userId="583f3b745ecf19e0" providerId="LiveId" clId="{C01A2086-0FCB-4437-9C3F-0A1DFE8ED214}" dt="2019-07-23T04:07:24.334" v="379" actId="2711"/>
          <ac:spMkLst>
            <pc:docMk/>
            <pc:sldMk cId="14088848" sldId="261"/>
            <ac:spMk id="2" creationId="{70B1F2FC-3DEB-4D38-947A-2417CCD7E9A6}"/>
          </ac:spMkLst>
        </pc:spChg>
        <pc:spChg chg="mod">
          <ac:chgData name="Pratik Mandhare" userId="583f3b745ecf19e0" providerId="LiveId" clId="{C01A2086-0FCB-4437-9C3F-0A1DFE8ED214}" dt="2019-07-23T04:07:31.744" v="380" actId="2711"/>
          <ac:spMkLst>
            <pc:docMk/>
            <pc:sldMk cId="14088848" sldId="261"/>
            <ac:spMk id="3" creationId="{C243F222-524A-4297-B958-E80A5A76F85E}"/>
          </ac:spMkLst>
        </pc:spChg>
      </pc:sldChg>
      <pc:sldChg chg="addSp modSp">
        <pc:chgData name="Pratik Mandhare" userId="583f3b745ecf19e0" providerId="LiveId" clId="{C01A2086-0FCB-4437-9C3F-0A1DFE8ED214}" dt="2019-07-23T04:19:52.452" v="524" actId="27636"/>
        <pc:sldMkLst>
          <pc:docMk/>
          <pc:sldMk cId="4068682942" sldId="262"/>
        </pc:sldMkLst>
        <pc:spChg chg="mod">
          <ac:chgData name="Pratik Mandhare" userId="583f3b745ecf19e0" providerId="LiveId" clId="{C01A2086-0FCB-4437-9C3F-0A1DFE8ED214}" dt="2019-07-23T04:19:52.452" v="524" actId="27636"/>
          <ac:spMkLst>
            <pc:docMk/>
            <pc:sldMk cId="4068682942" sldId="262"/>
            <ac:spMk id="3" creationId="{3A3A6E3F-8730-4B0D-88DB-A233B8E5B615}"/>
          </ac:spMkLst>
        </pc:spChg>
        <pc:spChg chg="add mod">
          <ac:chgData name="Pratik Mandhare" userId="583f3b745ecf19e0" providerId="LiveId" clId="{C01A2086-0FCB-4437-9C3F-0A1DFE8ED214}" dt="2019-07-23T04:12:37.546" v="491" actId="2711"/>
          <ac:spMkLst>
            <pc:docMk/>
            <pc:sldMk cId="4068682942" sldId="262"/>
            <ac:spMk id="5" creationId="{306FCA93-7FB8-4E41-9507-14F2B8083E95}"/>
          </ac:spMkLst>
        </pc:spChg>
        <pc:spChg chg="mod">
          <ac:chgData name="Pratik Mandhare" userId="583f3b745ecf19e0" providerId="LiveId" clId="{C01A2086-0FCB-4437-9C3F-0A1DFE8ED214}" dt="2019-07-23T04:13:00.151" v="493" actId="255"/>
          <ac:spMkLst>
            <pc:docMk/>
            <pc:sldMk cId="4068682942" sldId="262"/>
            <ac:spMk id="16" creationId="{AEBA651B-72EE-40B0-9310-3D30B1D1DD70}"/>
          </ac:spMkLst>
        </pc:spChg>
      </pc:sldChg>
      <pc:sldChg chg="addSp delSp modSp">
        <pc:chgData name="Pratik Mandhare" userId="583f3b745ecf19e0" providerId="LiveId" clId="{C01A2086-0FCB-4437-9C3F-0A1DFE8ED214}" dt="2019-07-23T04:13:20.415" v="496" actId="2711"/>
        <pc:sldMkLst>
          <pc:docMk/>
          <pc:sldMk cId="2805778719" sldId="263"/>
        </pc:sldMkLst>
        <pc:spChg chg="mod">
          <ac:chgData name="Pratik Mandhare" userId="583f3b745ecf19e0" providerId="LiveId" clId="{C01A2086-0FCB-4437-9C3F-0A1DFE8ED214}" dt="2019-07-23T04:13:11.035" v="494" actId="2711"/>
          <ac:spMkLst>
            <pc:docMk/>
            <pc:sldMk cId="2805778719" sldId="263"/>
            <ac:spMk id="2" creationId="{F511B3E2-194B-4DA4-B5F6-125075359DFC}"/>
          </ac:spMkLst>
        </pc:spChg>
        <pc:spChg chg="mod">
          <ac:chgData name="Pratik Mandhare" userId="583f3b745ecf19e0" providerId="LiveId" clId="{C01A2086-0FCB-4437-9C3F-0A1DFE8ED214}" dt="2019-07-23T04:13:20.415" v="496" actId="2711"/>
          <ac:spMkLst>
            <pc:docMk/>
            <pc:sldMk cId="2805778719" sldId="263"/>
            <ac:spMk id="4" creationId="{27D83405-C06F-4E58-B472-C7BDB1F15ED7}"/>
          </ac:spMkLst>
        </pc:spChg>
        <pc:spChg chg="add del mod">
          <ac:chgData name="Pratik Mandhare" userId="583f3b745ecf19e0" providerId="LiveId" clId="{C01A2086-0FCB-4437-9C3F-0A1DFE8ED214}" dt="2019-07-22T19:43:49.641" v="7"/>
          <ac:spMkLst>
            <pc:docMk/>
            <pc:sldMk cId="2805778719" sldId="263"/>
            <ac:spMk id="5" creationId="{AB6D2341-0A5F-4D17-A98C-E18A530CCC01}"/>
          </ac:spMkLst>
        </pc:spChg>
        <pc:spChg chg="mod">
          <ac:chgData name="Pratik Mandhare" userId="583f3b745ecf19e0" providerId="LiveId" clId="{C01A2086-0FCB-4437-9C3F-0A1DFE8ED214}" dt="2019-07-23T04:13:15.550" v="495" actId="2711"/>
          <ac:spMkLst>
            <pc:docMk/>
            <pc:sldMk cId="2805778719" sldId="263"/>
            <ac:spMk id="9" creationId="{BFE3049E-2427-4D5A-B04B-1A34F7EA12C3}"/>
          </ac:spMkLst>
        </pc:spChg>
        <pc:picChg chg="del">
          <ac:chgData name="Pratik Mandhare" userId="583f3b745ecf19e0" providerId="LiveId" clId="{C01A2086-0FCB-4437-9C3F-0A1DFE8ED214}" dt="2019-07-22T19:42:42.315" v="2" actId="478"/>
          <ac:picMkLst>
            <pc:docMk/>
            <pc:sldMk cId="2805778719" sldId="263"/>
            <ac:picMk id="7" creationId="{B2E8168F-DC57-4C2C-9A68-821545ADBD41}"/>
          </ac:picMkLst>
        </pc:picChg>
        <pc:picChg chg="add mod">
          <ac:chgData name="Pratik Mandhare" userId="583f3b745ecf19e0" providerId="LiveId" clId="{C01A2086-0FCB-4437-9C3F-0A1DFE8ED214}" dt="2019-07-22T19:53:08.442" v="24" actId="14100"/>
          <ac:picMkLst>
            <pc:docMk/>
            <pc:sldMk cId="2805778719" sldId="263"/>
            <ac:picMk id="8" creationId="{75EF5145-FE2E-44FB-9D61-875789F9D146}"/>
          </ac:picMkLst>
        </pc:picChg>
        <pc:picChg chg="add mod">
          <ac:chgData name="Pratik Mandhare" userId="583f3b745ecf19e0" providerId="LiveId" clId="{C01A2086-0FCB-4437-9C3F-0A1DFE8ED214}" dt="2019-07-22T19:53:11.870" v="25" actId="14100"/>
          <ac:picMkLst>
            <pc:docMk/>
            <pc:sldMk cId="2805778719" sldId="263"/>
            <ac:picMk id="11" creationId="{6A996F28-7FF8-442D-BA52-30DB00645705}"/>
          </ac:picMkLst>
        </pc:picChg>
        <pc:picChg chg="del">
          <ac:chgData name="Pratik Mandhare" userId="583f3b745ecf19e0" providerId="LiveId" clId="{C01A2086-0FCB-4437-9C3F-0A1DFE8ED214}" dt="2019-07-22T19:42:54.603" v="3"/>
          <ac:picMkLst>
            <pc:docMk/>
            <pc:sldMk cId="2805778719" sldId="263"/>
            <ac:picMk id="12" creationId="{A6D6AAE5-142F-48C9-B6E5-45DAC74E4EBB}"/>
          </ac:picMkLst>
        </pc:picChg>
        <pc:picChg chg="del">
          <ac:chgData name="Pratik Mandhare" userId="583f3b745ecf19e0" providerId="LiveId" clId="{C01A2086-0FCB-4437-9C3F-0A1DFE8ED214}" dt="2019-07-22T19:43:54.151" v="8"/>
          <ac:picMkLst>
            <pc:docMk/>
            <pc:sldMk cId="2805778719" sldId="263"/>
            <ac:picMk id="13" creationId="{A65F10F5-12F6-4090-BC5E-B1C929880703}"/>
          </ac:picMkLst>
        </pc:picChg>
        <pc:picChg chg="del mod">
          <ac:chgData name="Pratik Mandhare" userId="583f3b745ecf19e0" providerId="LiveId" clId="{C01A2086-0FCB-4437-9C3F-0A1DFE8ED214}" dt="2019-07-22T19:43:58.348" v="9"/>
          <ac:picMkLst>
            <pc:docMk/>
            <pc:sldMk cId="2805778719" sldId="263"/>
            <ac:picMk id="14" creationId="{33BF2E9E-DFFC-438A-BDB7-46DA549E76AF}"/>
          </ac:picMkLst>
        </pc:picChg>
      </pc:sldChg>
      <pc:sldChg chg="modSp">
        <pc:chgData name="Pratik Mandhare" userId="583f3b745ecf19e0" providerId="LiveId" clId="{C01A2086-0FCB-4437-9C3F-0A1DFE8ED214}" dt="2019-07-23T03:52:46.389" v="262" actId="2085"/>
        <pc:sldMkLst>
          <pc:docMk/>
          <pc:sldMk cId="4129871636" sldId="265"/>
        </pc:sldMkLst>
        <pc:spChg chg="mod">
          <ac:chgData name="Pratik Mandhare" userId="583f3b745ecf19e0" providerId="LiveId" clId="{C01A2086-0FCB-4437-9C3F-0A1DFE8ED214}" dt="2019-07-23T03:52:46.389" v="262" actId="2085"/>
          <ac:spMkLst>
            <pc:docMk/>
            <pc:sldMk cId="4129871636" sldId="265"/>
            <ac:spMk id="2" creationId="{191E2035-7FCC-4D11-AC3A-78824CA58187}"/>
          </ac:spMkLst>
        </pc:spChg>
        <pc:spChg chg="mod">
          <ac:chgData name="Pratik Mandhare" userId="583f3b745ecf19e0" providerId="LiveId" clId="{C01A2086-0FCB-4437-9C3F-0A1DFE8ED214}" dt="2019-07-22T20:13:49.517" v="131" actId="1076"/>
          <ac:spMkLst>
            <pc:docMk/>
            <pc:sldMk cId="4129871636" sldId="265"/>
            <ac:spMk id="5" creationId="{69BBC5A7-FA64-4591-9DDE-4523BD6C3967}"/>
          </ac:spMkLst>
        </pc:spChg>
        <pc:spChg chg="mod">
          <ac:chgData name="Pratik Mandhare" userId="583f3b745ecf19e0" providerId="LiveId" clId="{C01A2086-0FCB-4437-9C3F-0A1DFE8ED214}" dt="2019-07-22T20:13:41.759" v="130" actId="27636"/>
          <ac:spMkLst>
            <pc:docMk/>
            <pc:sldMk cId="4129871636" sldId="265"/>
            <ac:spMk id="6" creationId="{59E9DAE1-2330-4927-8073-312069DAA0D2}"/>
          </ac:spMkLst>
        </pc:spChg>
        <pc:spChg chg="mod">
          <ac:chgData name="Pratik Mandhare" userId="583f3b745ecf19e0" providerId="LiveId" clId="{C01A2086-0FCB-4437-9C3F-0A1DFE8ED214}" dt="2019-07-22T20:13:55.479" v="133" actId="27636"/>
          <ac:spMkLst>
            <pc:docMk/>
            <pc:sldMk cId="4129871636" sldId="265"/>
            <ac:spMk id="7" creationId="{42BF6419-1401-4924-90E6-CDDC3B0EE1F8}"/>
          </ac:spMkLst>
        </pc:spChg>
      </pc:sldChg>
      <pc:sldChg chg="modSp">
        <pc:chgData name="Pratik Mandhare" userId="583f3b745ecf19e0" providerId="LiveId" clId="{C01A2086-0FCB-4437-9C3F-0A1DFE8ED214}" dt="2019-07-23T04:13:38.160" v="498" actId="2711"/>
        <pc:sldMkLst>
          <pc:docMk/>
          <pc:sldMk cId="1674760478" sldId="268"/>
        </pc:sldMkLst>
        <pc:spChg chg="mod">
          <ac:chgData name="Pratik Mandhare" userId="583f3b745ecf19e0" providerId="LiveId" clId="{C01A2086-0FCB-4437-9C3F-0A1DFE8ED214}" dt="2019-07-23T04:13:38.160" v="498" actId="2711"/>
          <ac:spMkLst>
            <pc:docMk/>
            <pc:sldMk cId="1674760478" sldId="268"/>
            <ac:spMk id="2" creationId="{D1C0D29B-58B6-4A1E-AA5B-DBFBB91F17F3}"/>
          </ac:spMkLst>
        </pc:spChg>
        <pc:spChg chg="mod">
          <ac:chgData name="Pratik Mandhare" userId="583f3b745ecf19e0" providerId="LiveId" clId="{C01A2086-0FCB-4437-9C3F-0A1DFE8ED214}" dt="2019-07-23T04:13:33.444" v="497" actId="2711"/>
          <ac:spMkLst>
            <pc:docMk/>
            <pc:sldMk cId="1674760478" sldId="268"/>
            <ac:spMk id="4" creationId="{6FC1DDCF-38D1-4108-87F5-CD3BB9B8E4FD}"/>
          </ac:spMkLst>
        </pc:spChg>
        <pc:picChg chg="mod">
          <ac:chgData name="Pratik Mandhare" userId="583f3b745ecf19e0" providerId="LiveId" clId="{C01A2086-0FCB-4437-9C3F-0A1DFE8ED214}" dt="2019-07-23T03:36:10.828" v="213" actId="14100"/>
          <ac:picMkLst>
            <pc:docMk/>
            <pc:sldMk cId="1674760478" sldId="268"/>
            <ac:picMk id="9" creationId="{E7395AAA-77BC-436B-9D9B-07216D7C29D5}"/>
          </ac:picMkLst>
        </pc:picChg>
        <pc:picChg chg="mod">
          <ac:chgData name="Pratik Mandhare" userId="583f3b745ecf19e0" providerId="LiveId" clId="{C01A2086-0FCB-4437-9C3F-0A1DFE8ED214}" dt="2019-07-23T03:54:28.356" v="271" actId="1076"/>
          <ac:picMkLst>
            <pc:docMk/>
            <pc:sldMk cId="1674760478" sldId="268"/>
            <ac:picMk id="13" creationId="{95D4A694-4C56-4989-BB26-BEF3F1B79A18}"/>
          </ac:picMkLst>
        </pc:picChg>
      </pc:sldChg>
      <pc:sldChg chg="modSp ord">
        <pc:chgData name="Pratik Mandhare" userId="583f3b745ecf19e0" providerId="LiveId" clId="{C01A2086-0FCB-4437-9C3F-0A1DFE8ED214}" dt="2019-07-23T04:14:20.098" v="503" actId="2711"/>
        <pc:sldMkLst>
          <pc:docMk/>
          <pc:sldMk cId="3398727977" sldId="270"/>
        </pc:sldMkLst>
        <pc:spChg chg="mod">
          <ac:chgData name="Pratik Mandhare" userId="583f3b745ecf19e0" providerId="LiveId" clId="{C01A2086-0FCB-4437-9C3F-0A1DFE8ED214}" dt="2019-07-23T04:14:13.988" v="502" actId="2711"/>
          <ac:spMkLst>
            <pc:docMk/>
            <pc:sldMk cId="3398727977" sldId="270"/>
            <ac:spMk id="2" creationId="{AC9D73A0-871A-40E2-814B-34CCA6255245}"/>
          </ac:spMkLst>
        </pc:spChg>
        <pc:spChg chg="mod">
          <ac:chgData name="Pratik Mandhare" userId="583f3b745ecf19e0" providerId="LiveId" clId="{C01A2086-0FCB-4437-9C3F-0A1DFE8ED214}" dt="2019-07-23T04:14:20.098" v="503" actId="2711"/>
          <ac:spMkLst>
            <pc:docMk/>
            <pc:sldMk cId="3398727977" sldId="270"/>
            <ac:spMk id="3" creationId="{BAB60813-37D3-4909-AC8D-2D61510B694A}"/>
          </ac:spMkLst>
        </pc:spChg>
      </pc:sldChg>
      <pc:sldChg chg="modSp">
        <pc:chgData name="Pratik Mandhare" userId="583f3b745ecf19e0" providerId="LiveId" clId="{C01A2086-0FCB-4437-9C3F-0A1DFE8ED214}" dt="2019-07-23T04:14:42.909" v="506" actId="2711"/>
        <pc:sldMkLst>
          <pc:docMk/>
          <pc:sldMk cId="1141273135" sldId="271"/>
        </pc:sldMkLst>
        <pc:spChg chg="mod">
          <ac:chgData name="Pratik Mandhare" userId="583f3b745ecf19e0" providerId="LiveId" clId="{C01A2086-0FCB-4437-9C3F-0A1DFE8ED214}" dt="2019-07-23T04:14:42.909" v="506" actId="2711"/>
          <ac:spMkLst>
            <pc:docMk/>
            <pc:sldMk cId="1141273135" sldId="271"/>
            <ac:spMk id="3" creationId="{BAB60813-37D3-4909-AC8D-2D61510B694A}"/>
          </ac:spMkLst>
        </pc:spChg>
      </pc:sldChg>
      <pc:sldChg chg="modSp ord">
        <pc:chgData name="Pratik Mandhare" userId="583f3b745ecf19e0" providerId="LiveId" clId="{C01A2086-0FCB-4437-9C3F-0A1DFE8ED214}" dt="2019-07-23T04:14:51.511" v="507" actId="2711"/>
        <pc:sldMkLst>
          <pc:docMk/>
          <pc:sldMk cId="1184402619" sldId="272"/>
        </pc:sldMkLst>
        <pc:spChg chg="mod">
          <ac:chgData name="Pratik Mandhare" userId="583f3b745ecf19e0" providerId="LiveId" clId="{C01A2086-0FCB-4437-9C3F-0A1DFE8ED214}" dt="2019-07-23T04:14:51.511" v="507" actId="2711"/>
          <ac:spMkLst>
            <pc:docMk/>
            <pc:sldMk cId="1184402619" sldId="272"/>
            <ac:spMk id="2" creationId="{3612BAD7-6BE1-46F7-8C41-3D88A74B0752}"/>
          </ac:spMkLst>
        </pc:spChg>
        <pc:spChg chg="mod">
          <ac:chgData name="Pratik Mandhare" userId="583f3b745ecf19e0" providerId="LiveId" clId="{C01A2086-0FCB-4437-9C3F-0A1DFE8ED214}" dt="2019-07-23T03:37:30.576" v="220" actId="115"/>
          <ac:spMkLst>
            <pc:docMk/>
            <pc:sldMk cId="1184402619" sldId="272"/>
            <ac:spMk id="3" creationId="{1A2BDE87-F4FC-4D23-A6E8-24C435AF16B9}"/>
          </ac:spMkLst>
        </pc:spChg>
        <pc:spChg chg="mod">
          <ac:chgData name="Pratik Mandhare" userId="583f3b745ecf19e0" providerId="LiveId" clId="{C01A2086-0FCB-4437-9C3F-0A1DFE8ED214}" dt="2019-07-23T03:37:36.432" v="221" actId="115"/>
          <ac:spMkLst>
            <pc:docMk/>
            <pc:sldMk cId="1184402619" sldId="272"/>
            <ac:spMk id="5" creationId="{26EB06B3-766C-4C7A-BF8E-42DF66F8360F}"/>
          </ac:spMkLst>
        </pc:spChg>
      </pc:sldChg>
      <pc:sldChg chg="modSp">
        <pc:chgData name="Pratik Mandhare" userId="583f3b745ecf19e0" providerId="LiveId" clId="{C01A2086-0FCB-4437-9C3F-0A1DFE8ED214}" dt="2019-07-23T04:14:59.463" v="508" actId="2711"/>
        <pc:sldMkLst>
          <pc:docMk/>
          <pc:sldMk cId="3960629521" sldId="273"/>
        </pc:sldMkLst>
        <pc:spChg chg="mod">
          <ac:chgData name="Pratik Mandhare" userId="583f3b745ecf19e0" providerId="LiveId" clId="{C01A2086-0FCB-4437-9C3F-0A1DFE8ED214}" dt="2019-07-23T04:14:59.463" v="508" actId="2711"/>
          <ac:spMkLst>
            <pc:docMk/>
            <pc:sldMk cId="3960629521" sldId="273"/>
            <ac:spMk id="2" creationId="{3612BAD7-6BE1-46F7-8C41-3D88A74B0752}"/>
          </ac:spMkLst>
        </pc:spChg>
        <pc:spChg chg="mod">
          <ac:chgData name="Pratik Mandhare" userId="583f3b745ecf19e0" providerId="LiveId" clId="{C01A2086-0FCB-4437-9C3F-0A1DFE8ED214}" dt="2019-07-23T03:38:05.483" v="229" actId="20577"/>
          <ac:spMkLst>
            <pc:docMk/>
            <pc:sldMk cId="3960629521" sldId="273"/>
            <ac:spMk id="3" creationId="{1A2BDE87-F4FC-4D23-A6E8-24C435AF16B9}"/>
          </ac:spMkLst>
        </pc:spChg>
        <pc:spChg chg="mod">
          <ac:chgData name="Pratik Mandhare" userId="583f3b745ecf19e0" providerId="LiveId" clId="{C01A2086-0FCB-4437-9C3F-0A1DFE8ED214}" dt="2019-07-23T03:38:14.205" v="230" actId="115"/>
          <ac:spMkLst>
            <pc:docMk/>
            <pc:sldMk cId="3960629521" sldId="273"/>
            <ac:spMk id="5" creationId="{26EB06B3-766C-4C7A-BF8E-42DF66F8360F}"/>
          </ac:spMkLst>
        </pc:spChg>
      </pc:sldChg>
      <pc:sldChg chg="modSp">
        <pc:chgData name="Pratik Mandhare" userId="583f3b745ecf19e0" providerId="LiveId" clId="{C01A2086-0FCB-4437-9C3F-0A1DFE8ED214}" dt="2019-07-23T04:15:17.330" v="511" actId="2711"/>
        <pc:sldMkLst>
          <pc:docMk/>
          <pc:sldMk cId="1318105054" sldId="274"/>
        </pc:sldMkLst>
        <pc:spChg chg="mod">
          <ac:chgData name="Pratik Mandhare" userId="583f3b745ecf19e0" providerId="LiveId" clId="{C01A2086-0FCB-4437-9C3F-0A1DFE8ED214}" dt="2019-07-23T04:15:17.330" v="511" actId="2711"/>
          <ac:spMkLst>
            <pc:docMk/>
            <pc:sldMk cId="1318105054" sldId="274"/>
            <ac:spMk id="2" creationId="{D8530DBF-341C-4A01-99E8-7B4EF167A2EB}"/>
          </ac:spMkLst>
        </pc:spChg>
        <pc:spChg chg="mod">
          <ac:chgData name="Pratik Mandhare" userId="583f3b745ecf19e0" providerId="LiveId" clId="{C01A2086-0FCB-4437-9C3F-0A1DFE8ED214}" dt="2019-07-23T04:15:08.155" v="510" actId="27636"/>
          <ac:spMkLst>
            <pc:docMk/>
            <pc:sldMk cId="1318105054" sldId="274"/>
            <ac:spMk id="3" creationId="{AA400CEC-AF57-4DC9-8BE6-0497C01AEE7E}"/>
          </ac:spMkLst>
        </pc:spChg>
      </pc:sldChg>
      <pc:sldChg chg="modSp">
        <pc:chgData name="Pratik Mandhare" userId="583f3b745ecf19e0" providerId="LiveId" clId="{C01A2086-0FCB-4437-9C3F-0A1DFE8ED214}" dt="2019-07-23T04:15:35.950" v="515" actId="2711"/>
        <pc:sldMkLst>
          <pc:docMk/>
          <pc:sldMk cId="511183756" sldId="275"/>
        </pc:sldMkLst>
        <pc:spChg chg="mod">
          <ac:chgData name="Pratik Mandhare" userId="583f3b745ecf19e0" providerId="LiveId" clId="{C01A2086-0FCB-4437-9C3F-0A1DFE8ED214}" dt="2019-07-23T04:15:26.340" v="512" actId="2711"/>
          <ac:spMkLst>
            <pc:docMk/>
            <pc:sldMk cId="511183756" sldId="275"/>
            <ac:spMk id="2" creationId="{2250EF44-FDF7-4F53-B65E-81D2201B3FF0}"/>
          </ac:spMkLst>
        </pc:spChg>
        <pc:spChg chg="mod">
          <ac:chgData name="Pratik Mandhare" userId="583f3b745ecf19e0" providerId="LiveId" clId="{C01A2086-0FCB-4437-9C3F-0A1DFE8ED214}" dt="2019-07-23T04:15:35.950" v="515" actId="2711"/>
          <ac:spMkLst>
            <pc:docMk/>
            <pc:sldMk cId="511183756" sldId="275"/>
            <ac:spMk id="3" creationId="{BFA1C439-9BE4-46F2-984F-89B68CA16DCA}"/>
          </ac:spMkLst>
        </pc:spChg>
      </pc:sldChg>
      <pc:sldChg chg="modSp">
        <pc:chgData name="Pratik Mandhare" userId="583f3b745ecf19e0" providerId="LiveId" clId="{C01A2086-0FCB-4437-9C3F-0A1DFE8ED214}" dt="2019-07-23T04:22:37.269" v="529" actId="207"/>
        <pc:sldMkLst>
          <pc:docMk/>
          <pc:sldMk cId="4228739132" sldId="276"/>
        </pc:sldMkLst>
        <pc:spChg chg="mod">
          <ac:chgData name="Pratik Mandhare" userId="583f3b745ecf19e0" providerId="LiveId" clId="{C01A2086-0FCB-4437-9C3F-0A1DFE8ED214}" dt="2019-07-22T20:12:53.229" v="120" actId="255"/>
          <ac:spMkLst>
            <pc:docMk/>
            <pc:sldMk cId="4228739132" sldId="276"/>
            <ac:spMk id="3" creationId="{C6C484BD-90FE-42AC-9101-F5FE066FFD0A}"/>
          </ac:spMkLst>
        </pc:spChg>
        <pc:spChg chg="mod">
          <ac:chgData name="Pratik Mandhare" userId="583f3b745ecf19e0" providerId="LiveId" clId="{C01A2086-0FCB-4437-9C3F-0A1DFE8ED214}" dt="2019-07-23T04:22:37.269" v="529" actId="207"/>
          <ac:spMkLst>
            <pc:docMk/>
            <pc:sldMk cId="4228739132" sldId="276"/>
            <ac:spMk id="4" creationId="{0E8D0D2C-5349-4D3B-866E-35CCE4EA9881}"/>
          </ac:spMkLst>
        </pc:spChg>
        <pc:picChg chg="mod">
          <ac:chgData name="Pratik Mandhare" userId="583f3b745ecf19e0" providerId="LiveId" clId="{C01A2086-0FCB-4437-9C3F-0A1DFE8ED214}" dt="2019-07-22T20:13:24.059" v="127" actId="1076"/>
          <ac:picMkLst>
            <pc:docMk/>
            <pc:sldMk cId="4228739132" sldId="276"/>
            <ac:picMk id="5" creationId="{B2F18130-6D57-40CD-9B03-E0B366FE94A0}"/>
          </ac:picMkLst>
        </pc:picChg>
        <pc:picChg chg="mod">
          <ac:chgData name="Pratik Mandhare" userId="583f3b745ecf19e0" providerId="LiveId" clId="{C01A2086-0FCB-4437-9C3F-0A1DFE8ED214}" dt="2019-07-22T20:13:21.151" v="126" actId="1076"/>
          <ac:picMkLst>
            <pc:docMk/>
            <pc:sldMk cId="4228739132" sldId="276"/>
            <ac:picMk id="6" creationId="{10726165-7DF3-470F-89EA-90A4388EF35E}"/>
          </ac:picMkLst>
        </pc:picChg>
      </pc:sldChg>
      <pc:sldChg chg="addSp delSp modSp">
        <pc:chgData name="Pratik Mandhare" userId="583f3b745ecf19e0" providerId="LiveId" clId="{C01A2086-0FCB-4437-9C3F-0A1DFE8ED214}" dt="2019-07-23T04:13:54.275" v="500" actId="2711"/>
        <pc:sldMkLst>
          <pc:docMk/>
          <pc:sldMk cId="1219292205" sldId="277"/>
        </pc:sldMkLst>
        <pc:spChg chg="mod">
          <ac:chgData name="Pratik Mandhare" userId="583f3b745ecf19e0" providerId="LiveId" clId="{C01A2086-0FCB-4437-9C3F-0A1DFE8ED214}" dt="2019-07-23T04:13:54.275" v="500" actId="2711"/>
          <ac:spMkLst>
            <pc:docMk/>
            <pc:sldMk cId="1219292205" sldId="277"/>
            <ac:spMk id="2" creationId="{9C95A975-90A4-42B7-8D53-6F54A6D42C0F}"/>
          </ac:spMkLst>
        </pc:spChg>
        <pc:spChg chg="mod">
          <ac:chgData name="Pratik Mandhare" userId="583f3b745ecf19e0" providerId="LiveId" clId="{C01A2086-0FCB-4437-9C3F-0A1DFE8ED214}" dt="2019-07-23T04:13:47.939" v="499" actId="2711"/>
          <ac:spMkLst>
            <pc:docMk/>
            <pc:sldMk cId="1219292205" sldId="277"/>
            <ac:spMk id="4" creationId="{98FD54AA-8A2E-4DA0-94DB-E23A0A144B08}"/>
          </ac:spMkLst>
        </pc:spChg>
        <pc:spChg chg="add del mod">
          <ac:chgData name="Pratik Mandhare" userId="583f3b745ecf19e0" providerId="LiveId" clId="{C01A2086-0FCB-4437-9C3F-0A1DFE8ED214}" dt="2019-07-23T03:56:41.436" v="284" actId="11529"/>
          <ac:spMkLst>
            <pc:docMk/>
            <pc:sldMk cId="1219292205" sldId="277"/>
            <ac:spMk id="5" creationId="{B3BA7C07-56FA-410B-AE5B-4481C3C8EA5B}"/>
          </ac:spMkLst>
        </pc:spChg>
        <pc:spChg chg="add del mod">
          <ac:chgData name="Pratik Mandhare" userId="583f3b745ecf19e0" providerId="LiveId" clId="{C01A2086-0FCB-4437-9C3F-0A1DFE8ED214}" dt="2019-07-23T03:58:30.401" v="297"/>
          <ac:spMkLst>
            <pc:docMk/>
            <pc:sldMk cId="1219292205" sldId="277"/>
            <ac:spMk id="9" creationId="{E4B7C911-071B-4FE5-B4EF-B1F90100EB12}"/>
          </ac:spMkLst>
        </pc:spChg>
        <pc:spChg chg="add del mod">
          <ac:chgData name="Pratik Mandhare" userId="583f3b745ecf19e0" providerId="LiveId" clId="{C01A2086-0FCB-4437-9C3F-0A1DFE8ED214}" dt="2019-07-23T04:00:18.621" v="317"/>
          <ac:spMkLst>
            <pc:docMk/>
            <pc:sldMk cId="1219292205" sldId="277"/>
            <ac:spMk id="11" creationId="{B83E8E75-9CEB-4C9E-8DBA-249773BA28B5}"/>
          </ac:spMkLst>
        </pc:spChg>
        <pc:picChg chg="add del mod">
          <ac:chgData name="Pratik Mandhare" userId="583f3b745ecf19e0" providerId="LiveId" clId="{C01A2086-0FCB-4437-9C3F-0A1DFE8ED214}" dt="2019-07-23T04:01:43.513" v="333" actId="14100"/>
          <ac:picMkLst>
            <pc:docMk/>
            <pc:sldMk cId="1219292205" sldId="277"/>
            <ac:picMk id="8" creationId="{3B3FAEB8-DE7A-43E5-850C-C7C6902342C9}"/>
          </ac:picMkLst>
        </pc:picChg>
        <pc:picChg chg="mod">
          <ac:chgData name="Pratik Mandhare" userId="583f3b745ecf19e0" providerId="LiveId" clId="{C01A2086-0FCB-4437-9C3F-0A1DFE8ED214}" dt="2019-07-23T04:01:24.715" v="330" actId="14100"/>
          <ac:picMkLst>
            <pc:docMk/>
            <pc:sldMk cId="1219292205" sldId="277"/>
            <ac:picMk id="10" creationId="{7AC92DB3-F732-46E1-96AC-4A32CFE16035}"/>
          </ac:picMkLst>
        </pc:picChg>
        <pc:picChg chg="add del mod">
          <ac:chgData name="Pratik Mandhare" userId="583f3b745ecf19e0" providerId="LiveId" clId="{C01A2086-0FCB-4437-9C3F-0A1DFE8ED214}" dt="2019-07-23T04:01:38.400" v="332"/>
          <ac:picMkLst>
            <pc:docMk/>
            <pc:sldMk cId="1219292205" sldId="277"/>
            <ac:picMk id="12" creationId="{BB7033E6-6AEE-4F5A-8903-83AEE784D819}"/>
          </ac:picMkLst>
        </pc:picChg>
        <pc:cxnChg chg="add del mod">
          <ac:chgData name="Pratik Mandhare" userId="583f3b745ecf19e0" providerId="LiveId" clId="{C01A2086-0FCB-4437-9C3F-0A1DFE8ED214}" dt="2019-07-23T03:56:58.090" v="286" actId="11529"/>
          <ac:cxnSpMkLst>
            <pc:docMk/>
            <pc:sldMk cId="1219292205" sldId="277"/>
            <ac:cxnSpMk id="7" creationId="{1D4F5B9A-CD69-4A08-AC36-962900F8E6FB}"/>
          </ac:cxnSpMkLst>
        </pc:cxnChg>
      </pc:sldChg>
      <pc:sldChg chg="modSp">
        <pc:chgData name="Pratik Mandhare" userId="583f3b745ecf19e0" providerId="LiveId" clId="{C01A2086-0FCB-4437-9C3F-0A1DFE8ED214}" dt="2019-07-23T04:14:34.145" v="505" actId="2711"/>
        <pc:sldMkLst>
          <pc:docMk/>
          <pc:sldMk cId="2140982511" sldId="278"/>
        </pc:sldMkLst>
        <pc:spChg chg="mod">
          <ac:chgData name="Pratik Mandhare" userId="583f3b745ecf19e0" providerId="LiveId" clId="{C01A2086-0FCB-4437-9C3F-0A1DFE8ED214}" dt="2019-07-23T04:14:34.145" v="505" actId="2711"/>
          <ac:spMkLst>
            <pc:docMk/>
            <pc:sldMk cId="2140982511" sldId="278"/>
            <ac:spMk id="2" creationId="{E4EF66ED-8534-42F4-AA75-02D9F12732FC}"/>
          </ac:spMkLst>
        </pc:spChg>
        <pc:spChg chg="mod">
          <ac:chgData name="Pratik Mandhare" userId="583f3b745ecf19e0" providerId="LiveId" clId="{C01A2086-0FCB-4437-9C3F-0A1DFE8ED214}" dt="2019-07-23T04:14:26.313" v="504" actId="2711"/>
          <ac:spMkLst>
            <pc:docMk/>
            <pc:sldMk cId="2140982511" sldId="278"/>
            <ac:spMk id="3" creationId="{7B5C317D-01E7-4353-A601-56D454B56F40}"/>
          </ac:spMkLst>
        </pc:spChg>
      </pc:sldChg>
      <pc:sldChg chg="addSp delSp modSp add del">
        <pc:chgData name="Pratik Mandhare" userId="583f3b745ecf19e0" providerId="LiveId" clId="{C01A2086-0FCB-4437-9C3F-0A1DFE8ED214}" dt="2019-07-23T04:01:04.056" v="326" actId="2696"/>
        <pc:sldMkLst>
          <pc:docMk/>
          <pc:sldMk cId="729351511" sldId="279"/>
        </pc:sldMkLst>
        <pc:spChg chg="mod">
          <ac:chgData name="Pratik Mandhare" userId="583f3b745ecf19e0" providerId="LiveId" clId="{C01A2086-0FCB-4437-9C3F-0A1DFE8ED214}" dt="2019-07-23T03:59:13.654" v="303" actId="1076"/>
          <ac:spMkLst>
            <pc:docMk/>
            <pc:sldMk cId="729351511" sldId="279"/>
            <ac:spMk id="2" creationId="{B6609FFA-19D8-4C25-945B-26C85B94C97C}"/>
          </ac:spMkLst>
        </pc:spChg>
        <pc:spChg chg="add del mod">
          <ac:chgData name="Pratik Mandhare" userId="583f3b745ecf19e0" providerId="LiveId" clId="{C01A2086-0FCB-4437-9C3F-0A1DFE8ED214}" dt="2019-07-23T04:00:39.720" v="324"/>
          <ac:spMkLst>
            <pc:docMk/>
            <pc:sldMk cId="729351511" sldId="279"/>
            <ac:spMk id="3" creationId="{6B2ED167-855B-47D8-A3EB-11991A722567}"/>
          </ac:spMkLst>
        </pc:spChg>
        <pc:spChg chg="mod">
          <ac:chgData name="Pratik Mandhare" userId="583f3b745ecf19e0" providerId="LiveId" clId="{C01A2086-0FCB-4437-9C3F-0A1DFE8ED214}" dt="2019-07-23T03:59:27.412" v="305" actId="255"/>
          <ac:spMkLst>
            <pc:docMk/>
            <pc:sldMk cId="729351511" sldId="279"/>
            <ac:spMk id="4" creationId="{067FC363-A43E-4D2A-B87E-D21F08D6D3ED}"/>
          </ac:spMkLst>
        </pc:spChg>
        <pc:picChg chg="add del mod">
          <ac:chgData name="Pratik Mandhare" userId="583f3b745ecf19e0" providerId="LiveId" clId="{C01A2086-0FCB-4437-9C3F-0A1DFE8ED214}" dt="2019-07-23T04:00:14.186" v="316"/>
          <ac:picMkLst>
            <pc:docMk/>
            <pc:sldMk cId="729351511" sldId="279"/>
            <ac:picMk id="6" creationId="{A0C79D83-610D-489F-B632-D332E1EB514F}"/>
          </ac:picMkLst>
        </pc:picChg>
        <pc:picChg chg="add del mod">
          <ac:chgData name="Pratik Mandhare" userId="583f3b745ecf19e0" providerId="LiveId" clId="{C01A2086-0FCB-4437-9C3F-0A1DFE8ED214}" dt="2019-07-23T04:00:39.720" v="324"/>
          <ac:picMkLst>
            <pc:docMk/>
            <pc:sldMk cId="729351511" sldId="279"/>
            <ac:picMk id="7" creationId="{382A265D-731B-49AC-AFF0-9B2527CF00CA}"/>
          </ac:picMkLst>
        </pc:picChg>
      </pc:sldChg>
      <pc:sldChg chg="modSp add">
        <pc:chgData name="Pratik Mandhare" userId="583f3b745ecf19e0" providerId="LiveId" clId="{C01A2086-0FCB-4437-9C3F-0A1DFE8ED214}" dt="2019-07-23T04:15:54.064" v="517" actId="2711"/>
        <pc:sldMkLst>
          <pc:docMk/>
          <pc:sldMk cId="4097190053" sldId="279"/>
        </pc:sldMkLst>
        <pc:spChg chg="mod">
          <ac:chgData name="Pratik Mandhare" userId="583f3b745ecf19e0" providerId="LiveId" clId="{C01A2086-0FCB-4437-9C3F-0A1DFE8ED214}" dt="2019-07-23T04:15:54.064" v="517" actId="2711"/>
          <ac:spMkLst>
            <pc:docMk/>
            <pc:sldMk cId="4097190053" sldId="279"/>
            <ac:spMk id="2" creationId="{622D382A-D89F-4493-BAEF-8F2925643EA8}"/>
          </ac:spMkLst>
        </pc:spChg>
        <pc:spChg chg="mod">
          <ac:chgData name="Pratik Mandhare" userId="583f3b745ecf19e0" providerId="LiveId" clId="{C01A2086-0FCB-4437-9C3F-0A1DFE8ED214}" dt="2019-07-23T04:15:44.469" v="516" actId="2711"/>
          <ac:spMkLst>
            <pc:docMk/>
            <pc:sldMk cId="4097190053" sldId="279"/>
            <ac:spMk id="3" creationId="{D1FA3A87-14A4-45D1-B05F-88E85F5BD92E}"/>
          </ac:spMkLst>
        </pc:spChg>
      </pc:sldChg>
      <pc:sldMasterChg chg="setBg">
        <pc:chgData name="Pratik Mandhare" userId="583f3b745ecf19e0" providerId="LiveId" clId="{C01A2086-0FCB-4437-9C3F-0A1DFE8ED214}" dt="2019-07-22T19:59:19.517" v="49"/>
        <pc:sldMasterMkLst>
          <pc:docMk/>
          <pc:sldMasterMk cId="3600873993" sldId="214748370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5A01-D2CE-484D-BDD1-3F023502E5C8}" type="datetimeFigureOut">
              <a:rPr lang="en-IN" smtClean="0"/>
              <a:t>23-07-2019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4677-C53E-4D3D-91AC-50A7C27C05D4}" type="slidenum">
              <a:rPr lang="en-IN" smtClean="0"/>
              <a:t>‹#›</a:t>
            </a:fld>
            <a:endParaRPr lang="en-IN"/>
          </a:p>
        </p:txBody>
      </p:sp>
    </p:spTree>
    <p:extLst>
      <p:ext uri="{BB962C8B-B14F-4D97-AF65-F5344CB8AC3E}">
        <p14:creationId xmlns:p14="http://schemas.microsoft.com/office/powerpoint/2010/main" val="48120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32FE-2C30-4730-8838-F9E9EC3F3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896BC4-6E35-426A-B110-8F0F88113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EAA769-CCC3-491C-92C6-334E3660BDCD}"/>
              </a:ext>
            </a:extLst>
          </p:cNvPr>
          <p:cNvSpPr>
            <a:spLocks noGrp="1"/>
          </p:cNvSpPr>
          <p:nvPr>
            <p:ph type="dt" sz="half" idx="10"/>
          </p:nvPr>
        </p:nvSpPr>
        <p:spPr/>
        <p:txBody>
          <a:bodyPr/>
          <a:lstStyle/>
          <a:p>
            <a:fld id="{CD62C80E-C5A9-4584-B9BC-3F67537F3B7F}" type="datetime1">
              <a:rPr lang="en-IN" smtClean="0"/>
              <a:t>23-07-2019</a:t>
            </a:fld>
            <a:endParaRPr lang="en-IN"/>
          </a:p>
        </p:txBody>
      </p:sp>
      <p:sp>
        <p:nvSpPr>
          <p:cNvPr id="5" name="Footer Placeholder 4">
            <a:extLst>
              <a:ext uri="{FF2B5EF4-FFF2-40B4-BE49-F238E27FC236}">
                <a16:creationId xmlns:a16="http://schemas.microsoft.com/office/drawing/2014/main" id="{000ACEAA-0D0C-4739-9140-999ECEA3F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AEA4C-633E-4A24-9684-DDAB98FA3C69}"/>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408467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9FF2-B5DB-43E4-8BEE-8FE69CFD1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E19FA-55C4-4FC8-81B5-2BE106F97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84F7C-0BDE-4D52-B56A-9A18ACCF865E}"/>
              </a:ext>
            </a:extLst>
          </p:cNvPr>
          <p:cNvSpPr>
            <a:spLocks noGrp="1"/>
          </p:cNvSpPr>
          <p:nvPr>
            <p:ph type="dt" sz="half" idx="10"/>
          </p:nvPr>
        </p:nvSpPr>
        <p:spPr/>
        <p:txBody>
          <a:bodyPr/>
          <a:lstStyle/>
          <a:p>
            <a:fld id="{FE3F39C2-8EBD-4D03-AEFE-ED679B7AFF7B}" type="datetime1">
              <a:rPr lang="en-IN" smtClean="0"/>
              <a:t>23-07-2019</a:t>
            </a:fld>
            <a:endParaRPr lang="en-IN"/>
          </a:p>
        </p:txBody>
      </p:sp>
      <p:sp>
        <p:nvSpPr>
          <p:cNvPr id="5" name="Footer Placeholder 4">
            <a:extLst>
              <a:ext uri="{FF2B5EF4-FFF2-40B4-BE49-F238E27FC236}">
                <a16:creationId xmlns:a16="http://schemas.microsoft.com/office/drawing/2014/main" id="{089C2528-DCD1-42D2-B635-7A8C94128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E30CA-F294-47BE-9D49-B2A11DF1457E}"/>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63119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A5AC3-7312-436D-9EC2-D6D7ABFAF0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7E96D-1B90-44AB-B39A-10F573E67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6BF69-F8CF-475E-B7D1-BACA5EAD6118}"/>
              </a:ext>
            </a:extLst>
          </p:cNvPr>
          <p:cNvSpPr>
            <a:spLocks noGrp="1"/>
          </p:cNvSpPr>
          <p:nvPr>
            <p:ph type="dt" sz="half" idx="10"/>
          </p:nvPr>
        </p:nvSpPr>
        <p:spPr/>
        <p:txBody>
          <a:bodyPr/>
          <a:lstStyle/>
          <a:p>
            <a:fld id="{968BFDBB-514E-40FC-994B-F43BA92A8EB3}" type="datetime1">
              <a:rPr lang="en-IN" smtClean="0"/>
              <a:t>23-07-2019</a:t>
            </a:fld>
            <a:endParaRPr lang="en-IN"/>
          </a:p>
        </p:txBody>
      </p:sp>
      <p:sp>
        <p:nvSpPr>
          <p:cNvPr id="5" name="Footer Placeholder 4">
            <a:extLst>
              <a:ext uri="{FF2B5EF4-FFF2-40B4-BE49-F238E27FC236}">
                <a16:creationId xmlns:a16="http://schemas.microsoft.com/office/drawing/2014/main" id="{5607660D-FEAB-435D-9DF5-16C009800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A579A-12EE-424C-987E-6F8B33B23E34}"/>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079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CAA5-F18F-46FB-9C5C-3FF363CE8E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C30757-C29F-4474-A9F4-C06CA5953F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72F4C-EECA-4A13-8778-EB326E0ACFBE}"/>
              </a:ext>
            </a:extLst>
          </p:cNvPr>
          <p:cNvSpPr>
            <a:spLocks noGrp="1"/>
          </p:cNvSpPr>
          <p:nvPr>
            <p:ph type="dt" sz="half" idx="10"/>
          </p:nvPr>
        </p:nvSpPr>
        <p:spPr/>
        <p:txBody>
          <a:bodyPr/>
          <a:lstStyle/>
          <a:p>
            <a:fld id="{2EFFBC5D-B5DC-4647-B29F-B65B33EA87D7}" type="datetime1">
              <a:rPr lang="en-IN" smtClean="0"/>
              <a:t>23-07-2019</a:t>
            </a:fld>
            <a:endParaRPr lang="en-IN"/>
          </a:p>
        </p:txBody>
      </p:sp>
      <p:sp>
        <p:nvSpPr>
          <p:cNvPr id="5" name="Footer Placeholder 4">
            <a:extLst>
              <a:ext uri="{FF2B5EF4-FFF2-40B4-BE49-F238E27FC236}">
                <a16:creationId xmlns:a16="http://schemas.microsoft.com/office/drawing/2014/main" id="{D03D84A0-ABA3-43C3-BE93-86F8829EA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AB0BB-BEE1-4AE8-9E65-DA38B5A45B4D}"/>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44236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594A-8087-496C-9B27-8CE658C2F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B27322-4A7B-45E3-8552-21EB2D265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9DF8EF-00DB-4A5E-85E1-B53957F4F197}"/>
              </a:ext>
            </a:extLst>
          </p:cNvPr>
          <p:cNvSpPr>
            <a:spLocks noGrp="1"/>
          </p:cNvSpPr>
          <p:nvPr>
            <p:ph type="dt" sz="half" idx="10"/>
          </p:nvPr>
        </p:nvSpPr>
        <p:spPr/>
        <p:txBody>
          <a:bodyPr/>
          <a:lstStyle/>
          <a:p>
            <a:fld id="{8198D34E-8BB3-467C-9639-A61808447A75}" type="datetime1">
              <a:rPr lang="en-IN" smtClean="0"/>
              <a:t>23-07-2019</a:t>
            </a:fld>
            <a:endParaRPr lang="en-IN"/>
          </a:p>
        </p:txBody>
      </p:sp>
      <p:sp>
        <p:nvSpPr>
          <p:cNvPr id="5" name="Footer Placeholder 4">
            <a:extLst>
              <a:ext uri="{FF2B5EF4-FFF2-40B4-BE49-F238E27FC236}">
                <a16:creationId xmlns:a16="http://schemas.microsoft.com/office/drawing/2014/main" id="{0AE803C2-CECF-4ECA-B80C-423927315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3ED5E-8FF3-4D81-AC20-A94EF8A20D75}"/>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62028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81A8-D8CA-4349-A578-D49A4C4A0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5BA9F5-AD2E-4743-BC5B-40CC6671A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58A374-1F2C-4A73-9EBA-C394271D9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EF1B0B-E919-4E7B-8BA3-BB1D10BDAB19}"/>
              </a:ext>
            </a:extLst>
          </p:cNvPr>
          <p:cNvSpPr>
            <a:spLocks noGrp="1"/>
          </p:cNvSpPr>
          <p:nvPr>
            <p:ph type="dt" sz="half" idx="10"/>
          </p:nvPr>
        </p:nvSpPr>
        <p:spPr/>
        <p:txBody>
          <a:bodyPr/>
          <a:lstStyle/>
          <a:p>
            <a:fld id="{1DC55DFD-13F5-4170-AE7E-36B1CD57CF97}" type="datetime1">
              <a:rPr lang="en-IN" smtClean="0"/>
              <a:t>23-07-2019</a:t>
            </a:fld>
            <a:endParaRPr lang="en-IN"/>
          </a:p>
        </p:txBody>
      </p:sp>
      <p:sp>
        <p:nvSpPr>
          <p:cNvPr id="6" name="Footer Placeholder 5">
            <a:extLst>
              <a:ext uri="{FF2B5EF4-FFF2-40B4-BE49-F238E27FC236}">
                <a16:creationId xmlns:a16="http://schemas.microsoft.com/office/drawing/2014/main" id="{96053E26-5839-44A2-9257-E6C85DF9D4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514A2A-2B4A-425D-B74A-414CCB547DF8}"/>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325737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8B0A-6BD6-4C05-A915-5876D2E821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1D798-78F1-490D-A497-9245D9219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B5C0A-52C2-4E19-8E10-71969DA9D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01693A-5BD5-4428-851E-554FE618F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81BDE-9031-468A-A083-B2B716EF5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DFA939-7163-4951-AB4D-4DBF5D0AA189}"/>
              </a:ext>
            </a:extLst>
          </p:cNvPr>
          <p:cNvSpPr>
            <a:spLocks noGrp="1"/>
          </p:cNvSpPr>
          <p:nvPr>
            <p:ph type="dt" sz="half" idx="10"/>
          </p:nvPr>
        </p:nvSpPr>
        <p:spPr/>
        <p:txBody>
          <a:bodyPr/>
          <a:lstStyle/>
          <a:p>
            <a:fld id="{2EB65F61-732A-4619-AC71-D93D18ADB450}" type="datetime1">
              <a:rPr lang="en-IN" smtClean="0"/>
              <a:t>23-07-2019</a:t>
            </a:fld>
            <a:endParaRPr lang="en-IN"/>
          </a:p>
        </p:txBody>
      </p:sp>
      <p:sp>
        <p:nvSpPr>
          <p:cNvPr id="8" name="Footer Placeholder 7">
            <a:extLst>
              <a:ext uri="{FF2B5EF4-FFF2-40B4-BE49-F238E27FC236}">
                <a16:creationId xmlns:a16="http://schemas.microsoft.com/office/drawing/2014/main" id="{98C27F56-9AD5-420B-A1C2-27E190E560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FDB640-CCF1-4552-965D-31F9F4880F5E}"/>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337504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50B0-E286-4A52-BF92-F7F317CBC1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0FECB-2AA7-4FBB-959A-15E7CB6D9106}"/>
              </a:ext>
            </a:extLst>
          </p:cNvPr>
          <p:cNvSpPr>
            <a:spLocks noGrp="1"/>
          </p:cNvSpPr>
          <p:nvPr>
            <p:ph type="dt" sz="half" idx="10"/>
          </p:nvPr>
        </p:nvSpPr>
        <p:spPr/>
        <p:txBody>
          <a:bodyPr/>
          <a:lstStyle/>
          <a:p>
            <a:fld id="{596BA6D7-9B92-4560-941D-EB7278BB2848}" type="datetime1">
              <a:rPr lang="en-IN" smtClean="0"/>
              <a:t>23-07-2019</a:t>
            </a:fld>
            <a:endParaRPr lang="en-IN"/>
          </a:p>
        </p:txBody>
      </p:sp>
      <p:sp>
        <p:nvSpPr>
          <p:cNvPr id="4" name="Footer Placeholder 3">
            <a:extLst>
              <a:ext uri="{FF2B5EF4-FFF2-40B4-BE49-F238E27FC236}">
                <a16:creationId xmlns:a16="http://schemas.microsoft.com/office/drawing/2014/main" id="{29B2852E-84BB-4F07-8ABB-B982890EB2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D6BBE5-A923-4F6D-B47E-18989B723EA6}"/>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54105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CB9DC-FE15-41D3-BDA3-F86A1D877064}"/>
              </a:ext>
            </a:extLst>
          </p:cNvPr>
          <p:cNvSpPr>
            <a:spLocks noGrp="1"/>
          </p:cNvSpPr>
          <p:nvPr>
            <p:ph type="dt" sz="half" idx="10"/>
          </p:nvPr>
        </p:nvSpPr>
        <p:spPr/>
        <p:txBody>
          <a:bodyPr/>
          <a:lstStyle/>
          <a:p>
            <a:fld id="{5BC42C55-5570-412B-9862-5A7798D1AF6F}" type="datetime1">
              <a:rPr lang="en-IN" smtClean="0"/>
              <a:t>23-07-2019</a:t>
            </a:fld>
            <a:endParaRPr lang="en-IN"/>
          </a:p>
        </p:txBody>
      </p:sp>
      <p:sp>
        <p:nvSpPr>
          <p:cNvPr id="3" name="Footer Placeholder 2">
            <a:extLst>
              <a:ext uri="{FF2B5EF4-FFF2-40B4-BE49-F238E27FC236}">
                <a16:creationId xmlns:a16="http://schemas.microsoft.com/office/drawing/2014/main" id="{1A21B70F-F6A1-4A42-BD71-B8F761EAD6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8661AE-BA52-4E3B-ABC8-56A6D07BB054}"/>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62194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3C18-5F0E-4552-8858-B925A0E05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F1B4E0-5469-4C5E-8A06-570CDF8B0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74079-4F40-4108-86A2-59EAB45C9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EFCD3-7C14-46CB-98F8-BB9E0D95B436}"/>
              </a:ext>
            </a:extLst>
          </p:cNvPr>
          <p:cNvSpPr>
            <a:spLocks noGrp="1"/>
          </p:cNvSpPr>
          <p:nvPr>
            <p:ph type="dt" sz="half" idx="10"/>
          </p:nvPr>
        </p:nvSpPr>
        <p:spPr/>
        <p:txBody>
          <a:bodyPr/>
          <a:lstStyle/>
          <a:p>
            <a:fld id="{EB7D46E4-3399-432D-8619-D61FB2B919D1}" type="datetime1">
              <a:rPr lang="en-IN" smtClean="0"/>
              <a:t>23-07-2019</a:t>
            </a:fld>
            <a:endParaRPr lang="en-IN"/>
          </a:p>
        </p:txBody>
      </p:sp>
      <p:sp>
        <p:nvSpPr>
          <p:cNvPr id="6" name="Footer Placeholder 5">
            <a:extLst>
              <a:ext uri="{FF2B5EF4-FFF2-40B4-BE49-F238E27FC236}">
                <a16:creationId xmlns:a16="http://schemas.microsoft.com/office/drawing/2014/main" id="{19FC0D5A-7F9D-4DFC-9831-01ADA843B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E0BD0-759E-4423-BA6D-DEFD6527C180}"/>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60611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8F37-12F6-43FD-89D3-552BAC4F2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528F7C-ED16-42EE-B5E6-D59C510C5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12D443-DFFB-4F31-8750-B7CE102D1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FA967-4F1F-4F2C-9739-E671CE8011D7}"/>
              </a:ext>
            </a:extLst>
          </p:cNvPr>
          <p:cNvSpPr>
            <a:spLocks noGrp="1"/>
          </p:cNvSpPr>
          <p:nvPr>
            <p:ph type="dt" sz="half" idx="10"/>
          </p:nvPr>
        </p:nvSpPr>
        <p:spPr/>
        <p:txBody>
          <a:bodyPr/>
          <a:lstStyle/>
          <a:p>
            <a:fld id="{80A112C6-730B-4259-B3B2-94B7EE7185E8}" type="datetime1">
              <a:rPr lang="en-IN" smtClean="0"/>
              <a:t>23-07-2019</a:t>
            </a:fld>
            <a:endParaRPr lang="en-IN"/>
          </a:p>
        </p:txBody>
      </p:sp>
      <p:sp>
        <p:nvSpPr>
          <p:cNvPr id="6" name="Footer Placeholder 5">
            <a:extLst>
              <a:ext uri="{FF2B5EF4-FFF2-40B4-BE49-F238E27FC236}">
                <a16:creationId xmlns:a16="http://schemas.microsoft.com/office/drawing/2014/main" id="{C31E60B6-0029-4693-B20B-45D11073E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251C5-9273-42C7-8871-4D56BAD69740}"/>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58717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34F91-F174-4DA8-910B-98FA8396B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9E8BA8-84B4-4CFF-B09A-8DEB26108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9DD2B-C6EB-4350-81BB-1868D7B96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9B04-6245-4241-8092-15F7D2939584}" type="datetime1">
              <a:rPr lang="en-IN" smtClean="0"/>
              <a:t>23-07-2019</a:t>
            </a:fld>
            <a:endParaRPr lang="en-IN"/>
          </a:p>
        </p:txBody>
      </p:sp>
      <p:sp>
        <p:nvSpPr>
          <p:cNvPr id="5" name="Footer Placeholder 4">
            <a:extLst>
              <a:ext uri="{FF2B5EF4-FFF2-40B4-BE49-F238E27FC236}">
                <a16:creationId xmlns:a16="http://schemas.microsoft.com/office/drawing/2014/main" id="{048AF3B5-D372-4C0D-8270-237B7BBD9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5B38EE-717C-4D16-895D-00A38CBF6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DFE41-F7DE-4B38-BB02-8D0F1E2A8127}" type="slidenum">
              <a:rPr lang="en-IN" smtClean="0"/>
              <a:t>‹#›</a:t>
            </a:fld>
            <a:endParaRPr lang="en-IN"/>
          </a:p>
        </p:txBody>
      </p:sp>
    </p:spTree>
    <p:extLst>
      <p:ext uri="{BB962C8B-B14F-4D97-AF65-F5344CB8AC3E}">
        <p14:creationId xmlns:p14="http://schemas.microsoft.com/office/powerpoint/2010/main" val="257332075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4343-DD6C-4A04-918B-DD206CB0E339}"/>
              </a:ext>
            </a:extLst>
          </p:cNvPr>
          <p:cNvSpPr>
            <a:spLocks noGrp="1"/>
          </p:cNvSpPr>
          <p:nvPr>
            <p:ph type="ctrTitle"/>
          </p:nvPr>
        </p:nvSpPr>
        <p:spPr>
          <a:xfrm>
            <a:off x="1524000" y="371733"/>
            <a:ext cx="9144000" cy="1074199"/>
          </a:xfrm>
          <a:ln w="38100">
            <a:solidFill>
              <a:schemeClr val="bg1">
                <a:lumMod val="50000"/>
              </a:schemeClr>
            </a:solidFill>
          </a:ln>
        </p:spPr>
        <p:txBody>
          <a:bodyPr>
            <a:normAutofit/>
          </a:bodyPr>
          <a:lstStyle/>
          <a:p>
            <a:r>
              <a:rPr lang="en-IN" b="1" dirty="0">
                <a:solidFill>
                  <a:schemeClr val="accent2">
                    <a:lumMod val="60000"/>
                    <a:lumOff val="40000"/>
                  </a:schemeClr>
                </a:solidFill>
                <a:latin typeface="Arial" panose="020B0604020202020204" pitchFamily="34" charset="0"/>
                <a:cs typeface="Arial" panose="020B0604020202020204" pitchFamily="34" charset="0"/>
              </a:rPr>
              <a:t>Credit-worthiness</a:t>
            </a:r>
          </a:p>
        </p:txBody>
      </p:sp>
      <p:sp>
        <p:nvSpPr>
          <p:cNvPr id="3" name="Subtitle 2">
            <a:extLst>
              <a:ext uri="{FF2B5EF4-FFF2-40B4-BE49-F238E27FC236}">
                <a16:creationId xmlns:a16="http://schemas.microsoft.com/office/drawing/2014/main" id="{312D488D-41B9-41C5-BD96-5E2946CCE45B}"/>
              </a:ext>
            </a:extLst>
          </p:cNvPr>
          <p:cNvSpPr>
            <a:spLocks noGrp="1"/>
          </p:cNvSpPr>
          <p:nvPr>
            <p:ph type="subTitle" idx="1"/>
          </p:nvPr>
        </p:nvSpPr>
        <p:spPr>
          <a:xfrm>
            <a:off x="1524000" y="1773238"/>
            <a:ext cx="9144000" cy="577529"/>
          </a:xfrm>
        </p:spPr>
        <p:txBody>
          <a:bodyPr>
            <a:normAutofit fontScale="92500"/>
          </a:bodyPr>
          <a:lstStyle/>
          <a:p>
            <a:r>
              <a:rPr lang="en-IN" dirty="0">
                <a:latin typeface="Arial" panose="020B0604020202020204" pitchFamily="34" charset="0"/>
                <a:cs typeface="Arial" panose="020B0604020202020204" pitchFamily="34" charset="0"/>
              </a:rPr>
              <a:t>Project Title: Predict credit-worthiness of a person applying for a loan.</a:t>
            </a:r>
          </a:p>
          <a:p>
            <a:endParaRPr lang="en-IN"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61C394A-F5E2-4F5C-A8EB-21628586BC17}"/>
              </a:ext>
            </a:extLst>
          </p:cNvPr>
          <p:cNvCxnSpPr/>
          <p:nvPr/>
        </p:nvCxnSpPr>
        <p:spPr>
          <a:xfrm flipV="1">
            <a:off x="346229" y="-878889"/>
            <a:ext cx="0" cy="81674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B425B2-88B7-4B7D-8724-5D9548A29795}"/>
              </a:ext>
            </a:extLst>
          </p:cNvPr>
          <p:cNvSpPr txBox="1"/>
          <p:nvPr/>
        </p:nvSpPr>
        <p:spPr>
          <a:xfrm>
            <a:off x="1612777" y="2800828"/>
            <a:ext cx="9262369"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Abstract: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goal of this project is to analyze the given data set and predict the whether a particular</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person is capable enough to pay off the loan. The data was divided into two parts i.e. the</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training and the test dataset. Models were developed based on the training dataset and applied to the test dataset to find out the accuracy of each model based on the predicted values generated. Based on these values we can determine how good a particular model is for prediction of loan defaulters.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F29E36E-CE39-45CF-9515-5361D5F469C4}"/>
              </a:ext>
            </a:extLst>
          </p:cNvPr>
          <p:cNvSpPr txBox="1"/>
          <p:nvPr/>
        </p:nvSpPr>
        <p:spPr>
          <a:xfrm>
            <a:off x="1612777" y="5282214"/>
            <a:ext cx="9262369" cy="2154436"/>
          </a:xfrm>
          <a:prstGeom prst="rect">
            <a:avLst/>
          </a:prstGeom>
          <a:noFill/>
        </p:spPr>
        <p:txBody>
          <a:bodyPr wrap="square" rtlCol="0">
            <a:spAutoFit/>
          </a:bodyPr>
          <a:lstStyle/>
          <a:p>
            <a:pPr algn="r"/>
            <a:r>
              <a:rPr lang="en-IN" sz="1600" dirty="0">
                <a:latin typeface="Arial" panose="020B0604020202020204" pitchFamily="34" charset="0"/>
                <a:cs typeface="Arial" panose="020B0604020202020204" pitchFamily="34" charset="0"/>
              </a:rPr>
              <a:t>Submitted By:</a:t>
            </a:r>
          </a:p>
          <a:p>
            <a:pPr algn="r"/>
            <a:r>
              <a:rPr lang="en-IN" sz="1600" dirty="0" err="1">
                <a:latin typeface="Arial" panose="020B0604020202020204" pitchFamily="34" charset="0"/>
                <a:cs typeface="Arial" panose="020B0604020202020204" pitchFamily="34" charset="0"/>
              </a:rPr>
              <a:t>Abrish</a:t>
            </a:r>
            <a:endParaRPr lang="en-IN" sz="1600" dirty="0">
              <a:latin typeface="Arial" panose="020B0604020202020204" pitchFamily="34" charset="0"/>
              <a:cs typeface="Arial" panose="020B0604020202020204" pitchFamily="34" charset="0"/>
            </a:endParaRPr>
          </a:p>
          <a:p>
            <a:pPr algn="r"/>
            <a:r>
              <a:rPr lang="en-IN" sz="1600" dirty="0">
                <a:latin typeface="Arial" panose="020B0604020202020204" pitchFamily="34" charset="0"/>
                <a:cs typeface="Arial" panose="020B0604020202020204" pitchFamily="34" charset="0"/>
              </a:rPr>
              <a:t>Harshit</a:t>
            </a:r>
          </a:p>
          <a:p>
            <a:pPr algn="r"/>
            <a:r>
              <a:rPr lang="en-IN" sz="1600" dirty="0">
                <a:latin typeface="Arial" panose="020B0604020202020204" pitchFamily="34" charset="0"/>
                <a:cs typeface="Arial" panose="020B0604020202020204" pitchFamily="34" charset="0"/>
              </a:rPr>
              <a:t>Pratik</a:t>
            </a:r>
          </a:p>
          <a:p>
            <a:pPr algn="r"/>
            <a:r>
              <a:rPr lang="en-IN" sz="1600" dirty="0" err="1">
                <a:latin typeface="Arial" panose="020B0604020202020204" pitchFamily="34" charset="0"/>
                <a:cs typeface="Arial" panose="020B0604020202020204" pitchFamily="34" charset="0"/>
              </a:rPr>
              <a:t>Siddhesh</a:t>
            </a:r>
            <a:endParaRPr lang="en-IN" sz="1600" dirty="0">
              <a:latin typeface="Arial" panose="020B0604020202020204" pitchFamily="34" charset="0"/>
              <a:cs typeface="Arial" panose="020B0604020202020204" pitchFamily="34" charset="0"/>
            </a:endParaRPr>
          </a:p>
          <a:p>
            <a:pPr algn="r"/>
            <a:r>
              <a:rPr lang="en-IN" dirty="0">
                <a:latin typeface="Arial" panose="020B0604020202020204" pitchFamily="34" charset="0"/>
                <a:cs typeface="Arial" panose="020B0604020202020204" pitchFamily="34" charset="0"/>
              </a:rPr>
              <a:t> </a:t>
            </a:r>
          </a:p>
          <a:p>
            <a:pPr algn="r"/>
            <a:r>
              <a:rPr lang="en-IN" dirty="0">
                <a:latin typeface="Arial" panose="020B0604020202020204" pitchFamily="34" charset="0"/>
                <a:cs typeface="Arial" panose="020B0604020202020204" pitchFamily="34" charset="0"/>
              </a:rPr>
              <a:t> </a:t>
            </a:r>
          </a:p>
          <a:p>
            <a:pPr algn="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63433D6-9114-456F-807B-6840DB854241}"/>
              </a:ext>
            </a:extLst>
          </p:cNvPr>
          <p:cNvSpPr>
            <a:spLocks noGrp="1"/>
          </p:cNvSpPr>
          <p:nvPr>
            <p:ph type="sldNum" sz="quarter" idx="12"/>
          </p:nvPr>
        </p:nvSpPr>
        <p:spPr/>
        <p:txBody>
          <a:bodyPr/>
          <a:lstStyle/>
          <a:p>
            <a:fld id="{B93DFE41-F7DE-4B38-BB02-8D0F1E2A8127}" type="slidenum">
              <a:rPr lang="en-IN" smtClean="0"/>
              <a:t>1</a:t>
            </a:fld>
            <a:endParaRPr lang="en-IN"/>
          </a:p>
        </p:txBody>
      </p:sp>
    </p:spTree>
    <p:extLst>
      <p:ext uri="{BB962C8B-B14F-4D97-AF65-F5344CB8AC3E}">
        <p14:creationId xmlns:p14="http://schemas.microsoft.com/office/powerpoint/2010/main" val="406979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975-90A4-42B7-8D53-6F54A6D42C0F}"/>
              </a:ext>
            </a:extLst>
          </p:cNvPr>
          <p:cNvSpPr>
            <a:spLocks noGrp="1"/>
          </p:cNvSpPr>
          <p:nvPr>
            <p:ph type="title"/>
          </p:nvPr>
        </p:nvSpPr>
        <p:spPr>
          <a:xfrm>
            <a:off x="839788" y="457200"/>
            <a:ext cx="3932237" cy="658536"/>
          </a:xfrm>
        </p:spPr>
        <p:txBody>
          <a:bodyPr>
            <a:normAutofit/>
          </a:bodyPr>
          <a:lstStyle/>
          <a:p>
            <a:r>
              <a:rPr lang="en-IN" sz="2400" dirty="0">
                <a:latin typeface="Arial" panose="020B0604020202020204" pitchFamily="34" charset="0"/>
                <a:cs typeface="Arial" panose="020B0604020202020204" pitchFamily="34" charset="0"/>
              </a:rPr>
              <a:t>Data visualization (contd.)</a:t>
            </a:r>
          </a:p>
        </p:txBody>
      </p:sp>
      <p:pic>
        <p:nvPicPr>
          <p:cNvPr id="8" name="Content Placeholder 7">
            <a:extLst>
              <a:ext uri="{FF2B5EF4-FFF2-40B4-BE49-F238E27FC236}">
                <a16:creationId xmlns:a16="http://schemas.microsoft.com/office/drawing/2014/main" id="{3B3FAEB8-DE7A-43E5-850C-C7C690234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337" y="786468"/>
            <a:ext cx="3257451" cy="2866667"/>
          </a:xfrm>
          <a:ln>
            <a:solidFill>
              <a:schemeClr val="bg1">
                <a:lumMod val="50000"/>
              </a:schemeClr>
            </a:solidFill>
          </a:ln>
        </p:spPr>
      </p:pic>
      <p:sp>
        <p:nvSpPr>
          <p:cNvPr id="4" name="Text Placeholder 3">
            <a:extLst>
              <a:ext uri="{FF2B5EF4-FFF2-40B4-BE49-F238E27FC236}">
                <a16:creationId xmlns:a16="http://schemas.microsoft.com/office/drawing/2014/main" id="{98FD54AA-8A2E-4DA0-94DB-E23A0A144B08}"/>
              </a:ext>
            </a:extLst>
          </p:cNvPr>
          <p:cNvSpPr>
            <a:spLocks noGrp="1"/>
          </p:cNvSpPr>
          <p:nvPr>
            <p:ph type="body" sz="half" idx="2"/>
          </p:nvPr>
        </p:nvSpPr>
        <p:spPr>
          <a:xfrm>
            <a:off x="839788" y="1384183"/>
            <a:ext cx="3932237" cy="4484805"/>
          </a:xfrm>
        </p:spPr>
        <p:txBody>
          <a:bodyPr>
            <a:normAutofit/>
          </a:bodyPr>
          <a:lstStyle/>
          <a:p>
            <a:r>
              <a:rPr lang="en-GB" sz="1800" dirty="0">
                <a:latin typeface="Arial" panose="020B0604020202020204" pitchFamily="34" charset="0"/>
                <a:cs typeface="Arial" panose="020B0604020202020204" pitchFamily="34" charset="0"/>
              </a:rPr>
              <a:t>On the other hand, if we see the distribution plot of variable </a:t>
            </a:r>
            <a:r>
              <a:rPr lang="en-GB" sz="1800" dirty="0" err="1">
                <a:latin typeface="Arial" panose="020B0604020202020204" pitchFamily="34" charset="0"/>
                <a:cs typeface="Arial" panose="020B0604020202020204" pitchFamily="34" charset="0"/>
              </a:rPr>
              <a:t>total_pymnt</a:t>
            </a:r>
            <a:r>
              <a:rPr lang="en-GB" sz="1800" dirty="0">
                <a:latin typeface="Arial" panose="020B0604020202020204" pitchFamily="34" charset="0"/>
                <a:cs typeface="Arial" panose="020B0604020202020204" pitchFamily="34" charset="0"/>
              </a:rPr>
              <a:t> and </a:t>
            </a:r>
            <a:r>
              <a:rPr lang="en-GB" sz="1800" dirty="0" err="1">
                <a:latin typeface="Arial" panose="020B0604020202020204" pitchFamily="34" charset="0"/>
                <a:cs typeface="Arial" panose="020B0604020202020204" pitchFamily="34" charset="0"/>
              </a:rPr>
              <a:t>installment</a:t>
            </a:r>
            <a:r>
              <a:rPr lang="en-GB" sz="1800" dirty="0">
                <a:latin typeface="Arial" panose="020B0604020202020204" pitchFamily="34" charset="0"/>
                <a:cs typeface="Arial" panose="020B0604020202020204" pitchFamily="34" charset="0"/>
              </a:rPr>
              <a:t> , it is positively skewed or right skewed. </a:t>
            </a:r>
          </a:p>
          <a:p>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Before performing any algorithm in data we need to transform data into bell-shaped or normal or symmetric  distribution.</a:t>
            </a:r>
          </a:p>
          <a:p>
            <a:r>
              <a:rPr lang="en-IN" sz="1800" dirty="0">
                <a:latin typeface="Arial" panose="020B0604020202020204" pitchFamily="34" charset="0"/>
                <a:cs typeface="Arial" panose="020B0604020202020204" pitchFamily="34" charset="0"/>
              </a:rPr>
              <a:t>Here, we have used standard scaler for data transformation.</a:t>
            </a:r>
            <a:endParaRPr lang="en-GB" sz="1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AC92DB3-F732-46E1-96AC-4A32CFE16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257" y="3653135"/>
            <a:ext cx="3257451" cy="2196692"/>
          </a:xfrm>
          <a:prstGeom prst="rect">
            <a:avLst/>
          </a:prstGeom>
        </p:spPr>
      </p:pic>
      <p:sp>
        <p:nvSpPr>
          <p:cNvPr id="3" name="Slide Number Placeholder 2">
            <a:extLst>
              <a:ext uri="{FF2B5EF4-FFF2-40B4-BE49-F238E27FC236}">
                <a16:creationId xmlns:a16="http://schemas.microsoft.com/office/drawing/2014/main" id="{37E23C6D-3ED7-419F-A7A5-E43770BC95C9}"/>
              </a:ext>
            </a:extLst>
          </p:cNvPr>
          <p:cNvSpPr>
            <a:spLocks noGrp="1"/>
          </p:cNvSpPr>
          <p:nvPr>
            <p:ph type="sldNum" sz="quarter" idx="12"/>
          </p:nvPr>
        </p:nvSpPr>
        <p:spPr/>
        <p:txBody>
          <a:bodyPr/>
          <a:lstStyle/>
          <a:p>
            <a:fld id="{B93DFE41-F7DE-4B38-BB02-8D0F1E2A8127}" type="slidenum">
              <a:rPr lang="en-IN" smtClean="0"/>
              <a:t>10</a:t>
            </a:fld>
            <a:endParaRPr lang="en-IN"/>
          </a:p>
        </p:txBody>
      </p:sp>
    </p:spTree>
    <p:extLst>
      <p:ext uri="{BB962C8B-B14F-4D97-AF65-F5344CB8AC3E}">
        <p14:creationId xmlns:p14="http://schemas.microsoft.com/office/powerpoint/2010/main" val="121929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73A0-871A-40E2-814B-34CCA6255245}"/>
              </a:ext>
            </a:extLst>
          </p:cNvPr>
          <p:cNvSpPr>
            <a:spLocks noGrp="1"/>
          </p:cNvSpPr>
          <p:nvPr>
            <p:ph type="title"/>
          </p:nvPr>
        </p:nvSpPr>
        <p:spPr>
          <a:xfrm>
            <a:off x="230820" y="301841"/>
            <a:ext cx="11122980" cy="682302"/>
          </a:xfrm>
          <a:ln w="38100">
            <a:noFill/>
          </a:ln>
        </p:spPr>
        <p:txBody>
          <a:bodyPr>
            <a:noAutofit/>
          </a:bodyPr>
          <a:lstStyle/>
          <a:p>
            <a:r>
              <a:rPr lang="en-US" sz="3600" b="1" dirty="0">
                <a:solidFill>
                  <a:schemeClr val="accent2">
                    <a:lumMod val="60000"/>
                    <a:lumOff val="40000"/>
                  </a:schemeClr>
                </a:solidFill>
                <a:latin typeface="Arial" panose="020B0604020202020204" pitchFamily="34" charset="0"/>
                <a:cs typeface="Arial" panose="020B0604020202020204" pitchFamily="34" charset="0"/>
              </a:rPr>
              <a:t>Steps</a:t>
            </a:r>
            <a:br>
              <a:rPr lang="en-US" sz="3600" dirty="0">
                <a:solidFill>
                  <a:schemeClr val="accent2">
                    <a:lumMod val="60000"/>
                    <a:lumOff val="40000"/>
                  </a:schemeClr>
                </a:solidFill>
                <a:latin typeface="Arial" panose="020B0604020202020204" pitchFamily="34" charset="0"/>
                <a:cs typeface="Arial" panose="020B0604020202020204" pitchFamily="34" charset="0"/>
              </a:rPr>
            </a:br>
            <a:endParaRPr lang="en-IN" sz="36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AB60813-37D3-4909-AC8D-2D61510B694A}"/>
              </a:ext>
            </a:extLst>
          </p:cNvPr>
          <p:cNvSpPr>
            <a:spLocks noGrp="1"/>
          </p:cNvSpPr>
          <p:nvPr>
            <p:ph idx="1"/>
          </p:nvPr>
        </p:nvSpPr>
        <p:spPr>
          <a:xfrm>
            <a:off x="230820" y="852256"/>
            <a:ext cx="11532092" cy="5788241"/>
          </a:xfrm>
        </p:spPr>
        <p:txBody>
          <a:bodyPr>
            <a:noAutofit/>
          </a:bodyPr>
          <a:lstStyle/>
          <a:p>
            <a:pPr marL="0" indent="0">
              <a:buNone/>
            </a:pPr>
            <a:r>
              <a:rPr lang="en-US" sz="1300" b="1" dirty="0">
                <a:latin typeface="Arial" panose="020B0604020202020204" pitchFamily="34" charset="0"/>
                <a:cs typeface="Arial" panose="020B0604020202020204" pitchFamily="34" charset="0"/>
              </a:rPr>
              <a:t>1. Importing required libraries</a:t>
            </a:r>
          </a:p>
          <a:p>
            <a:r>
              <a:rPr lang="en-US" sz="1300" dirty="0" err="1">
                <a:latin typeface="Arial" panose="020B0604020202020204" pitchFamily="34" charset="0"/>
                <a:cs typeface="Arial" panose="020B0604020202020204" pitchFamily="34" charset="0"/>
              </a:rPr>
              <a:t>Numpy</a:t>
            </a:r>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Pandas</a:t>
            </a:r>
          </a:p>
          <a:p>
            <a:r>
              <a:rPr lang="en-IN" sz="1300" dirty="0" err="1">
                <a:latin typeface="Arial" panose="020B0604020202020204" pitchFamily="34" charset="0"/>
                <a:cs typeface="Arial" panose="020B0604020202020204" pitchFamily="34" charset="0"/>
              </a:rPr>
              <a:t>Scikit</a:t>
            </a:r>
            <a:r>
              <a:rPr lang="en-IN" sz="1300" dirty="0">
                <a:latin typeface="Arial" panose="020B0604020202020204" pitchFamily="34" charset="0"/>
                <a:cs typeface="Arial" panose="020B0604020202020204" pitchFamily="34" charset="0"/>
              </a:rPr>
              <a:t>-learn</a:t>
            </a:r>
          </a:p>
          <a:p>
            <a:r>
              <a:rPr lang="en-US" sz="1300" dirty="0">
                <a:latin typeface="Arial" panose="020B0604020202020204" pitchFamily="34" charset="0"/>
                <a:cs typeface="Arial" panose="020B0604020202020204" pitchFamily="34" charset="0"/>
              </a:rPr>
              <a:t>Seaborn</a:t>
            </a:r>
          </a:p>
          <a:p>
            <a:r>
              <a:rPr lang="en-US" sz="1300" dirty="0">
                <a:latin typeface="Arial" panose="020B0604020202020204" pitchFamily="34" charset="0"/>
                <a:cs typeface="Arial" panose="020B0604020202020204" pitchFamily="34" charset="0"/>
              </a:rPr>
              <a:t>Matplotlib</a:t>
            </a:r>
          </a:p>
          <a:p>
            <a:endParaRPr lang="en-US" sz="1300" dirty="0">
              <a:latin typeface="Arial" panose="020B0604020202020204" pitchFamily="34" charset="0"/>
              <a:cs typeface="Arial" panose="020B0604020202020204" pitchFamily="34" charset="0"/>
            </a:endParaRPr>
          </a:p>
          <a:p>
            <a:pPr marL="0" indent="0">
              <a:buNone/>
            </a:pPr>
            <a:r>
              <a:rPr lang="en-US" sz="1300" b="1" dirty="0">
                <a:latin typeface="Arial" panose="020B0604020202020204" pitchFamily="34" charset="0"/>
                <a:cs typeface="Arial" panose="020B0604020202020204" pitchFamily="34" charset="0"/>
              </a:rPr>
              <a:t>2. Fetching the required packages from the library</a:t>
            </a:r>
          </a:p>
          <a:p>
            <a:pPr marL="0" indent="0">
              <a:buNone/>
            </a:pPr>
            <a:endParaRPr lang="en-US" sz="1300" b="1" dirty="0">
              <a:latin typeface="Arial" panose="020B0604020202020204" pitchFamily="34" charset="0"/>
              <a:cs typeface="Arial" panose="020B0604020202020204" pitchFamily="34" charset="0"/>
            </a:endParaRPr>
          </a:p>
          <a:p>
            <a:pPr marL="0" indent="0">
              <a:buNone/>
            </a:pPr>
            <a:r>
              <a:rPr lang="en-US" sz="1300" b="1" dirty="0">
                <a:latin typeface="Arial" panose="020B0604020202020204" pitchFamily="34" charset="0"/>
                <a:cs typeface="Arial" panose="020B0604020202020204" pitchFamily="34" charset="0"/>
              </a:rPr>
              <a:t>3. Loading the data in Python(Spyder) from system storage</a:t>
            </a:r>
          </a:p>
          <a:p>
            <a:r>
              <a:rPr lang="en-US" sz="1300" dirty="0">
                <a:latin typeface="Arial" panose="020B0604020202020204" pitchFamily="34" charset="0"/>
                <a:cs typeface="Arial" panose="020B0604020202020204" pitchFamily="34" charset="0"/>
              </a:rPr>
              <a:t>The data XYZCorp_LendingData.txt is a windows comma separated value (csv) file that contains 74 variables and 855969 observations.</a:t>
            </a:r>
          </a:p>
          <a:p>
            <a:r>
              <a:rPr lang="en-US" sz="1300" dirty="0">
                <a:latin typeface="Arial" panose="020B0604020202020204" pitchFamily="34" charset="0"/>
                <a:cs typeface="Arial" panose="020B0604020202020204" pitchFamily="34" charset="0"/>
              </a:rPr>
              <a:t>Before performing any changes to data, created copy of original data.</a:t>
            </a:r>
          </a:p>
          <a:p>
            <a:endParaRPr lang="en-US" sz="1300" dirty="0">
              <a:latin typeface="Arial" panose="020B0604020202020204" pitchFamily="34" charset="0"/>
              <a:cs typeface="Arial" panose="020B0604020202020204" pitchFamily="34" charset="0"/>
            </a:endParaRPr>
          </a:p>
          <a:p>
            <a:pPr marL="0" indent="0">
              <a:buNone/>
            </a:pPr>
            <a:r>
              <a:rPr lang="en-US" sz="1300" b="1" dirty="0">
                <a:latin typeface="Arial" panose="020B0604020202020204" pitchFamily="34" charset="0"/>
                <a:cs typeface="Arial" panose="020B0604020202020204" pitchFamily="34" charset="0"/>
              </a:rPr>
              <a:t>4. Cleaning the data based on their importance</a:t>
            </a:r>
          </a:p>
          <a:p>
            <a:r>
              <a:rPr lang="en-US" sz="1300" dirty="0">
                <a:latin typeface="Arial" panose="020B0604020202020204" pitchFamily="34" charset="0"/>
                <a:cs typeface="Arial" panose="020B0604020202020204" pitchFamily="34" charset="0"/>
              </a:rPr>
              <a:t>Dropping variables that are not required for analysis.</a:t>
            </a:r>
          </a:p>
          <a:p>
            <a:endParaRPr lang="en-US" sz="1300" dirty="0">
              <a:latin typeface="Arial" panose="020B0604020202020204" pitchFamily="34" charset="0"/>
              <a:cs typeface="Arial" panose="020B0604020202020204" pitchFamily="34" charset="0"/>
            </a:endParaRPr>
          </a:p>
          <a:p>
            <a:pPr marL="0" indent="0">
              <a:buNone/>
            </a:pPr>
            <a:r>
              <a:rPr lang="en-US" sz="1300" b="1" dirty="0">
                <a:latin typeface="Arial" panose="020B0604020202020204" pitchFamily="34" charset="0"/>
                <a:cs typeface="Arial" panose="020B0604020202020204" pitchFamily="34" charset="0"/>
              </a:rPr>
              <a:t>5. Treatment of missing data</a:t>
            </a:r>
          </a:p>
          <a:p>
            <a:r>
              <a:rPr lang="en-US" sz="1300" dirty="0">
                <a:latin typeface="Arial" panose="020B0604020202020204" pitchFamily="34" charset="0"/>
                <a:cs typeface="Arial" panose="020B0604020202020204" pitchFamily="34" charset="0"/>
              </a:rPr>
              <a:t>Missing values needs to be treated in data before performing any analytical algorithm. </a:t>
            </a:r>
          </a:p>
          <a:p>
            <a:pPr marL="0" indent="0">
              <a:buNone/>
            </a:pPr>
            <a:endParaRPr lang="en-US" sz="1300" dirty="0">
              <a:latin typeface="Arial" panose="020B0604020202020204" pitchFamily="34" charset="0"/>
              <a:cs typeface="Arial" panose="020B0604020202020204" pitchFamily="34" charset="0"/>
            </a:endParaRPr>
          </a:p>
          <a:p>
            <a:pPr marL="514350" indent="-514350">
              <a:buAutoNum type="alphaLcPeriod"/>
            </a:pPr>
            <a:endParaRPr lang="en-US" sz="1300" dirty="0">
              <a:latin typeface="Arial" panose="020B0604020202020204" pitchFamily="34" charset="0"/>
              <a:cs typeface="Arial" panose="020B0604020202020204" pitchFamily="34" charset="0"/>
            </a:endParaRPr>
          </a:p>
          <a:p>
            <a:pPr marL="0" indent="0">
              <a:buNone/>
            </a:pPr>
            <a:endParaRPr lang="en-US" sz="1300" dirty="0">
              <a:latin typeface="Arial" panose="020B0604020202020204" pitchFamily="34" charset="0"/>
              <a:cs typeface="Arial" panose="020B0604020202020204" pitchFamily="34" charset="0"/>
            </a:endParaRPr>
          </a:p>
          <a:p>
            <a:pPr marL="0" indent="0">
              <a:buNone/>
            </a:pPr>
            <a:endParaRPr lang="en-US" sz="1300" dirty="0">
              <a:latin typeface="Arial" panose="020B0604020202020204" pitchFamily="34" charset="0"/>
              <a:cs typeface="Arial" panose="020B0604020202020204" pitchFamily="34" charset="0"/>
            </a:endParaRPr>
          </a:p>
          <a:p>
            <a:pPr marL="0" indent="0">
              <a:buNone/>
            </a:pPr>
            <a:endParaRPr lang="en-US" sz="1300" dirty="0">
              <a:latin typeface="Arial" panose="020B0604020202020204" pitchFamily="34" charset="0"/>
              <a:cs typeface="Arial" panose="020B0604020202020204" pitchFamily="34" charset="0"/>
            </a:endParaRPr>
          </a:p>
          <a:p>
            <a:endParaRPr lang="en-US" sz="1300" dirty="0">
              <a:latin typeface="Arial" panose="020B0604020202020204" pitchFamily="34" charset="0"/>
              <a:cs typeface="Arial" panose="020B0604020202020204" pitchFamily="34" charset="0"/>
            </a:endParaRPr>
          </a:p>
          <a:p>
            <a:pPr marL="0" indent="0">
              <a:buNone/>
            </a:pPr>
            <a:endParaRPr lang="en-US" sz="1300" dirty="0">
              <a:latin typeface="Arial" panose="020B0604020202020204" pitchFamily="34" charset="0"/>
              <a:cs typeface="Arial" panose="020B0604020202020204" pitchFamily="34" charset="0"/>
            </a:endParaRPr>
          </a:p>
          <a:p>
            <a:pPr marL="0" indent="0">
              <a:buNone/>
            </a:pPr>
            <a:endParaRPr lang="en-US" sz="13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3F9BF3-314A-4943-BD64-7207659A5864}"/>
              </a:ext>
            </a:extLst>
          </p:cNvPr>
          <p:cNvSpPr>
            <a:spLocks noGrp="1"/>
          </p:cNvSpPr>
          <p:nvPr>
            <p:ph type="sldNum" sz="quarter" idx="12"/>
          </p:nvPr>
        </p:nvSpPr>
        <p:spPr/>
        <p:txBody>
          <a:bodyPr/>
          <a:lstStyle/>
          <a:p>
            <a:fld id="{B93DFE41-F7DE-4B38-BB02-8D0F1E2A8127}" type="slidenum">
              <a:rPr lang="en-IN" smtClean="0"/>
              <a:t>11</a:t>
            </a:fld>
            <a:endParaRPr lang="en-IN"/>
          </a:p>
        </p:txBody>
      </p:sp>
    </p:spTree>
    <p:extLst>
      <p:ext uri="{BB962C8B-B14F-4D97-AF65-F5344CB8AC3E}">
        <p14:creationId xmlns:p14="http://schemas.microsoft.com/office/powerpoint/2010/main" val="339872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66ED-8534-42F4-AA75-02D9F12732FC}"/>
              </a:ext>
            </a:extLst>
          </p:cNvPr>
          <p:cNvSpPr>
            <a:spLocks noGrp="1"/>
          </p:cNvSpPr>
          <p:nvPr>
            <p:ph type="title"/>
          </p:nvPr>
        </p:nvSpPr>
        <p:spPr>
          <a:xfrm>
            <a:off x="838200" y="365125"/>
            <a:ext cx="10515600" cy="196937"/>
          </a:xfrm>
        </p:spPr>
        <p:txBody>
          <a:bodyPr>
            <a:noAutofit/>
          </a:bodyPr>
          <a:lstStyle/>
          <a:p>
            <a:r>
              <a:rPr lang="en-US" sz="2400" b="1" dirty="0">
                <a:latin typeface="Arial" panose="020B0604020202020204" pitchFamily="34" charset="0"/>
                <a:cs typeface="Arial" panose="020B0604020202020204" pitchFamily="34" charset="0"/>
              </a:rPr>
              <a:t>Steps(Contd.)</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B5C317D-01E7-4353-A601-56D454B56F40}"/>
              </a:ext>
            </a:extLst>
          </p:cNvPr>
          <p:cNvSpPr>
            <a:spLocks noGrp="1"/>
          </p:cNvSpPr>
          <p:nvPr>
            <p:ph idx="1"/>
          </p:nvPr>
        </p:nvSpPr>
        <p:spPr>
          <a:xfrm>
            <a:off x="838200" y="914400"/>
            <a:ext cx="10515600" cy="5262563"/>
          </a:xfrm>
        </p:spPr>
        <p:txBody>
          <a:bodyPr>
            <a:normAutofit/>
          </a:bodyPr>
          <a:lstStyle/>
          <a:p>
            <a:r>
              <a:rPr lang="en-US" sz="1600" dirty="0">
                <a:latin typeface="Arial" panose="020B0604020202020204" pitchFamily="34" charset="0"/>
                <a:cs typeface="Arial" panose="020B0604020202020204" pitchFamily="34" charset="0"/>
              </a:rPr>
              <a:t>For that we have used measures of central tendency(i.e. mean, mode). We assigned the mean and mode to continuous variable and categorical variables respectively. In few variables missing values are treated by filling those with zeros because of their level of importance.</a:t>
            </a:r>
          </a:p>
          <a:p>
            <a:endParaRPr lang="en-US"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6. Creating levels </a:t>
            </a:r>
          </a:p>
          <a:p>
            <a:r>
              <a:rPr lang="en-GB" sz="1600" dirty="0">
                <a:latin typeface="Arial" panose="020B0604020202020204" pitchFamily="34" charset="0"/>
                <a:cs typeface="Arial" panose="020B0604020202020204" pitchFamily="34" charset="0"/>
              </a:rPr>
              <a:t>We used Label Encoder to convert categorical data, or text data, into numbers, which our predictive models can better understand.</a:t>
            </a:r>
          </a:p>
          <a:p>
            <a:endParaRPr lang="en-GB"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8. Data Partition </a:t>
            </a:r>
          </a:p>
          <a:p>
            <a:r>
              <a:rPr lang="en-US" sz="1600" dirty="0">
                <a:latin typeface="Arial" panose="020B0604020202020204" pitchFamily="34" charset="0"/>
                <a:cs typeface="Arial" panose="020B0604020202020204" pitchFamily="34" charset="0"/>
              </a:rPr>
              <a:t>Dividing data into two part training dataset (June 2007 - May 2015) and testing dataset(June 2015 - Dec 2015)  as stated in problem statement.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9. Data Standardization</a:t>
            </a:r>
          </a:p>
          <a:p>
            <a:r>
              <a:rPr lang="en-US" sz="1600" dirty="0">
                <a:latin typeface="Arial" panose="020B0604020202020204" pitchFamily="34" charset="0"/>
                <a:cs typeface="Arial" panose="020B0604020202020204" pitchFamily="34" charset="0"/>
              </a:rPr>
              <a:t>As we already seen from data visualization that shape of data is not symmetric or normal in some variables. Therefore we need to transform data to normalize the shape of data.</a:t>
            </a:r>
          </a:p>
          <a:p>
            <a:r>
              <a:rPr lang="en-US" sz="1600" dirty="0">
                <a:latin typeface="Arial" panose="020B0604020202020204" pitchFamily="34" charset="0"/>
                <a:cs typeface="Arial" panose="020B0604020202020204" pitchFamily="34" charset="0"/>
              </a:rPr>
              <a:t>Here we have used Standard Scaler for transforming data.</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926609A-8022-4762-B20A-82F025D451A0}"/>
              </a:ext>
            </a:extLst>
          </p:cNvPr>
          <p:cNvSpPr>
            <a:spLocks noGrp="1"/>
          </p:cNvSpPr>
          <p:nvPr>
            <p:ph type="sldNum" sz="quarter" idx="12"/>
          </p:nvPr>
        </p:nvSpPr>
        <p:spPr/>
        <p:txBody>
          <a:bodyPr/>
          <a:lstStyle/>
          <a:p>
            <a:fld id="{B93DFE41-F7DE-4B38-BB02-8D0F1E2A8127}" type="slidenum">
              <a:rPr lang="en-IN" smtClean="0"/>
              <a:t>12</a:t>
            </a:fld>
            <a:endParaRPr lang="en-IN"/>
          </a:p>
        </p:txBody>
      </p:sp>
    </p:spTree>
    <p:extLst>
      <p:ext uri="{BB962C8B-B14F-4D97-AF65-F5344CB8AC3E}">
        <p14:creationId xmlns:p14="http://schemas.microsoft.com/office/powerpoint/2010/main" val="214098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60813-37D3-4909-AC8D-2D61510B694A}"/>
              </a:ext>
            </a:extLst>
          </p:cNvPr>
          <p:cNvSpPr>
            <a:spLocks noGrp="1"/>
          </p:cNvSpPr>
          <p:nvPr>
            <p:ph idx="1"/>
          </p:nvPr>
        </p:nvSpPr>
        <p:spPr>
          <a:xfrm>
            <a:off x="250833" y="224801"/>
            <a:ext cx="11532092" cy="5805996"/>
          </a:xfrm>
        </p:spPr>
        <p:txBody>
          <a:bodyPr>
            <a:no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10. Model Building</a:t>
            </a:r>
          </a:p>
          <a:p>
            <a:pPr marL="0" indent="0">
              <a:buNone/>
            </a:pPr>
            <a:r>
              <a:rPr lang="en-US" sz="1600" dirty="0">
                <a:latin typeface="Arial" panose="020B0604020202020204" pitchFamily="34" charset="0"/>
                <a:cs typeface="Arial" panose="020B0604020202020204" pitchFamily="34" charset="0"/>
              </a:rPr>
              <a:t>Several models used on the data set to get a good accuracy and sensitivity.</a:t>
            </a:r>
          </a:p>
          <a:p>
            <a:pPr marL="0" indent="0">
              <a:buNone/>
            </a:pPr>
            <a:r>
              <a:rPr lang="en-US" sz="1600" dirty="0">
                <a:latin typeface="Arial" panose="020B0604020202020204" pitchFamily="34" charset="0"/>
                <a:cs typeface="Arial" panose="020B0604020202020204" pitchFamily="34" charset="0"/>
              </a:rPr>
              <a:t>a. Logistic Regression – </a:t>
            </a:r>
            <a:r>
              <a:rPr lang="en-GB" sz="1600" dirty="0">
                <a:latin typeface="Arial" panose="020B0604020202020204" pitchFamily="34" charset="0"/>
                <a:cs typeface="Arial" panose="020B0604020202020204" pitchFamily="34" charset="0"/>
              </a:rPr>
              <a:t>Logistic regression is a statistical model that in its basic form uses a logistic function to model a binary dependent variable. </a:t>
            </a:r>
            <a:r>
              <a:rPr lang="en-US" sz="1600" dirty="0">
                <a:latin typeface="Arial" panose="020B0604020202020204" pitchFamily="34" charset="0"/>
                <a:cs typeface="Arial" panose="020B0604020202020204" pitchFamily="34" charset="0"/>
              </a:rPr>
              <a:t>In the Model 1 we have used logistic regression algorithm to predict probabilities of borrower who may default their payment. </a:t>
            </a:r>
          </a:p>
          <a:p>
            <a:pPr marL="0" indent="0">
              <a:buNone/>
            </a:pPr>
            <a:r>
              <a:rPr lang="en-US" sz="1600" dirty="0">
                <a:latin typeface="Arial" panose="020B0604020202020204" pitchFamily="34" charset="0"/>
                <a:cs typeface="Arial" panose="020B0604020202020204" pitchFamily="34" charset="0"/>
              </a:rPr>
              <a:t>b. Decision Tree Classifier - </a:t>
            </a:r>
            <a:r>
              <a:rPr lang="en-GB" sz="1600" dirty="0">
                <a:latin typeface="Arial" panose="020B0604020202020204" pitchFamily="34" charset="0"/>
                <a:cs typeface="Arial" panose="020B0604020202020204" pitchFamily="34" charset="0"/>
              </a:rPr>
              <a:t>A Decision tree is a flowchart like tree structure, where each internal node denotes a test on an attribute, each branch represents an outcome of the test, and each leaf node (terminal node) holds a class label. </a:t>
            </a:r>
            <a:r>
              <a:rPr lang="en-US" sz="1600" dirty="0">
                <a:latin typeface="Arial" panose="020B0604020202020204" pitchFamily="34" charset="0"/>
                <a:cs typeface="Arial" panose="020B0604020202020204" pitchFamily="34" charset="0"/>
              </a:rPr>
              <a:t>In the Model 2 we have used Decision Tree Classifier algorithm to predict probabilities of borrower who may default their payment. </a:t>
            </a:r>
          </a:p>
          <a:p>
            <a:pPr marL="0" indent="0">
              <a:buNone/>
            </a:pPr>
            <a:r>
              <a:rPr lang="en-US" sz="1600" dirty="0">
                <a:latin typeface="Arial" panose="020B0604020202020204" pitchFamily="34" charset="0"/>
                <a:cs typeface="Arial" panose="020B0604020202020204" pitchFamily="34" charset="0"/>
              </a:rPr>
              <a:t>c. Random Forest- </a:t>
            </a:r>
            <a:r>
              <a:rPr lang="en-GB" sz="1600" dirty="0">
                <a:latin typeface="Arial" panose="020B0604020202020204" pitchFamily="34" charset="0"/>
                <a:cs typeface="Arial" panose="020B0604020202020204" pitchFamily="34" charset="0"/>
              </a:rPr>
              <a:t>Random forest classifier creates a set of decision trees from randomly selected subset of training set. It then aggregates the votes from different decision trees to decide the final class of the test object. </a:t>
            </a:r>
            <a:r>
              <a:rPr lang="en-US" sz="1600" dirty="0">
                <a:latin typeface="Arial" panose="020B0604020202020204" pitchFamily="34" charset="0"/>
                <a:cs typeface="Arial" panose="020B0604020202020204" pitchFamily="34" charset="0"/>
              </a:rPr>
              <a:t>In the Model 3 we have used Decision Tree Classifier algorithm to predict probabilities of borrower who may default their payment. </a:t>
            </a:r>
          </a:p>
          <a:p>
            <a:pPr marL="0" indent="0">
              <a:buNone/>
            </a:pPr>
            <a:r>
              <a:rPr lang="en-US" sz="1600" dirty="0">
                <a:latin typeface="Arial" panose="020B0604020202020204" pitchFamily="34" charset="0"/>
                <a:cs typeface="Arial" panose="020B0604020202020204" pitchFamily="34" charset="0"/>
              </a:rPr>
              <a:t>d. Boosting - </a:t>
            </a:r>
            <a:r>
              <a:rPr lang="en-GB" sz="1600" dirty="0">
                <a:latin typeface="Arial" panose="020B0604020202020204" pitchFamily="34" charset="0"/>
                <a:cs typeface="Arial" panose="020B0604020202020204" pitchFamily="34" charset="0"/>
              </a:rPr>
              <a:t>The term ‘Boosting’ refers to a family of algorithms which converts weak learner to strong learners. Boosting is an ensemble method for improving the model predictions of any given learning algorithm. </a:t>
            </a:r>
            <a:r>
              <a:rPr lang="en-US" sz="1600" dirty="0">
                <a:latin typeface="Arial" panose="020B0604020202020204" pitchFamily="34" charset="0"/>
                <a:cs typeface="Arial" panose="020B0604020202020204" pitchFamily="34" charset="0"/>
              </a:rPr>
              <a:t>In the Model 4 we have used </a:t>
            </a:r>
            <a:r>
              <a:rPr lang="en-US" sz="1600" dirty="0" err="1">
                <a:latin typeface="Arial" panose="020B0604020202020204" pitchFamily="34" charset="0"/>
                <a:cs typeface="Arial" panose="020B0604020202020204" pitchFamily="34" charset="0"/>
              </a:rPr>
              <a:t>Adaboost</a:t>
            </a:r>
            <a:r>
              <a:rPr lang="en-US" sz="1600" dirty="0">
                <a:latin typeface="Arial" panose="020B0604020202020204" pitchFamily="34" charset="0"/>
                <a:cs typeface="Arial" panose="020B0604020202020204" pitchFamily="34" charset="0"/>
              </a:rPr>
              <a:t> Classifier algorithm to predict probabilities of borrower who may default their payment. </a:t>
            </a:r>
          </a:p>
          <a:p>
            <a:pPr marL="0" indent="0">
              <a:buNone/>
            </a:pPr>
            <a:r>
              <a:rPr lang="en-US" sz="1600" b="1" dirty="0">
                <a:latin typeface="Arial" panose="020B0604020202020204" pitchFamily="34" charset="0"/>
                <a:cs typeface="Arial" panose="020B0604020202020204" pitchFamily="34" charset="0"/>
              </a:rPr>
              <a:t>11. Analysis</a:t>
            </a:r>
          </a:p>
          <a:p>
            <a:pPr marL="0" indent="0">
              <a:buNone/>
            </a:pPr>
            <a:r>
              <a:rPr lang="en-US" sz="1600" dirty="0">
                <a:latin typeface="Arial" panose="020B0604020202020204" pitchFamily="34" charset="0"/>
                <a:cs typeface="Arial" panose="020B0604020202020204" pitchFamily="34" charset="0"/>
              </a:rPr>
              <a:t>Analyzing results from different models. Checking confusion-matrix, precision and recall(sensitivity and specificity) of the model. </a:t>
            </a:r>
          </a:p>
          <a:p>
            <a:pPr marL="0" indent="0">
              <a:buNone/>
            </a:pPr>
            <a:r>
              <a:rPr lang="en-US" sz="1600" b="1" dirty="0">
                <a:latin typeface="Arial" panose="020B0604020202020204" pitchFamily="34" charset="0"/>
                <a:cs typeface="Arial" panose="020B0604020202020204" pitchFamily="34" charset="0"/>
              </a:rPr>
              <a:t>12. Interpreting results</a:t>
            </a:r>
          </a:p>
          <a:p>
            <a:pPr marL="0" indent="0">
              <a:buNone/>
            </a:pPr>
            <a:r>
              <a:rPr lang="en-US" sz="1600" dirty="0">
                <a:latin typeface="Arial" panose="020B0604020202020204" pitchFamily="34" charset="0"/>
                <a:cs typeface="Arial" panose="020B0604020202020204" pitchFamily="34" charset="0"/>
              </a:rPr>
              <a:t>Comparing results obtained from models</a:t>
            </a:r>
          </a:p>
          <a:p>
            <a:pPr marL="514350" indent="-514350">
              <a:buAutoNum type="alphaLcPeriod"/>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670AEEE-6872-4C69-B1A9-0D022E12AC20}"/>
              </a:ext>
            </a:extLst>
          </p:cNvPr>
          <p:cNvSpPr>
            <a:spLocks noGrp="1"/>
          </p:cNvSpPr>
          <p:nvPr>
            <p:ph type="sldNum" sz="quarter" idx="12"/>
          </p:nvPr>
        </p:nvSpPr>
        <p:spPr/>
        <p:txBody>
          <a:bodyPr/>
          <a:lstStyle/>
          <a:p>
            <a:fld id="{B93DFE41-F7DE-4B38-BB02-8D0F1E2A8127}" type="slidenum">
              <a:rPr lang="en-IN" smtClean="0"/>
              <a:t>13</a:t>
            </a:fld>
            <a:endParaRPr lang="en-IN"/>
          </a:p>
        </p:txBody>
      </p:sp>
    </p:spTree>
    <p:extLst>
      <p:ext uri="{BB962C8B-B14F-4D97-AF65-F5344CB8AC3E}">
        <p14:creationId xmlns:p14="http://schemas.microsoft.com/office/powerpoint/2010/main" val="114127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BAD7-6BE1-46F7-8C41-3D88A74B0752}"/>
              </a:ext>
            </a:extLst>
          </p:cNvPr>
          <p:cNvSpPr>
            <a:spLocks noGrp="1"/>
          </p:cNvSpPr>
          <p:nvPr>
            <p:ph type="title"/>
          </p:nvPr>
        </p:nvSpPr>
        <p:spPr>
          <a:xfrm>
            <a:off x="839788" y="365126"/>
            <a:ext cx="10515600" cy="823912"/>
          </a:xfrm>
          <a:ln w="38100">
            <a:noFill/>
          </a:ln>
        </p:spPr>
        <p:txBody>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Results</a:t>
            </a:r>
            <a:r>
              <a:rPr lang="en-US" b="1"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1A2BDE87-F4FC-4D23-A6E8-24C435AF16B9}"/>
              </a:ext>
            </a:extLst>
          </p:cNvPr>
          <p:cNvSpPr>
            <a:spLocks noGrp="1"/>
          </p:cNvSpPr>
          <p:nvPr>
            <p:ph type="body" idx="1"/>
          </p:nvPr>
        </p:nvSpPr>
        <p:spPr>
          <a:xfrm>
            <a:off x="839788" y="1189038"/>
            <a:ext cx="5157787" cy="492125"/>
          </a:xfrm>
        </p:spPr>
        <p:txBody>
          <a:bodyPr/>
          <a:lstStyle/>
          <a:p>
            <a:r>
              <a:rPr lang="en-US" b="0" u="sng" dirty="0"/>
              <a:t>Logistic Regression </a:t>
            </a:r>
            <a:endParaRPr lang="en-IN" b="0" u="sng" dirty="0"/>
          </a:p>
        </p:txBody>
      </p:sp>
      <p:pic>
        <p:nvPicPr>
          <p:cNvPr id="8" name="Content Placeholder 7">
            <a:extLst>
              <a:ext uri="{FF2B5EF4-FFF2-40B4-BE49-F238E27FC236}">
                <a16:creationId xmlns:a16="http://schemas.microsoft.com/office/drawing/2014/main" id="{BFF81DEA-66D7-4AE8-8EF4-F765C26FA8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1536" y="1681163"/>
            <a:ext cx="5136039" cy="4508501"/>
          </a:xfrm>
        </p:spPr>
      </p:pic>
      <p:sp>
        <p:nvSpPr>
          <p:cNvPr id="5" name="Text Placeholder 4">
            <a:extLst>
              <a:ext uri="{FF2B5EF4-FFF2-40B4-BE49-F238E27FC236}">
                <a16:creationId xmlns:a16="http://schemas.microsoft.com/office/drawing/2014/main" id="{26EB06B3-766C-4C7A-BF8E-42DF66F8360F}"/>
              </a:ext>
            </a:extLst>
          </p:cNvPr>
          <p:cNvSpPr>
            <a:spLocks noGrp="1"/>
          </p:cNvSpPr>
          <p:nvPr>
            <p:ph type="body" sz="quarter" idx="3"/>
          </p:nvPr>
        </p:nvSpPr>
        <p:spPr>
          <a:xfrm>
            <a:off x="6172200" y="1189038"/>
            <a:ext cx="5183188" cy="492125"/>
          </a:xfrm>
        </p:spPr>
        <p:txBody>
          <a:bodyPr/>
          <a:lstStyle/>
          <a:p>
            <a:r>
              <a:rPr lang="en-US" b="0" u="sng" dirty="0"/>
              <a:t>Decision Tree</a:t>
            </a:r>
            <a:endParaRPr lang="en-IN" b="0" u="sng" dirty="0"/>
          </a:p>
        </p:txBody>
      </p:sp>
      <p:pic>
        <p:nvPicPr>
          <p:cNvPr id="9" name="Content Placeholder 8">
            <a:extLst>
              <a:ext uri="{FF2B5EF4-FFF2-40B4-BE49-F238E27FC236}">
                <a16:creationId xmlns:a16="http://schemas.microsoft.com/office/drawing/2014/main" id="{BBCCA3D7-2A1A-42F0-9CAE-B4BCB5F3E5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1980" y="1681162"/>
            <a:ext cx="4566930" cy="4520683"/>
          </a:xfrm>
        </p:spPr>
      </p:pic>
      <p:sp>
        <p:nvSpPr>
          <p:cNvPr id="4" name="Slide Number Placeholder 3">
            <a:extLst>
              <a:ext uri="{FF2B5EF4-FFF2-40B4-BE49-F238E27FC236}">
                <a16:creationId xmlns:a16="http://schemas.microsoft.com/office/drawing/2014/main" id="{1A7ED6CC-5A91-4C86-A76F-0973D6E8756F}"/>
              </a:ext>
            </a:extLst>
          </p:cNvPr>
          <p:cNvSpPr>
            <a:spLocks noGrp="1"/>
          </p:cNvSpPr>
          <p:nvPr>
            <p:ph type="sldNum" sz="quarter" idx="12"/>
          </p:nvPr>
        </p:nvSpPr>
        <p:spPr/>
        <p:txBody>
          <a:bodyPr/>
          <a:lstStyle/>
          <a:p>
            <a:fld id="{B93DFE41-F7DE-4B38-BB02-8D0F1E2A8127}" type="slidenum">
              <a:rPr lang="en-IN" smtClean="0"/>
              <a:t>14</a:t>
            </a:fld>
            <a:endParaRPr lang="en-IN"/>
          </a:p>
        </p:txBody>
      </p:sp>
    </p:spTree>
    <p:extLst>
      <p:ext uri="{BB962C8B-B14F-4D97-AF65-F5344CB8AC3E}">
        <p14:creationId xmlns:p14="http://schemas.microsoft.com/office/powerpoint/2010/main" val="118440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BAD7-6BE1-46F7-8C41-3D88A74B0752}"/>
              </a:ext>
            </a:extLst>
          </p:cNvPr>
          <p:cNvSpPr>
            <a:spLocks noGrp="1"/>
          </p:cNvSpPr>
          <p:nvPr>
            <p:ph type="title"/>
          </p:nvPr>
        </p:nvSpPr>
        <p:spPr>
          <a:xfrm>
            <a:off x="839788" y="365126"/>
            <a:ext cx="10515600" cy="823912"/>
          </a:xfrm>
        </p:spPr>
        <p:txBody>
          <a:bodyPr>
            <a:norm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Results </a:t>
            </a:r>
            <a:endParaRPr lang="en-IN" sz="36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1A2BDE87-F4FC-4D23-A6E8-24C435AF16B9}"/>
              </a:ext>
            </a:extLst>
          </p:cNvPr>
          <p:cNvSpPr>
            <a:spLocks noGrp="1"/>
          </p:cNvSpPr>
          <p:nvPr>
            <p:ph type="body" idx="1"/>
          </p:nvPr>
        </p:nvSpPr>
        <p:spPr>
          <a:xfrm>
            <a:off x="839788" y="1189038"/>
            <a:ext cx="5157787" cy="492125"/>
          </a:xfrm>
        </p:spPr>
        <p:txBody>
          <a:bodyPr/>
          <a:lstStyle/>
          <a:p>
            <a:r>
              <a:rPr lang="en-US" b="0" u="sng" dirty="0"/>
              <a:t>Random Forest</a:t>
            </a:r>
            <a:endParaRPr lang="en-IN" b="0" u="sng" dirty="0"/>
          </a:p>
        </p:txBody>
      </p:sp>
      <p:pic>
        <p:nvPicPr>
          <p:cNvPr id="8" name="Content Placeholder 7">
            <a:extLst>
              <a:ext uri="{FF2B5EF4-FFF2-40B4-BE49-F238E27FC236}">
                <a16:creationId xmlns:a16="http://schemas.microsoft.com/office/drawing/2014/main" id="{9AB681A2-0580-4298-A0FF-A9D97D227D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3255" y="1728264"/>
            <a:ext cx="4624440" cy="4333313"/>
          </a:xfrm>
        </p:spPr>
      </p:pic>
      <p:sp>
        <p:nvSpPr>
          <p:cNvPr id="5" name="Text Placeholder 4">
            <a:extLst>
              <a:ext uri="{FF2B5EF4-FFF2-40B4-BE49-F238E27FC236}">
                <a16:creationId xmlns:a16="http://schemas.microsoft.com/office/drawing/2014/main" id="{26EB06B3-766C-4C7A-BF8E-42DF66F8360F}"/>
              </a:ext>
            </a:extLst>
          </p:cNvPr>
          <p:cNvSpPr>
            <a:spLocks noGrp="1"/>
          </p:cNvSpPr>
          <p:nvPr>
            <p:ph type="body" sz="quarter" idx="3"/>
          </p:nvPr>
        </p:nvSpPr>
        <p:spPr>
          <a:xfrm>
            <a:off x="6172200" y="1189038"/>
            <a:ext cx="5183188" cy="492125"/>
          </a:xfrm>
        </p:spPr>
        <p:txBody>
          <a:bodyPr/>
          <a:lstStyle/>
          <a:p>
            <a:r>
              <a:rPr lang="en-US" b="0" u="sng" dirty="0"/>
              <a:t>Boosting</a:t>
            </a:r>
            <a:endParaRPr lang="en-IN" b="0" u="sng" dirty="0"/>
          </a:p>
        </p:txBody>
      </p:sp>
      <p:pic>
        <p:nvPicPr>
          <p:cNvPr id="13" name="Content Placeholder 12">
            <a:extLst>
              <a:ext uri="{FF2B5EF4-FFF2-40B4-BE49-F238E27FC236}">
                <a16:creationId xmlns:a16="http://schemas.microsoft.com/office/drawing/2014/main" id="{E3984AFA-A3B1-476D-AF02-3734DEE191D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742218"/>
            <a:ext cx="4555365" cy="4333312"/>
          </a:xfrm>
        </p:spPr>
      </p:pic>
      <p:sp>
        <p:nvSpPr>
          <p:cNvPr id="4" name="Slide Number Placeholder 3">
            <a:extLst>
              <a:ext uri="{FF2B5EF4-FFF2-40B4-BE49-F238E27FC236}">
                <a16:creationId xmlns:a16="http://schemas.microsoft.com/office/drawing/2014/main" id="{9FE9282F-7F68-4916-B8DC-194CC14168EA}"/>
              </a:ext>
            </a:extLst>
          </p:cNvPr>
          <p:cNvSpPr>
            <a:spLocks noGrp="1"/>
          </p:cNvSpPr>
          <p:nvPr>
            <p:ph type="sldNum" sz="quarter" idx="12"/>
          </p:nvPr>
        </p:nvSpPr>
        <p:spPr/>
        <p:txBody>
          <a:bodyPr/>
          <a:lstStyle/>
          <a:p>
            <a:fld id="{B93DFE41-F7DE-4B38-BB02-8D0F1E2A8127}" type="slidenum">
              <a:rPr lang="en-IN" smtClean="0"/>
              <a:t>15</a:t>
            </a:fld>
            <a:endParaRPr lang="en-IN"/>
          </a:p>
        </p:txBody>
      </p:sp>
    </p:spTree>
    <p:extLst>
      <p:ext uri="{BB962C8B-B14F-4D97-AF65-F5344CB8AC3E}">
        <p14:creationId xmlns:p14="http://schemas.microsoft.com/office/powerpoint/2010/main" val="396062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0DBF-341C-4A01-99E8-7B4EF167A2EB}"/>
              </a:ext>
            </a:extLst>
          </p:cNvPr>
          <p:cNvSpPr>
            <a:spLocks noGrp="1"/>
          </p:cNvSpPr>
          <p:nvPr>
            <p:ph type="title"/>
          </p:nvPr>
        </p:nvSpPr>
        <p:spPr>
          <a:xfrm>
            <a:off x="838200" y="204259"/>
            <a:ext cx="10515600" cy="1325563"/>
          </a:xfrm>
          <a:ln w="38100">
            <a:noFill/>
          </a:ln>
        </p:spPr>
        <p:txBody>
          <a:bodyPr>
            <a:norm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Result Description </a:t>
            </a:r>
            <a:endParaRPr lang="en-IN" sz="36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400CEC-AF57-4DC9-8BE6-0497C01AEE7E}"/>
              </a:ext>
            </a:extLst>
          </p:cNvPr>
          <p:cNvSpPr>
            <a:spLocks noGrp="1"/>
          </p:cNvSpPr>
          <p:nvPr>
            <p:ph idx="1"/>
          </p:nvPr>
        </p:nvSpPr>
        <p:spPr>
          <a:xfrm>
            <a:off x="896923" y="1690688"/>
            <a:ext cx="10515600" cy="4721167"/>
          </a:xfrm>
        </p:spPr>
        <p:txBody>
          <a:bodyPr>
            <a:normAutofit fontScale="62500" lnSpcReduction="20000"/>
          </a:bodyPr>
          <a:lstStyle/>
          <a:p>
            <a:pPr marL="0" indent="0">
              <a:buNone/>
            </a:pPr>
            <a:r>
              <a:rPr lang="en-GB" dirty="0">
                <a:latin typeface="Arial" panose="020B0604020202020204" pitchFamily="34" charset="0"/>
                <a:cs typeface="Arial" panose="020B0604020202020204" pitchFamily="34" charset="0"/>
              </a:rPr>
              <a:t>As we see from results from the various model we have checked the confusion matrix and accuracy.</a:t>
            </a:r>
          </a:p>
          <a:p>
            <a:r>
              <a:rPr lang="en-GB" dirty="0">
                <a:latin typeface="Arial" panose="020B0604020202020204" pitchFamily="34" charset="0"/>
                <a:cs typeface="Arial" panose="020B0604020202020204" pitchFamily="34" charset="0"/>
              </a:rPr>
              <a:t>From logistic regression model we got accuracy of 99.97% accuracy and sensitivity of 80%.</a:t>
            </a:r>
          </a:p>
          <a:p>
            <a:r>
              <a:rPr lang="en-GB" dirty="0">
                <a:latin typeface="Arial" panose="020B0604020202020204" pitchFamily="34" charset="0"/>
                <a:cs typeface="Arial" panose="020B0604020202020204" pitchFamily="34" charset="0"/>
              </a:rPr>
              <a:t>From Decision Tree model we got accuracy of 99.97% accuracy and sensitivity of 79%.</a:t>
            </a:r>
          </a:p>
          <a:p>
            <a:r>
              <a:rPr lang="en-GB" dirty="0">
                <a:latin typeface="Arial" panose="020B0604020202020204" pitchFamily="34" charset="0"/>
                <a:cs typeface="Arial" panose="020B0604020202020204" pitchFamily="34" charset="0"/>
              </a:rPr>
              <a:t>From Random Forest model we got  overall accuracy of 39.72% accuracy and sensitivity of 100%.</a:t>
            </a:r>
          </a:p>
          <a:p>
            <a:r>
              <a:rPr lang="en-GB" dirty="0">
                <a:latin typeface="Arial" panose="020B0604020202020204" pitchFamily="34" charset="0"/>
                <a:cs typeface="Arial" panose="020B0604020202020204" pitchFamily="34" charset="0"/>
              </a:rPr>
              <a:t>From Ensemble Boosting model we got accuracy of 28.001% accuracy and sensitivity of 100%.</a:t>
            </a:r>
          </a:p>
          <a:p>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If we compare all the models we se last two model are not precisely accurate. </a:t>
            </a:r>
          </a:p>
          <a:p>
            <a:pPr marL="0" indent="0">
              <a:buNone/>
            </a:pPr>
            <a:r>
              <a:rPr lang="en-GB" dirty="0">
                <a:latin typeface="Arial" panose="020B0604020202020204" pitchFamily="34" charset="0"/>
                <a:cs typeface="Arial" panose="020B0604020202020204" pitchFamily="34" charset="0"/>
              </a:rPr>
              <a:t>However in comparison between Logistic regression model and Decision Tree Model, both are performing similarly. But in case of logistic regression model we get better sensitivity.</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Therefore we are considering </a:t>
            </a:r>
            <a:r>
              <a:rPr lang="en-GB" b="1" dirty="0">
                <a:latin typeface="Arial" panose="020B0604020202020204" pitchFamily="34" charset="0"/>
                <a:cs typeface="Arial" panose="020B0604020202020204" pitchFamily="34" charset="0"/>
              </a:rPr>
              <a:t>Logistic regression model</a:t>
            </a:r>
            <a:r>
              <a:rPr lang="en-GB" dirty="0">
                <a:latin typeface="Arial" panose="020B0604020202020204" pitchFamily="34" charset="0"/>
                <a:cs typeface="Arial" panose="020B0604020202020204" pitchFamily="34" charset="0"/>
              </a:rPr>
              <a:t> as our final model for prediction of credit worthiness of borrower.</a:t>
            </a:r>
          </a:p>
          <a:p>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69508D-8018-4543-BCC3-714CCE44B410}"/>
              </a:ext>
            </a:extLst>
          </p:cNvPr>
          <p:cNvSpPr>
            <a:spLocks noGrp="1"/>
          </p:cNvSpPr>
          <p:nvPr>
            <p:ph type="sldNum" sz="quarter" idx="12"/>
          </p:nvPr>
        </p:nvSpPr>
        <p:spPr/>
        <p:txBody>
          <a:bodyPr/>
          <a:lstStyle/>
          <a:p>
            <a:fld id="{B93DFE41-F7DE-4B38-BB02-8D0F1E2A8127}" type="slidenum">
              <a:rPr lang="en-IN" smtClean="0"/>
              <a:t>16</a:t>
            </a:fld>
            <a:endParaRPr lang="en-IN"/>
          </a:p>
        </p:txBody>
      </p:sp>
    </p:spTree>
    <p:extLst>
      <p:ext uri="{BB962C8B-B14F-4D97-AF65-F5344CB8AC3E}">
        <p14:creationId xmlns:p14="http://schemas.microsoft.com/office/powerpoint/2010/main" val="131810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EF44-FDF7-4F53-B65E-81D2201B3FF0}"/>
              </a:ext>
            </a:extLst>
          </p:cNvPr>
          <p:cNvSpPr>
            <a:spLocks noGrp="1"/>
          </p:cNvSpPr>
          <p:nvPr>
            <p:ph type="title"/>
          </p:nvPr>
        </p:nvSpPr>
        <p:spPr>
          <a:xfrm>
            <a:off x="838200" y="341878"/>
            <a:ext cx="10515600" cy="983228"/>
          </a:xfrm>
          <a:ln w="38100">
            <a:solidFill>
              <a:schemeClr val="bg1">
                <a:lumMod val="50000"/>
              </a:schemeClr>
            </a:solidFill>
          </a:ln>
        </p:spPr>
        <p:txBody>
          <a:bodyPr>
            <a:norm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Conclusion </a:t>
            </a:r>
            <a:endParaRPr lang="en-IN" sz="36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A1C439-9BE4-46F2-984F-89B68CA16DCA}"/>
              </a:ext>
            </a:extLst>
          </p:cNvPr>
          <p:cNvSpPr>
            <a:spLocks noGrp="1"/>
          </p:cNvSpPr>
          <p:nvPr>
            <p:ph idx="1"/>
          </p:nvPr>
        </p:nvSpPr>
        <p:spPr>
          <a:ln w="28575">
            <a:solidFill>
              <a:schemeClr val="bg1">
                <a:lumMod val="50000"/>
              </a:schemeClr>
            </a:solidFill>
          </a:ln>
        </p:spPr>
        <p:txBody>
          <a:bodyPr>
            <a:normAutofit/>
          </a:bodyPr>
          <a:lstStyle/>
          <a:p>
            <a:r>
              <a:rPr lang="en-GB" sz="2400" dirty="0">
                <a:latin typeface="Arial" panose="020B0604020202020204" pitchFamily="34" charset="0"/>
                <a:cs typeface="Arial" panose="020B0604020202020204" pitchFamily="34" charset="0"/>
              </a:rPr>
              <a:t>Banks seeks lot of information from borrower to provide credit/loan before making any credit decision.  As we already see from this data set that bank collect information from various source like from borrower, credit agencies, third party vendor etc.. </a:t>
            </a:r>
          </a:p>
          <a:p>
            <a:r>
              <a:rPr lang="en-GB" sz="2400" dirty="0">
                <a:latin typeface="Arial" panose="020B0604020202020204" pitchFamily="34" charset="0"/>
                <a:cs typeface="Arial" panose="020B0604020202020204" pitchFamily="34" charset="0"/>
              </a:rPr>
              <a:t>With the help of these information bank decides the credit-worthiness of borrower but if it done manually it will take lot of time as well as cost to bank.</a:t>
            </a:r>
          </a:p>
          <a:p>
            <a:r>
              <a:rPr lang="en-GB" sz="2400" dirty="0">
                <a:latin typeface="Arial" panose="020B0604020202020204" pitchFamily="34" charset="0"/>
                <a:cs typeface="Arial" panose="020B0604020202020204" pitchFamily="34" charset="0"/>
              </a:rPr>
              <a:t>However with the help of using analytical tools and algorithm bank will save a lot of time and cost as well as get more accurate results and can make better business decision.</a:t>
            </a:r>
            <a:endParaRPr lang="en-IN"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A24491B-2E9D-4392-9F99-BD19188454B1}"/>
              </a:ext>
            </a:extLst>
          </p:cNvPr>
          <p:cNvSpPr>
            <a:spLocks noGrp="1"/>
          </p:cNvSpPr>
          <p:nvPr>
            <p:ph type="sldNum" sz="quarter" idx="12"/>
          </p:nvPr>
        </p:nvSpPr>
        <p:spPr/>
        <p:txBody>
          <a:bodyPr/>
          <a:lstStyle/>
          <a:p>
            <a:fld id="{B93DFE41-F7DE-4B38-BB02-8D0F1E2A8127}" type="slidenum">
              <a:rPr lang="en-IN" smtClean="0"/>
              <a:t>17</a:t>
            </a:fld>
            <a:endParaRPr lang="en-IN"/>
          </a:p>
        </p:txBody>
      </p:sp>
    </p:spTree>
    <p:extLst>
      <p:ext uri="{BB962C8B-B14F-4D97-AF65-F5344CB8AC3E}">
        <p14:creationId xmlns:p14="http://schemas.microsoft.com/office/powerpoint/2010/main" val="51118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82A-D89F-4493-BAEF-8F2925643EA8}"/>
              </a:ext>
            </a:extLst>
          </p:cNvPr>
          <p:cNvSpPr>
            <a:spLocks noGrp="1"/>
          </p:cNvSpPr>
          <p:nvPr>
            <p:ph type="title"/>
          </p:nvPr>
        </p:nvSpPr>
        <p:spPr/>
        <p:txBody>
          <a:bodyPr/>
          <a:lstStyle/>
          <a:p>
            <a:r>
              <a:rPr lang="en-US" sz="3600" b="1" dirty="0">
                <a:solidFill>
                  <a:schemeClr val="accent2">
                    <a:lumMod val="60000"/>
                    <a:lumOff val="40000"/>
                  </a:schemeClr>
                </a:solidFill>
                <a:latin typeface="Arial" panose="020B0604020202020204" pitchFamily="34" charset="0"/>
                <a:cs typeface="Arial" panose="020B0604020202020204" pitchFamily="34" charset="0"/>
              </a:rPr>
              <a:t>References</a:t>
            </a:r>
            <a:r>
              <a:rPr lang="en-US" b="1"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A3A87-14A4-45D1-B05F-88E85F5BD92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en.wikipedia.org ( Theoretical Information )</a:t>
            </a:r>
          </a:p>
          <a:p>
            <a:r>
              <a:rPr lang="en-IN" dirty="0">
                <a:latin typeface="Arial" panose="020B0604020202020204" pitchFamily="34" charset="0"/>
                <a:cs typeface="Arial" panose="020B0604020202020204" pitchFamily="34" charset="0"/>
              </a:rPr>
              <a:t>https://scikit-learn.org</a:t>
            </a:r>
          </a:p>
          <a:p>
            <a:r>
              <a:rPr lang="en-IN" dirty="0">
                <a:latin typeface="Arial" panose="020B0604020202020204" pitchFamily="34" charset="0"/>
                <a:cs typeface="Arial" panose="020B0604020202020204" pitchFamily="34" charset="0"/>
              </a:rPr>
              <a:t>images.google.com ( Explanatory images)</a:t>
            </a:r>
          </a:p>
        </p:txBody>
      </p:sp>
      <p:sp>
        <p:nvSpPr>
          <p:cNvPr id="4" name="Slide Number Placeholder 3">
            <a:extLst>
              <a:ext uri="{FF2B5EF4-FFF2-40B4-BE49-F238E27FC236}">
                <a16:creationId xmlns:a16="http://schemas.microsoft.com/office/drawing/2014/main" id="{E9BE0889-A790-453B-9E7D-4D0829D0F25E}"/>
              </a:ext>
            </a:extLst>
          </p:cNvPr>
          <p:cNvSpPr>
            <a:spLocks noGrp="1"/>
          </p:cNvSpPr>
          <p:nvPr>
            <p:ph type="sldNum" sz="quarter" idx="12"/>
          </p:nvPr>
        </p:nvSpPr>
        <p:spPr/>
        <p:txBody>
          <a:bodyPr/>
          <a:lstStyle/>
          <a:p>
            <a:fld id="{B93DFE41-F7DE-4B38-BB02-8D0F1E2A8127}" type="slidenum">
              <a:rPr lang="en-IN" smtClean="0"/>
              <a:t>18</a:t>
            </a:fld>
            <a:endParaRPr lang="en-IN"/>
          </a:p>
        </p:txBody>
      </p:sp>
    </p:spTree>
    <p:extLst>
      <p:ext uri="{BB962C8B-B14F-4D97-AF65-F5344CB8AC3E}">
        <p14:creationId xmlns:p14="http://schemas.microsoft.com/office/powerpoint/2010/main" val="409719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FA0B-82EE-4469-BD23-0DC17CE3FE1B}"/>
              </a:ext>
            </a:extLst>
          </p:cNvPr>
          <p:cNvSpPr>
            <a:spLocks noGrp="1"/>
          </p:cNvSpPr>
          <p:nvPr>
            <p:ph type="title"/>
          </p:nvPr>
        </p:nvSpPr>
        <p:spPr>
          <a:ln w="38100">
            <a:noFill/>
          </a:ln>
        </p:spPr>
        <p:txBody>
          <a:bodyPr>
            <a:normAutofit/>
          </a:bodyPr>
          <a:lstStyle/>
          <a:p>
            <a:r>
              <a:rPr lang="en-US" sz="3600" b="1" dirty="0">
                <a:solidFill>
                  <a:schemeClr val="accent2">
                    <a:lumMod val="60000"/>
                    <a:lumOff val="40000"/>
                  </a:schemeClr>
                </a:solidFill>
              </a:rPr>
              <a:t>Table Of Content:</a:t>
            </a:r>
            <a:endParaRPr lang="en-IN" sz="3600" b="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1148420-FB71-438B-8DF9-8F09C5B4EBDD}"/>
              </a:ext>
            </a:extLst>
          </p:cNvPr>
          <p:cNvSpPr>
            <a:spLocks noGrp="1"/>
          </p:cNvSpPr>
          <p:nvPr>
            <p:ph idx="1"/>
          </p:nvPr>
        </p:nvSpPr>
        <p:spPr>
          <a:xfrm>
            <a:off x="847078" y="1825625"/>
            <a:ext cx="9513163" cy="4557420"/>
          </a:xfrm>
        </p:spPr>
        <p:txBody>
          <a:bodyPr>
            <a:normAutofit fontScale="85000" lnSpcReduction="10000"/>
          </a:bodyPr>
          <a:lstStyle/>
          <a:p>
            <a:pPr algn="just"/>
            <a:r>
              <a:rPr lang="en-US" sz="1700" dirty="0">
                <a:latin typeface="Arial" panose="020B0604020202020204" pitchFamily="34" charset="0"/>
                <a:cs typeface="Arial" panose="020B0604020202020204" pitchFamily="34" charset="0"/>
              </a:rPr>
              <a:t>Introduction .................................................................................................................................................................. 3</a:t>
            </a:r>
          </a:p>
          <a:p>
            <a:pPr algn="just"/>
            <a:r>
              <a:rPr lang="en-US" sz="1700" dirty="0">
                <a:latin typeface="Arial" panose="020B0604020202020204" pitchFamily="34" charset="0"/>
                <a:cs typeface="Arial" panose="020B0604020202020204" pitchFamily="34" charset="0"/>
              </a:rPr>
              <a:t>Summary of the data/ Review of Literature ................................................................................................................. 4</a:t>
            </a:r>
          </a:p>
          <a:p>
            <a:pPr algn="just"/>
            <a:r>
              <a:rPr lang="en-US" sz="1700" dirty="0">
                <a:latin typeface="Arial" panose="020B0604020202020204" pitchFamily="34" charset="0"/>
                <a:cs typeface="Arial" panose="020B0604020202020204" pitchFamily="34" charset="0"/>
              </a:rPr>
              <a:t>Transforming Data ....................................................................................................................................................... 6</a:t>
            </a:r>
          </a:p>
          <a:p>
            <a:pPr algn="just"/>
            <a:r>
              <a:rPr lang="en-US" sz="1700" dirty="0">
                <a:latin typeface="Arial" panose="020B0604020202020204" pitchFamily="34" charset="0"/>
                <a:cs typeface="Arial" panose="020B0604020202020204" pitchFamily="34" charset="0"/>
              </a:rPr>
              <a:t>Treating missing data ...................................................................................................................................................6</a:t>
            </a:r>
          </a:p>
          <a:p>
            <a:pPr algn="just"/>
            <a:r>
              <a:rPr lang="en-US" sz="1700" dirty="0">
                <a:latin typeface="Arial" panose="020B0604020202020204" pitchFamily="34" charset="0"/>
                <a:cs typeface="Arial" panose="020B0604020202020204" pitchFamily="34" charset="0"/>
              </a:rPr>
              <a:t>Data Standardization ................................................................................................................................................... 7</a:t>
            </a:r>
          </a:p>
          <a:p>
            <a:pPr algn="just"/>
            <a:r>
              <a:rPr lang="en-US" sz="1700" dirty="0">
                <a:latin typeface="Arial" panose="020B0604020202020204" pitchFamily="34" charset="0"/>
                <a:cs typeface="Arial" panose="020B0604020202020204" pitchFamily="34" charset="0"/>
              </a:rPr>
              <a:t>Label Encoding ………................................................................................................................................................. 8</a:t>
            </a:r>
          </a:p>
          <a:p>
            <a:pPr algn="just"/>
            <a:r>
              <a:rPr lang="en-US" sz="1700" dirty="0">
                <a:latin typeface="Arial" panose="020B0604020202020204" pitchFamily="34" charset="0"/>
                <a:cs typeface="Arial" panose="020B0604020202020204" pitchFamily="34" charset="0"/>
              </a:rPr>
              <a:t>Data visualization ........................................................................................................................................................ 9</a:t>
            </a:r>
          </a:p>
          <a:p>
            <a:pPr algn="just"/>
            <a:r>
              <a:rPr lang="en-US" sz="1700" dirty="0">
                <a:latin typeface="Arial" panose="020B0604020202020204" pitchFamily="34" charset="0"/>
                <a:cs typeface="Arial" panose="020B0604020202020204" pitchFamily="34" charset="0"/>
              </a:rPr>
              <a:t>Steps performed ........................................................................................................................................................ 11</a:t>
            </a:r>
          </a:p>
          <a:p>
            <a:pPr algn="just"/>
            <a:r>
              <a:rPr lang="en-US" sz="1700" dirty="0">
                <a:latin typeface="Arial" panose="020B0604020202020204" pitchFamily="34" charset="0"/>
                <a:cs typeface="Arial" panose="020B0604020202020204" pitchFamily="34" charset="0"/>
              </a:rPr>
              <a:t>Results ...................................................................................................................................................................... 14</a:t>
            </a:r>
          </a:p>
          <a:p>
            <a:pPr algn="just"/>
            <a:r>
              <a:rPr lang="en-US" sz="1700" dirty="0">
                <a:latin typeface="Arial" panose="020B0604020202020204" pitchFamily="34" charset="0"/>
                <a:cs typeface="Arial" panose="020B0604020202020204" pitchFamily="34" charset="0"/>
              </a:rPr>
              <a:t>Conclusion ................................................................................................................................................................ 17</a:t>
            </a:r>
          </a:p>
          <a:p>
            <a:pPr algn="just"/>
            <a:r>
              <a:rPr lang="en-US" sz="1700" dirty="0">
                <a:latin typeface="Arial" panose="020B0604020202020204" pitchFamily="34" charset="0"/>
                <a:cs typeface="Arial" panose="020B0604020202020204" pitchFamily="34" charset="0"/>
              </a:rPr>
              <a:t>References ................................................................................................................................................................ 18</a:t>
            </a:r>
            <a:endParaRPr lang="en-IN" sz="17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AAEFD86-3BBA-4B7F-ACF4-06D0863BDAB9}"/>
              </a:ext>
            </a:extLst>
          </p:cNvPr>
          <p:cNvSpPr>
            <a:spLocks noGrp="1"/>
          </p:cNvSpPr>
          <p:nvPr>
            <p:ph type="sldNum" sz="quarter" idx="12"/>
          </p:nvPr>
        </p:nvSpPr>
        <p:spPr/>
        <p:txBody>
          <a:bodyPr/>
          <a:lstStyle/>
          <a:p>
            <a:fld id="{B93DFE41-F7DE-4B38-BB02-8D0F1E2A8127}" type="slidenum">
              <a:rPr lang="en-IN" smtClean="0"/>
              <a:t>2</a:t>
            </a:fld>
            <a:endParaRPr lang="en-IN"/>
          </a:p>
        </p:txBody>
      </p:sp>
    </p:spTree>
    <p:extLst>
      <p:ext uri="{BB962C8B-B14F-4D97-AF65-F5344CB8AC3E}">
        <p14:creationId xmlns:p14="http://schemas.microsoft.com/office/powerpoint/2010/main" val="22062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307172-3AEF-47B0-A27C-6943012C75A5}"/>
              </a:ext>
            </a:extLst>
          </p:cNvPr>
          <p:cNvSpPr/>
          <p:nvPr/>
        </p:nvSpPr>
        <p:spPr>
          <a:xfrm>
            <a:off x="1127463" y="563054"/>
            <a:ext cx="9628521" cy="57756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accent2">
                    <a:lumMod val="60000"/>
                    <a:lumOff val="40000"/>
                  </a:schemeClr>
                </a:solidFill>
                <a:latin typeface="Arial" panose="020B0604020202020204" pitchFamily="34" charset="0"/>
                <a:cs typeface="Arial" panose="020B0604020202020204" pitchFamily="34" charset="0"/>
              </a:rPr>
              <a:t>Credit-worthiness </a:t>
            </a:r>
            <a:r>
              <a:rPr lang="en-US" sz="3600" b="1" dirty="0">
                <a:solidFill>
                  <a:schemeClr val="accent2">
                    <a:lumMod val="60000"/>
                    <a:lumOff val="40000"/>
                  </a:schemeClr>
                </a:solidFill>
                <a:latin typeface="Arial" panose="020B0604020202020204" pitchFamily="34" charset="0"/>
                <a:cs typeface="Arial" panose="020B0604020202020204" pitchFamily="34" charset="0"/>
              </a:rPr>
              <a:t>Project </a:t>
            </a:r>
          </a:p>
          <a:p>
            <a:pPr algn="ctr"/>
            <a:r>
              <a:rPr lang="en-US" dirty="0">
                <a:latin typeface="Arial" panose="020B0604020202020204" pitchFamily="34" charset="0"/>
                <a:cs typeface="Arial" panose="020B0604020202020204" pitchFamily="34" charset="0"/>
              </a:rPr>
              <a:t>DSP-27</a:t>
            </a:r>
          </a:p>
          <a:p>
            <a:pPr algn="ct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Predict credit-worthiness of a person applying for a loan.</a:t>
            </a:r>
          </a:p>
          <a:p>
            <a:endParaRPr lang="en-IN"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Introduction</a:t>
            </a:r>
          </a:p>
          <a:p>
            <a:pPr algn="ctr"/>
            <a:endParaRPr lang="en-US" sz="24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 general, whenever an individual/corporation applies for a loan from a bank (or any loan issuer), their credit history undergoes a rigorous check to ensure that whether they are capable enough to pay off the loan (in this industry it is referred to as credit-worthiness). The data set contain complete loan data for all loans issued by XYZ Corp. through 2007-2015. The data contains the indicator of default, payment information, credit history, etc. By making  use of given data we are building data model to predict the probability of loan default, so that loss can be avoided in such cases. </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Number of observations in the given dataset: 855969</a:t>
            </a:r>
          </a:p>
          <a:p>
            <a:r>
              <a:rPr lang="en-US" dirty="0">
                <a:latin typeface="Arial" panose="020B0604020202020204" pitchFamily="34" charset="0"/>
                <a:cs typeface="Arial" panose="020B0604020202020204" pitchFamily="34" charset="0"/>
              </a:rPr>
              <a:t>Number of variables in the given dataset:73</a:t>
            </a:r>
            <a:endParaRPr lang="en-I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2126BF6-04A8-4C48-9544-58C1711F679C}"/>
              </a:ext>
            </a:extLst>
          </p:cNvPr>
          <p:cNvSpPr>
            <a:spLocks noGrp="1"/>
          </p:cNvSpPr>
          <p:nvPr>
            <p:ph type="sldNum" sz="quarter" idx="12"/>
          </p:nvPr>
        </p:nvSpPr>
        <p:spPr/>
        <p:txBody>
          <a:bodyPr/>
          <a:lstStyle/>
          <a:p>
            <a:fld id="{B93DFE41-F7DE-4B38-BB02-8D0F1E2A8127}" type="slidenum">
              <a:rPr lang="en-IN" smtClean="0"/>
              <a:t>3</a:t>
            </a:fld>
            <a:endParaRPr lang="en-IN"/>
          </a:p>
        </p:txBody>
      </p:sp>
    </p:spTree>
    <p:extLst>
      <p:ext uri="{BB962C8B-B14F-4D97-AF65-F5344CB8AC3E}">
        <p14:creationId xmlns:p14="http://schemas.microsoft.com/office/powerpoint/2010/main" val="186096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8D0D2C-5349-4D3B-866E-35CCE4EA9881}"/>
              </a:ext>
            </a:extLst>
          </p:cNvPr>
          <p:cNvSpPr>
            <a:spLocks noGrp="1"/>
          </p:cNvSpPr>
          <p:nvPr>
            <p:ph type="title"/>
          </p:nvPr>
        </p:nvSpPr>
        <p:spPr>
          <a:xfrm>
            <a:off x="838200" y="67733"/>
            <a:ext cx="10515600" cy="613305"/>
          </a:xfrm>
          <a:ln w="38100">
            <a:noFill/>
          </a:ln>
        </p:spPr>
        <p:txBody>
          <a:bodyPr>
            <a:normAutofit fontScale="90000"/>
          </a:bodyPr>
          <a:lstStyle/>
          <a:p>
            <a:pPr algn="ctr"/>
            <a:r>
              <a:rPr lang="en-US" sz="4000" b="1" dirty="0">
                <a:solidFill>
                  <a:schemeClr val="accent2">
                    <a:lumMod val="60000"/>
                    <a:lumOff val="40000"/>
                  </a:schemeClr>
                </a:solidFill>
                <a:latin typeface="Arial" panose="020B0604020202020204" pitchFamily="34" charset="0"/>
                <a:cs typeface="Arial" panose="020B0604020202020204" pitchFamily="34" charset="0"/>
              </a:rPr>
              <a:t>Summary</a:t>
            </a:r>
            <a:r>
              <a:rPr lang="en-US" b="1" dirty="0">
                <a:solidFill>
                  <a:schemeClr val="accent2">
                    <a:lumMod val="60000"/>
                    <a:lumOff val="40000"/>
                  </a:schemeClr>
                </a:solidFill>
                <a:latin typeface="Arial" panose="020B0604020202020204" pitchFamily="34" charset="0"/>
                <a:cs typeface="Arial" panose="020B0604020202020204" pitchFamily="34" charset="0"/>
              </a:rPr>
              <a:t> of dataset</a:t>
            </a:r>
            <a:endParaRPr lang="en-IN"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C484BD-90FE-42AC-9101-F5FE066FFD0A}"/>
              </a:ext>
            </a:extLst>
          </p:cNvPr>
          <p:cNvSpPr>
            <a:spLocks noGrp="1"/>
          </p:cNvSpPr>
          <p:nvPr>
            <p:ph idx="1"/>
          </p:nvPr>
        </p:nvSpPr>
        <p:spPr>
          <a:xfrm>
            <a:off x="838200" y="843380"/>
            <a:ext cx="10515600" cy="5649494"/>
          </a:xfrm>
        </p:spPr>
        <p:txBody>
          <a:bodyPr>
            <a:normAutofit/>
          </a:bodyPr>
          <a:lstStyle/>
          <a:p>
            <a:r>
              <a:rPr lang="en-US" sz="1500" dirty="0"/>
              <a:t>We can see that there are a total of 855969 observations in given dataset files contain complete loan data for all loans issued by XYZ Corp. through 2007-2015. As mentioned in problem statement we have </a:t>
            </a:r>
            <a:r>
              <a:rPr lang="en-US" sz="1500" dirty="0" err="1"/>
              <a:t>devided</a:t>
            </a:r>
            <a:r>
              <a:rPr lang="en-US" sz="1500" dirty="0"/>
              <a:t> the data into two parts training(May 2007 to May 2015) &amp; testing(June 2015 to Dec 2015)</a:t>
            </a:r>
          </a:p>
          <a:p>
            <a:r>
              <a:rPr lang="en-IN" sz="1500" dirty="0" err="1"/>
              <a:t>il_util</a:t>
            </a:r>
            <a:r>
              <a:rPr lang="en-IN" sz="1500" dirty="0"/>
              <a:t> variable contains the maximum number of missing  values i.e.844360. </a:t>
            </a:r>
            <a:r>
              <a:rPr lang="en-IN" sz="1500" dirty="0" err="1"/>
              <a:t>il_util</a:t>
            </a:r>
            <a:r>
              <a:rPr lang="en-IN" sz="1500" dirty="0"/>
              <a:t> variable </a:t>
            </a:r>
            <a:r>
              <a:rPr lang="en-US" sz="1500" dirty="0"/>
              <a:t>ratio of total current balance to high credit/credit limit on all install account. </a:t>
            </a:r>
          </a:p>
          <a:p>
            <a:r>
              <a:rPr lang="en-US" sz="1500" dirty="0" err="1"/>
              <a:t>Varibales</a:t>
            </a:r>
            <a:r>
              <a:rPr lang="en-US" sz="1500" dirty="0"/>
              <a:t> which needs to be label encoded are “</a:t>
            </a:r>
            <a:r>
              <a:rPr lang="en-US" sz="1500" dirty="0" err="1"/>
              <a:t>emp_length”“term</a:t>
            </a:r>
            <a:r>
              <a:rPr lang="en-US" sz="1500" dirty="0"/>
              <a:t>”, “Grade”, “</a:t>
            </a:r>
            <a:r>
              <a:rPr lang="en-US" sz="1500" dirty="0" err="1"/>
              <a:t>home_ownership</a:t>
            </a:r>
            <a:r>
              <a:rPr lang="en-US" sz="1500" dirty="0"/>
              <a:t>”, “</a:t>
            </a:r>
            <a:r>
              <a:rPr lang="en-US" sz="1500" dirty="0" err="1"/>
              <a:t>verification_status</a:t>
            </a:r>
            <a:r>
              <a:rPr lang="en-US" sz="1500" dirty="0"/>
              <a:t>”, “purpose”, “</a:t>
            </a:r>
            <a:r>
              <a:rPr lang="en-US" sz="1500" dirty="0" err="1"/>
              <a:t>application_type</a:t>
            </a:r>
            <a:r>
              <a:rPr lang="en-US" sz="1500" dirty="0"/>
              <a:t>”, “</a:t>
            </a:r>
            <a:r>
              <a:rPr lang="en-US" sz="1500" dirty="0" err="1"/>
              <a:t>initial_list_status</a:t>
            </a:r>
            <a:r>
              <a:rPr lang="en-US" sz="1500" dirty="0"/>
              <a:t>”. Label encoding eases the task of reading the data for machine. </a:t>
            </a:r>
          </a:p>
          <a:p>
            <a:r>
              <a:rPr lang="en-US" sz="1500" dirty="0"/>
              <a:t>The variable “</a:t>
            </a:r>
            <a:r>
              <a:rPr lang="en-US" sz="1500" dirty="0" err="1"/>
              <a:t>emp_length</a:t>
            </a:r>
            <a:r>
              <a:rPr lang="en-US" sz="1500" dirty="0"/>
              <a:t>” has 10 levels which contains the information about each applicant's employment history.</a:t>
            </a:r>
          </a:p>
          <a:p>
            <a:r>
              <a:rPr lang="en-US" sz="1500" dirty="0"/>
              <a:t>The highest loan amount applied by applicant is 35000 &amp; minimum is 500.</a:t>
            </a:r>
          </a:p>
          <a:p>
            <a:endParaRPr lang="en-US" sz="1500" dirty="0"/>
          </a:p>
          <a:p>
            <a:endParaRPr lang="en-US" sz="1500" dirty="0"/>
          </a:p>
          <a:p>
            <a:endParaRPr lang="en-IN" sz="1500" dirty="0"/>
          </a:p>
        </p:txBody>
      </p:sp>
      <p:pic>
        <p:nvPicPr>
          <p:cNvPr id="5" name="Picture 4">
            <a:extLst>
              <a:ext uri="{FF2B5EF4-FFF2-40B4-BE49-F238E27FC236}">
                <a16:creationId xmlns:a16="http://schemas.microsoft.com/office/drawing/2014/main" id="{B2F18130-6D57-40CD-9B03-E0B366FE9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3380958"/>
            <a:ext cx="10439400" cy="1577397"/>
          </a:xfrm>
          <a:prstGeom prst="rect">
            <a:avLst/>
          </a:prstGeom>
        </p:spPr>
      </p:pic>
      <p:pic>
        <p:nvPicPr>
          <p:cNvPr id="6" name="Picture 5">
            <a:extLst>
              <a:ext uri="{FF2B5EF4-FFF2-40B4-BE49-F238E27FC236}">
                <a16:creationId xmlns:a16="http://schemas.microsoft.com/office/drawing/2014/main" id="{10726165-7DF3-470F-89EA-90A4388EF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58355"/>
            <a:ext cx="10439400" cy="1648819"/>
          </a:xfrm>
          <a:prstGeom prst="rect">
            <a:avLst/>
          </a:prstGeom>
        </p:spPr>
      </p:pic>
      <p:sp>
        <p:nvSpPr>
          <p:cNvPr id="2" name="Slide Number Placeholder 1">
            <a:extLst>
              <a:ext uri="{FF2B5EF4-FFF2-40B4-BE49-F238E27FC236}">
                <a16:creationId xmlns:a16="http://schemas.microsoft.com/office/drawing/2014/main" id="{C3C2E34E-E25C-439A-88F6-D9AD41D2ACE3}"/>
              </a:ext>
            </a:extLst>
          </p:cNvPr>
          <p:cNvSpPr>
            <a:spLocks noGrp="1"/>
          </p:cNvSpPr>
          <p:nvPr>
            <p:ph type="sldNum" sz="quarter" idx="12"/>
          </p:nvPr>
        </p:nvSpPr>
        <p:spPr/>
        <p:txBody>
          <a:bodyPr/>
          <a:lstStyle/>
          <a:p>
            <a:fld id="{B93DFE41-F7DE-4B38-BB02-8D0F1E2A8127}" type="slidenum">
              <a:rPr lang="en-IN" smtClean="0"/>
              <a:t>4</a:t>
            </a:fld>
            <a:endParaRPr lang="en-IN"/>
          </a:p>
        </p:txBody>
      </p:sp>
    </p:spTree>
    <p:extLst>
      <p:ext uri="{BB962C8B-B14F-4D97-AF65-F5344CB8AC3E}">
        <p14:creationId xmlns:p14="http://schemas.microsoft.com/office/powerpoint/2010/main" val="422873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2035-7FCC-4D11-AC3A-78824CA58187}"/>
              </a:ext>
            </a:extLst>
          </p:cNvPr>
          <p:cNvSpPr>
            <a:spLocks noGrp="1"/>
          </p:cNvSpPr>
          <p:nvPr>
            <p:ph type="title"/>
          </p:nvPr>
        </p:nvSpPr>
        <p:spPr>
          <a:xfrm>
            <a:off x="838200" y="204869"/>
            <a:ext cx="10515600" cy="740527"/>
          </a:xfrm>
          <a:ln w="38100">
            <a:noFill/>
          </a:ln>
        </p:spPr>
        <p:txBody>
          <a:bodyPr>
            <a:noAutofit/>
          </a:bodyPr>
          <a:lstStyle/>
          <a:p>
            <a:pPr algn="ctr"/>
            <a:br>
              <a:rPr lang="en-IN" sz="2400" dirty="0"/>
            </a:br>
            <a:r>
              <a:rPr lang="en-IN" sz="2400" b="1" u="sng" dirty="0"/>
              <a:t>The Dataset</a:t>
            </a:r>
            <a:br>
              <a:rPr lang="en-IN" sz="2400" dirty="0"/>
            </a:br>
            <a:r>
              <a:rPr lang="en-IN" sz="2400" dirty="0"/>
              <a:t>• • •</a:t>
            </a:r>
            <a:br>
              <a:rPr lang="en-IN" sz="2400" dirty="0"/>
            </a:br>
            <a:endParaRPr lang="en-IN" sz="2400" dirty="0"/>
          </a:p>
        </p:txBody>
      </p:sp>
      <p:sp>
        <p:nvSpPr>
          <p:cNvPr id="5" name="Text Placeholder 3">
            <a:extLst>
              <a:ext uri="{FF2B5EF4-FFF2-40B4-BE49-F238E27FC236}">
                <a16:creationId xmlns:a16="http://schemas.microsoft.com/office/drawing/2014/main" id="{69BBC5A7-FA64-4591-9DDE-4523BD6C3967}"/>
              </a:ext>
            </a:extLst>
          </p:cNvPr>
          <p:cNvSpPr txBox="1">
            <a:spLocks noGrp="1"/>
          </p:cNvSpPr>
          <p:nvPr>
            <p:ph sz="half" idx="1"/>
          </p:nvPr>
        </p:nvSpPr>
        <p:spPr>
          <a:xfrm>
            <a:off x="838200" y="1146875"/>
            <a:ext cx="2328863" cy="534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Categorical Variables:</a:t>
            </a:r>
          </a:p>
          <a:p>
            <a:pPr>
              <a:buFont typeface="Wingdings" panose="05000000000000000000" pitchFamily="2" charset="2"/>
              <a:buChar char="Ø"/>
            </a:pPr>
            <a:r>
              <a:rPr lang="en-IN" sz="1600" dirty="0"/>
              <a:t>Term </a:t>
            </a:r>
          </a:p>
          <a:p>
            <a:pPr>
              <a:buFont typeface="Wingdings" panose="05000000000000000000" pitchFamily="2" charset="2"/>
              <a:buChar char="Ø"/>
            </a:pPr>
            <a:r>
              <a:rPr lang="en-IN" sz="1600" dirty="0"/>
              <a:t>Grade</a:t>
            </a:r>
          </a:p>
          <a:p>
            <a:pPr>
              <a:buFont typeface="Wingdings" panose="05000000000000000000" pitchFamily="2" charset="2"/>
              <a:buChar char="Ø"/>
            </a:pPr>
            <a:r>
              <a:rPr lang="en-IN" sz="1600" dirty="0" err="1"/>
              <a:t>home_ownership</a:t>
            </a:r>
            <a:endParaRPr lang="en-IN" sz="1600" dirty="0"/>
          </a:p>
          <a:p>
            <a:pPr>
              <a:buFont typeface="Wingdings" panose="05000000000000000000" pitchFamily="2" charset="2"/>
              <a:buChar char="Ø"/>
            </a:pPr>
            <a:r>
              <a:rPr lang="en-IN" sz="1600" dirty="0" err="1"/>
              <a:t>verification_status</a:t>
            </a:r>
            <a:endParaRPr lang="en-IN" sz="1600" dirty="0"/>
          </a:p>
          <a:p>
            <a:pPr>
              <a:buFont typeface="Wingdings" panose="05000000000000000000" pitchFamily="2" charset="2"/>
              <a:buChar char="Ø"/>
            </a:pPr>
            <a:r>
              <a:rPr lang="en-IN" sz="1600" dirty="0" err="1"/>
              <a:t>issue_d</a:t>
            </a:r>
            <a:endParaRPr lang="en-IN" sz="1600" dirty="0"/>
          </a:p>
          <a:p>
            <a:pPr>
              <a:buFont typeface="Wingdings" panose="05000000000000000000" pitchFamily="2" charset="2"/>
              <a:buChar char="Ø"/>
            </a:pPr>
            <a:r>
              <a:rPr lang="en-IN" sz="1600" dirty="0"/>
              <a:t>Purpose</a:t>
            </a:r>
          </a:p>
          <a:p>
            <a:pPr>
              <a:buFont typeface="Wingdings" panose="05000000000000000000" pitchFamily="2" charset="2"/>
              <a:buChar char="Ø"/>
            </a:pPr>
            <a:r>
              <a:rPr lang="en-IN" sz="1600" dirty="0" err="1"/>
              <a:t>initial_list_status</a:t>
            </a:r>
            <a:endParaRPr lang="en-IN" sz="1600" dirty="0"/>
          </a:p>
          <a:p>
            <a:pPr>
              <a:buFont typeface="Wingdings" panose="05000000000000000000" pitchFamily="2" charset="2"/>
              <a:buChar char="Ø"/>
            </a:pPr>
            <a:r>
              <a:rPr lang="en-IN" sz="1600" dirty="0" err="1"/>
              <a:t>application_type</a:t>
            </a:r>
            <a:endParaRPr lang="en-IN" sz="1600" dirty="0"/>
          </a:p>
        </p:txBody>
      </p:sp>
      <p:sp>
        <p:nvSpPr>
          <p:cNvPr id="6" name="Text Placeholder 3">
            <a:extLst>
              <a:ext uri="{FF2B5EF4-FFF2-40B4-BE49-F238E27FC236}">
                <a16:creationId xmlns:a16="http://schemas.microsoft.com/office/drawing/2014/main" id="{59E9DAE1-2330-4927-8073-312069DAA0D2}"/>
              </a:ext>
            </a:extLst>
          </p:cNvPr>
          <p:cNvSpPr txBox="1">
            <a:spLocks/>
          </p:cNvSpPr>
          <p:nvPr/>
        </p:nvSpPr>
        <p:spPr>
          <a:xfrm>
            <a:off x="3865775" y="1146875"/>
            <a:ext cx="2572732" cy="55062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Continuous Variables:</a:t>
            </a:r>
          </a:p>
          <a:p>
            <a:pPr>
              <a:buFont typeface="Wingdings" panose="05000000000000000000" pitchFamily="2" charset="2"/>
              <a:buChar char="Ø"/>
            </a:pPr>
            <a:r>
              <a:rPr lang="en-IN" sz="1600" dirty="0" err="1"/>
              <a:t>loan_amnt</a:t>
            </a:r>
            <a:endParaRPr lang="en-IN" sz="1600" dirty="0"/>
          </a:p>
          <a:p>
            <a:pPr>
              <a:buFont typeface="Wingdings" panose="05000000000000000000" pitchFamily="2" charset="2"/>
              <a:buChar char="Ø"/>
            </a:pPr>
            <a:r>
              <a:rPr lang="en-IN" sz="1600" dirty="0" err="1"/>
              <a:t>funded_amnt</a:t>
            </a:r>
            <a:endParaRPr lang="en-IN" sz="1600" dirty="0"/>
          </a:p>
          <a:p>
            <a:pPr>
              <a:buFont typeface="Wingdings" panose="05000000000000000000" pitchFamily="2" charset="2"/>
              <a:buChar char="Ø"/>
            </a:pPr>
            <a:r>
              <a:rPr lang="en-IN" sz="1600" dirty="0" err="1"/>
              <a:t>funded_amnt_inv</a:t>
            </a:r>
            <a:endParaRPr lang="en-IN" sz="1600" dirty="0"/>
          </a:p>
          <a:p>
            <a:pPr>
              <a:buFont typeface="Wingdings" panose="05000000000000000000" pitchFamily="2" charset="2"/>
              <a:buChar char="Ø"/>
            </a:pPr>
            <a:r>
              <a:rPr lang="en-IN" sz="1600" dirty="0" err="1"/>
              <a:t>int_rate</a:t>
            </a:r>
            <a:endParaRPr lang="en-IN" sz="1600" dirty="0"/>
          </a:p>
          <a:p>
            <a:pPr>
              <a:buFont typeface="Wingdings" panose="05000000000000000000" pitchFamily="2" charset="2"/>
              <a:buChar char="Ø"/>
            </a:pPr>
            <a:r>
              <a:rPr lang="en-IN" sz="1600" dirty="0" err="1"/>
              <a:t>Installment</a:t>
            </a:r>
            <a:endParaRPr lang="en-IN" sz="1600" dirty="0"/>
          </a:p>
          <a:p>
            <a:pPr>
              <a:buFont typeface="Wingdings" panose="05000000000000000000" pitchFamily="2" charset="2"/>
              <a:buChar char="Ø"/>
            </a:pPr>
            <a:r>
              <a:rPr lang="en-IN" sz="1600" dirty="0" err="1"/>
              <a:t>emp_length</a:t>
            </a:r>
            <a:endParaRPr lang="en-IN" sz="1600" dirty="0"/>
          </a:p>
          <a:p>
            <a:pPr>
              <a:buFont typeface="Wingdings" panose="05000000000000000000" pitchFamily="2" charset="2"/>
              <a:buChar char="Ø"/>
            </a:pPr>
            <a:r>
              <a:rPr lang="en-IN" sz="1600" dirty="0" err="1"/>
              <a:t>annual_inc</a:t>
            </a:r>
            <a:endParaRPr lang="en-IN" sz="1600" dirty="0"/>
          </a:p>
          <a:p>
            <a:pPr>
              <a:buFont typeface="Wingdings" panose="05000000000000000000" pitchFamily="2" charset="2"/>
              <a:buChar char="Ø"/>
            </a:pPr>
            <a:r>
              <a:rPr lang="en-IN" sz="1600" dirty="0" err="1"/>
              <a:t>Dti</a:t>
            </a:r>
            <a:endParaRPr lang="en-IN" sz="1600" dirty="0"/>
          </a:p>
          <a:p>
            <a:pPr>
              <a:buFont typeface="Wingdings" panose="05000000000000000000" pitchFamily="2" charset="2"/>
              <a:buChar char="Ø"/>
            </a:pPr>
            <a:r>
              <a:rPr lang="en-IN" sz="1600" dirty="0"/>
              <a:t>delinq_2yrs</a:t>
            </a:r>
          </a:p>
          <a:p>
            <a:pPr>
              <a:buFont typeface="Wingdings" panose="05000000000000000000" pitchFamily="2" charset="2"/>
              <a:buChar char="Ø"/>
            </a:pPr>
            <a:r>
              <a:rPr lang="en-IN" sz="1600" dirty="0"/>
              <a:t>inq_last_6mths</a:t>
            </a:r>
          </a:p>
          <a:p>
            <a:pPr>
              <a:buFont typeface="Wingdings" panose="05000000000000000000" pitchFamily="2" charset="2"/>
              <a:buChar char="Ø"/>
            </a:pPr>
            <a:r>
              <a:rPr lang="en-IN" sz="1600" dirty="0" err="1"/>
              <a:t>mths_since_last_delinq</a:t>
            </a:r>
            <a:endParaRPr lang="en-IN" sz="1600" dirty="0"/>
          </a:p>
          <a:p>
            <a:pPr>
              <a:buFont typeface="Wingdings" panose="05000000000000000000" pitchFamily="2" charset="2"/>
              <a:buChar char="Ø"/>
            </a:pPr>
            <a:r>
              <a:rPr lang="en-IN" sz="1600" dirty="0" err="1"/>
              <a:t>open_acc</a:t>
            </a:r>
            <a:endParaRPr lang="en-IN" sz="1600" dirty="0"/>
          </a:p>
          <a:p>
            <a:pPr>
              <a:buFont typeface="Wingdings" panose="05000000000000000000" pitchFamily="2" charset="2"/>
              <a:buChar char="Ø"/>
            </a:pPr>
            <a:r>
              <a:rPr lang="en-IN" sz="1600" dirty="0" err="1"/>
              <a:t>pub_rec</a:t>
            </a:r>
            <a:endParaRPr lang="en-IN" sz="1600" dirty="0"/>
          </a:p>
          <a:p>
            <a:pPr>
              <a:buFont typeface="Wingdings" panose="05000000000000000000" pitchFamily="2" charset="2"/>
              <a:buChar char="Ø"/>
            </a:pPr>
            <a:r>
              <a:rPr lang="en-IN" sz="1600" dirty="0" err="1"/>
              <a:t>revol_bal</a:t>
            </a:r>
            <a:endParaRPr lang="en-IN" sz="1600" dirty="0"/>
          </a:p>
          <a:p>
            <a:pPr>
              <a:buFont typeface="Wingdings" panose="05000000000000000000" pitchFamily="2" charset="2"/>
              <a:buChar char="Ø"/>
            </a:pPr>
            <a:r>
              <a:rPr lang="en-IN" sz="1600" dirty="0" err="1"/>
              <a:t>revol_util</a:t>
            </a:r>
            <a:endParaRPr lang="en-IN" sz="1600" dirty="0"/>
          </a:p>
          <a:p>
            <a:pPr>
              <a:buFont typeface="Wingdings" panose="05000000000000000000" pitchFamily="2" charset="2"/>
              <a:buChar char="Ø"/>
            </a:pPr>
            <a:r>
              <a:rPr lang="en-IN" sz="1600" dirty="0" err="1"/>
              <a:t>total_acc</a:t>
            </a:r>
            <a:endParaRPr lang="en-IN" sz="1600" dirty="0"/>
          </a:p>
          <a:p>
            <a:pPr>
              <a:buFont typeface="Wingdings" panose="05000000000000000000" pitchFamily="2" charset="2"/>
              <a:buChar char="Ø"/>
            </a:pPr>
            <a:endParaRPr lang="en-IN" sz="1600" dirty="0"/>
          </a:p>
          <a:p>
            <a:pPr marL="342900" indent="-342900">
              <a:buFont typeface="+mj-lt"/>
              <a:buAutoNum type="arabicPeriod"/>
            </a:pPr>
            <a:endParaRPr lang="en-IN" sz="1600" dirty="0"/>
          </a:p>
          <a:p>
            <a:endParaRPr lang="en-IN" sz="1600" dirty="0"/>
          </a:p>
        </p:txBody>
      </p:sp>
      <p:sp>
        <p:nvSpPr>
          <p:cNvPr id="7" name="Text Placeholder 3">
            <a:extLst>
              <a:ext uri="{FF2B5EF4-FFF2-40B4-BE49-F238E27FC236}">
                <a16:creationId xmlns:a16="http://schemas.microsoft.com/office/drawing/2014/main" id="{42BF6419-1401-4924-90E6-CDDC3B0EE1F8}"/>
              </a:ext>
            </a:extLst>
          </p:cNvPr>
          <p:cNvSpPr txBox="1">
            <a:spLocks/>
          </p:cNvSpPr>
          <p:nvPr/>
        </p:nvSpPr>
        <p:spPr>
          <a:xfrm>
            <a:off x="6893349" y="1146873"/>
            <a:ext cx="2572733" cy="55062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Continuous Variables:</a:t>
            </a:r>
          </a:p>
          <a:p>
            <a:pPr>
              <a:buFont typeface="Wingdings" panose="05000000000000000000" pitchFamily="2" charset="2"/>
              <a:buChar char="Ø"/>
            </a:pPr>
            <a:r>
              <a:rPr lang="en-IN" sz="1600" dirty="0" err="1"/>
              <a:t>out_prncp</a:t>
            </a:r>
            <a:endParaRPr lang="en-IN" sz="1600" dirty="0"/>
          </a:p>
          <a:p>
            <a:pPr>
              <a:buFont typeface="Wingdings" panose="05000000000000000000" pitchFamily="2" charset="2"/>
              <a:buChar char="Ø"/>
            </a:pPr>
            <a:r>
              <a:rPr lang="en-IN" sz="1600" dirty="0" err="1"/>
              <a:t>total_pymnt</a:t>
            </a:r>
            <a:endParaRPr lang="en-IN" sz="1600" dirty="0"/>
          </a:p>
          <a:p>
            <a:pPr>
              <a:buFont typeface="Wingdings" panose="05000000000000000000" pitchFamily="2" charset="2"/>
              <a:buChar char="Ø"/>
            </a:pPr>
            <a:r>
              <a:rPr lang="en-IN" sz="1600" dirty="0" err="1"/>
              <a:t>total_rec_prncp</a:t>
            </a:r>
            <a:endParaRPr lang="en-IN" sz="1600" dirty="0"/>
          </a:p>
          <a:p>
            <a:pPr>
              <a:buFont typeface="Wingdings" panose="05000000000000000000" pitchFamily="2" charset="2"/>
              <a:buChar char="Ø"/>
            </a:pPr>
            <a:r>
              <a:rPr lang="en-IN" sz="1600" dirty="0" err="1"/>
              <a:t>total_rec_int</a:t>
            </a:r>
            <a:endParaRPr lang="en-IN" sz="1600" dirty="0"/>
          </a:p>
          <a:p>
            <a:pPr>
              <a:buFont typeface="Wingdings" panose="05000000000000000000" pitchFamily="2" charset="2"/>
              <a:buChar char="Ø"/>
            </a:pPr>
            <a:r>
              <a:rPr lang="en-IN" sz="1600" dirty="0" err="1"/>
              <a:t>total_rec_late_fee</a:t>
            </a:r>
            <a:endParaRPr lang="en-IN" sz="1600" dirty="0"/>
          </a:p>
          <a:p>
            <a:pPr>
              <a:buFont typeface="Wingdings" panose="05000000000000000000" pitchFamily="2" charset="2"/>
              <a:buChar char="Ø"/>
            </a:pPr>
            <a:r>
              <a:rPr lang="en-IN" sz="1600" dirty="0"/>
              <a:t>Recoveries</a:t>
            </a:r>
          </a:p>
          <a:p>
            <a:pPr>
              <a:buFont typeface="Wingdings" panose="05000000000000000000" pitchFamily="2" charset="2"/>
              <a:buChar char="Ø"/>
            </a:pPr>
            <a:r>
              <a:rPr lang="en-IN" sz="1600" dirty="0" err="1"/>
              <a:t>collection_recovery_fee</a:t>
            </a:r>
            <a:endParaRPr lang="en-IN" sz="1600" dirty="0"/>
          </a:p>
          <a:p>
            <a:pPr>
              <a:buFont typeface="Wingdings" panose="05000000000000000000" pitchFamily="2" charset="2"/>
              <a:buChar char="Ø"/>
            </a:pPr>
            <a:r>
              <a:rPr lang="en-IN" sz="1600" dirty="0" err="1"/>
              <a:t>last_pymnt_amnt</a:t>
            </a:r>
            <a:endParaRPr lang="en-IN" sz="1600" dirty="0"/>
          </a:p>
          <a:p>
            <a:pPr>
              <a:buFont typeface="Wingdings" panose="05000000000000000000" pitchFamily="2" charset="2"/>
              <a:buChar char="Ø"/>
            </a:pPr>
            <a:r>
              <a:rPr lang="fr-FR" sz="1600" dirty="0"/>
              <a:t>collections_12_mths_ex_med</a:t>
            </a:r>
          </a:p>
          <a:p>
            <a:pPr>
              <a:buFont typeface="Wingdings" panose="05000000000000000000" pitchFamily="2" charset="2"/>
              <a:buChar char="Ø"/>
            </a:pPr>
            <a:r>
              <a:rPr lang="en-IN" sz="1600" dirty="0" err="1"/>
              <a:t>policy_code</a:t>
            </a:r>
            <a:endParaRPr lang="en-IN" sz="1600" dirty="0"/>
          </a:p>
          <a:p>
            <a:pPr>
              <a:buFont typeface="Wingdings" panose="05000000000000000000" pitchFamily="2" charset="2"/>
              <a:buChar char="Ø"/>
            </a:pPr>
            <a:r>
              <a:rPr lang="en-IN" sz="1600" dirty="0" err="1"/>
              <a:t>application_type</a:t>
            </a:r>
            <a:endParaRPr lang="en-IN" sz="1600" dirty="0"/>
          </a:p>
          <a:p>
            <a:pPr>
              <a:buFont typeface="Wingdings" panose="05000000000000000000" pitchFamily="2" charset="2"/>
              <a:buChar char="Ø"/>
            </a:pPr>
            <a:r>
              <a:rPr lang="en-IN" sz="1600" dirty="0" err="1"/>
              <a:t>acc_now_delinq</a:t>
            </a:r>
            <a:endParaRPr lang="en-IN" sz="1600" dirty="0"/>
          </a:p>
          <a:p>
            <a:pPr>
              <a:buFont typeface="Wingdings" panose="05000000000000000000" pitchFamily="2" charset="2"/>
              <a:buChar char="Ø"/>
            </a:pPr>
            <a:r>
              <a:rPr lang="en-IN" sz="1600" dirty="0" err="1"/>
              <a:t>tot_coll_amt</a:t>
            </a:r>
            <a:endParaRPr lang="en-IN" sz="1600" dirty="0"/>
          </a:p>
          <a:p>
            <a:pPr>
              <a:buFont typeface="Wingdings" panose="05000000000000000000" pitchFamily="2" charset="2"/>
              <a:buChar char="Ø"/>
            </a:pPr>
            <a:r>
              <a:rPr lang="en-IN" sz="1600" dirty="0" err="1"/>
              <a:t>tot_cur_bal</a:t>
            </a:r>
            <a:endParaRPr lang="en-IN" sz="1600" dirty="0"/>
          </a:p>
          <a:p>
            <a:pPr>
              <a:buFont typeface="Wingdings" panose="05000000000000000000" pitchFamily="2" charset="2"/>
              <a:buChar char="Ø"/>
            </a:pPr>
            <a:r>
              <a:rPr lang="en-IN" sz="1600" dirty="0" err="1"/>
              <a:t>total_rev_hi_lim</a:t>
            </a:r>
            <a:endParaRPr lang="en-IN" sz="1600" dirty="0"/>
          </a:p>
          <a:p>
            <a:pPr>
              <a:buFont typeface="Wingdings" panose="05000000000000000000" pitchFamily="2" charset="2"/>
              <a:buChar char="Ø"/>
            </a:pPr>
            <a:r>
              <a:rPr lang="en-IN" sz="1600" dirty="0" err="1"/>
              <a:t>default_ind</a:t>
            </a:r>
            <a:endParaRPr lang="en-IN" sz="1600" dirty="0"/>
          </a:p>
          <a:p>
            <a:pPr marL="342900" indent="-342900">
              <a:buFont typeface="+mj-lt"/>
              <a:buAutoNum type="arabicPeriod"/>
            </a:pPr>
            <a:endParaRPr lang="en-IN" sz="1600" dirty="0"/>
          </a:p>
          <a:p>
            <a:pPr marL="342900" indent="-342900">
              <a:buFont typeface="+mj-lt"/>
              <a:buAutoNum type="arabicPeriod"/>
            </a:pPr>
            <a:endParaRPr lang="en-IN" sz="1600" dirty="0"/>
          </a:p>
        </p:txBody>
      </p:sp>
      <p:sp>
        <p:nvSpPr>
          <p:cNvPr id="3" name="Slide Number Placeholder 2">
            <a:extLst>
              <a:ext uri="{FF2B5EF4-FFF2-40B4-BE49-F238E27FC236}">
                <a16:creationId xmlns:a16="http://schemas.microsoft.com/office/drawing/2014/main" id="{F40D79C2-EDD0-4458-A886-F17858978673}"/>
              </a:ext>
            </a:extLst>
          </p:cNvPr>
          <p:cNvSpPr>
            <a:spLocks noGrp="1"/>
          </p:cNvSpPr>
          <p:nvPr>
            <p:ph type="sldNum" sz="quarter" idx="12"/>
          </p:nvPr>
        </p:nvSpPr>
        <p:spPr/>
        <p:txBody>
          <a:bodyPr/>
          <a:lstStyle/>
          <a:p>
            <a:fld id="{B93DFE41-F7DE-4B38-BB02-8D0F1E2A8127}" type="slidenum">
              <a:rPr lang="en-IN" smtClean="0"/>
              <a:t>5</a:t>
            </a:fld>
            <a:endParaRPr lang="en-IN"/>
          </a:p>
        </p:txBody>
      </p:sp>
    </p:spTree>
    <p:extLst>
      <p:ext uri="{BB962C8B-B14F-4D97-AF65-F5344CB8AC3E}">
        <p14:creationId xmlns:p14="http://schemas.microsoft.com/office/powerpoint/2010/main" val="412987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F2FC-3DEB-4D38-947A-2417CCD7E9A6}"/>
              </a:ext>
            </a:extLst>
          </p:cNvPr>
          <p:cNvSpPr>
            <a:spLocks noGrp="1"/>
          </p:cNvSpPr>
          <p:nvPr>
            <p:ph type="title"/>
          </p:nvPr>
        </p:nvSpPr>
        <p:spPr>
          <a:xfrm>
            <a:off x="838200" y="136525"/>
            <a:ext cx="10515600" cy="1080091"/>
          </a:xfrm>
          <a:ln w="38100">
            <a:noFill/>
          </a:ln>
        </p:spPr>
        <p:txBody>
          <a:bodyPr>
            <a:no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Transforming</a:t>
            </a:r>
            <a:r>
              <a:rPr lang="en-US" sz="3200" b="1" dirty="0">
                <a:solidFill>
                  <a:schemeClr val="accent2">
                    <a:lumMod val="60000"/>
                    <a:lumOff val="40000"/>
                  </a:schemeClr>
                </a:solidFill>
                <a:latin typeface="Arial" panose="020B0604020202020204" pitchFamily="34" charset="0"/>
                <a:cs typeface="Arial" panose="020B0604020202020204" pitchFamily="34" charset="0"/>
              </a:rPr>
              <a:t> Data</a:t>
            </a:r>
            <a:br>
              <a:rPr lang="en-US" sz="3200" b="1" dirty="0">
                <a:solidFill>
                  <a:schemeClr val="accent2">
                    <a:lumMod val="60000"/>
                    <a:lumOff val="40000"/>
                  </a:schemeClr>
                </a:solidFill>
                <a:latin typeface="Arial" panose="020B0604020202020204" pitchFamily="34" charset="0"/>
                <a:cs typeface="Arial" panose="020B0604020202020204" pitchFamily="34" charset="0"/>
              </a:rPr>
            </a:br>
            <a:endParaRPr lang="en-IN" sz="32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243F222-524A-4297-B958-E80A5A76F85E}"/>
              </a:ext>
            </a:extLst>
          </p:cNvPr>
          <p:cNvSpPr>
            <a:spLocks noGrp="1"/>
          </p:cNvSpPr>
          <p:nvPr>
            <p:ph idx="1"/>
          </p:nvPr>
        </p:nvSpPr>
        <p:spPr>
          <a:xfrm>
            <a:off x="838200" y="1305017"/>
            <a:ext cx="10515600" cy="4871946"/>
          </a:xfrm>
        </p:spPr>
        <p:txBody>
          <a:bodyPr>
            <a:normAutofit/>
          </a:bodyPr>
          <a:lstStyle/>
          <a:p>
            <a:pPr marL="0" indent="0">
              <a:buNone/>
            </a:pPr>
            <a:r>
              <a:rPr lang="en-US" sz="2200" b="1" dirty="0">
                <a:latin typeface="Arial" panose="020B0604020202020204" pitchFamily="34" charset="0"/>
                <a:cs typeface="Arial" panose="020B0604020202020204" pitchFamily="34" charset="0"/>
              </a:rPr>
              <a:t>Treating missing data</a:t>
            </a:r>
          </a:p>
          <a:p>
            <a:pPr marL="0" indent="0">
              <a:buNone/>
            </a:pPr>
            <a:r>
              <a:rPr lang="en-US" sz="2000" dirty="0">
                <a:latin typeface="Arial" panose="020B0604020202020204" pitchFamily="34" charset="0"/>
                <a:cs typeface="Arial" panose="020B0604020202020204" pitchFamily="34" charset="0"/>
              </a:rPr>
              <a:t>	The missing data must be treated to ensure accurate analysis. We are dropping 34 variables from dataset as they are not important for our analysis. There are 7 variables from remaining contains missing data as we saw in the data summary. First, we will make a list of those variables which needs to be treated. Once list is created, we will use looping statements to replace the NA values with either mean or mode of that variable. We are using mean for continuous variable &amp; mode for categorical variable here.</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mths_since_last_delinq</a:t>
            </a:r>
            <a:r>
              <a:rPr lang="en-US" sz="2000" dirty="0">
                <a:latin typeface="Arial" panose="020B0604020202020204" pitchFamily="34" charset="0"/>
                <a:cs typeface="Arial" panose="020B0604020202020204" pitchFamily="34" charset="0"/>
              </a:rPr>
              <a:t>’ is the variables which are treated by filling ‘0’ in place of missing values.</a:t>
            </a:r>
          </a:p>
          <a:p>
            <a:pPr marL="0" indent="0">
              <a:buNone/>
            </a:pPr>
            <a:r>
              <a:rPr lang="en-US" sz="2000" dirty="0">
                <a:latin typeface="Arial" panose="020B0604020202020204" pitchFamily="34" charset="0"/>
                <a:cs typeface="Arial" panose="020B0604020202020204" pitchFamily="34" charset="0"/>
              </a:rPr>
              <a:t>	Treatment of missing values ensures that the new data is the correct representation of the original data and it reduces the errors during analysis.</a:t>
            </a:r>
          </a:p>
          <a:p>
            <a:pPr marL="0" indent="0">
              <a:buNone/>
            </a:pPr>
            <a:r>
              <a:rPr lang="en-US" sz="2200" b="1" dirty="0">
                <a:latin typeface="Arial" panose="020B0604020202020204" pitchFamily="34" charset="0"/>
                <a:cs typeface="Arial" panose="020B0604020202020204" pitchFamily="34" charset="0"/>
              </a:rPr>
              <a:t>Variables treated</a:t>
            </a: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emp_length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tot_coll_amt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tot_cur_bal</a:t>
            </a:r>
            <a:r>
              <a:rPr lang="en-US" sz="2000" dirty="0">
                <a:latin typeface="Arial" panose="020B0604020202020204" pitchFamily="34" charset="0"/>
                <a:cs typeface="Arial" panose="020B0604020202020204" pitchFamily="34" charset="0"/>
              </a:rPr>
              <a:t>', 'total_rev_hi_</a:t>
            </a:r>
            <a:r>
              <a:rPr lang="en-US" sz="2000" dirty="0" err="1">
                <a:latin typeface="Arial" panose="020B0604020202020204" pitchFamily="34" charset="0"/>
                <a:cs typeface="Arial" panose="020B0604020202020204" pitchFamily="34" charset="0"/>
              </a:rPr>
              <a:t>lim</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revol_util</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mths_since_last_delinq</a:t>
            </a:r>
            <a:r>
              <a:rPr lang="en-US" sz="2000" dirty="0">
                <a:latin typeface="Arial" panose="020B0604020202020204" pitchFamily="34" charset="0"/>
                <a:cs typeface="Arial" panose="020B0604020202020204" pitchFamily="34" charset="0"/>
              </a:rPr>
              <a:t>’, ‘collections_12_mths_ex_med’</a:t>
            </a:r>
          </a:p>
          <a:p>
            <a:pPr marL="0" indent="0">
              <a:buNone/>
            </a:pPr>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475A256-7DF5-4055-B993-7B9F05F20A2F}"/>
              </a:ext>
            </a:extLst>
          </p:cNvPr>
          <p:cNvSpPr>
            <a:spLocks noGrp="1"/>
          </p:cNvSpPr>
          <p:nvPr>
            <p:ph type="sldNum" sz="quarter" idx="12"/>
          </p:nvPr>
        </p:nvSpPr>
        <p:spPr/>
        <p:txBody>
          <a:bodyPr/>
          <a:lstStyle/>
          <a:p>
            <a:fld id="{B93DFE41-F7DE-4B38-BB02-8D0F1E2A8127}" type="slidenum">
              <a:rPr lang="en-IN" smtClean="0"/>
              <a:t>6</a:t>
            </a:fld>
            <a:endParaRPr lang="en-IN"/>
          </a:p>
        </p:txBody>
      </p:sp>
    </p:spTree>
    <p:extLst>
      <p:ext uri="{BB962C8B-B14F-4D97-AF65-F5344CB8AC3E}">
        <p14:creationId xmlns:p14="http://schemas.microsoft.com/office/powerpoint/2010/main" val="140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A6E3F-8730-4B0D-88DB-A233B8E5B615}"/>
              </a:ext>
            </a:extLst>
          </p:cNvPr>
          <p:cNvSpPr>
            <a:spLocks noGrp="1"/>
          </p:cNvSpPr>
          <p:nvPr>
            <p:ph idx="1"/>
          </p:nvPr>
        </p:nvSpPr>
        <p:spPr>
          <a:xfrm>
            <a:off x="838200" y="905933"/>
            <a:ext cx="10515600" cy="1393384"/>
          </a:xfrm>
        </p:spPr>
        <p:txBody>
          <a:bodyPr>
            <a:normAutofit/>
          </a:bodyPr>
          <a:lstStyle/>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StandardScaler</a:t>
            </a:r>
            <a:r>
              <a:rPr lang="en-US" sz="1800" dirty="0">
                <a:latin typeface="Arial" panose="020B0604020202020204" pitchFamily="34" charset="0"/>
                <a:cs typeface="Arial" panose="020B0604020202020204" pitchFamily="34" charset="0"/>
              </a:rPr>
              <a:t>() is used perform the task of data Standardization. Usually a dataset contains variables that are different in scale. For e.g. in our data set </a:t>
            </a:r>
            <a:r>
              <a:rPr lang="en-US" sz="1800" dirty="0" err="1">
                <a:latin typeface="Arial" panose="020B0604020202020204" pitchFamily="34" charset="0"/>
                <a:cs typeface="Arial" panose="020B0604020202020204" pitchFamily="34" charset="0"/>
              </a:rPr>
              <a:t>Loan_amnt</a:t>
            </a:r>
            <a:r>
              <a:rPr lang="en-US" sz="1800" dirty="0">
                <a:latin typeface="Arial" panose="020B0604020202020204" pitchFamily="34" charset="0"/>
                <a:cs typeface="Arial" panose="020B0604020202020204" pitchFamily="34" charset="0"/>
              </a:rPr>
              <a:t> column with values 500 to 35000 scale and </a:t>
            </a:r>
            <a:r>
              <a:rPr lang="en-US" sz="1800" dirty="0" err="1">
                <a:latin typeface="Arial" panose="020B0604020202020204" pitchFamily="34" charset="0"/>
                <a:cs typeface="Arial" panose="020B0604020202020204" pitchFamily="34" charset="0"/>
              </a:rPr>
              <a:t>int_rate</a:t>
            </a:r>
            <a:r>
              <a:rPr lang="en-US" sz="1800" dirty="0">
                <a:latin typeface="Arial" panose="020B0604020202020204" pitchFamily="34" charset="0"/>
                <a:cs typeface="Arial" panose="020B0604020202020204" pitchFamily="34" charset="0"/>
              </a:rPr>
              <a:t> column with values on scale 5.320 to 28.99.As these two columns are different in scale, they are Standardized to have common scale while building machine learning model.</a:t>
            </a:r>
            <a:endParaRPr lang="en-IN" sz="1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EBA651B-72EE-40B0-9310-3D30B1D1DD70}"/>
              </a:ext>
            </a:extLst>
          </p:cNvPr>
          <p:cNvSpPr txBox="1"/>
          <p:nvPr/>
        </p:nvSpPr>
        <p:spPr>
          <a:xfrm>
            <a:off x="1074198" y="5140171"/>
            <a:ext cx="10395752" cy="129266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Above example shows how standardization works. </a:t>
            </a:r>
          </a:p>
          <a:p>
            <a:r>
              <a:rPr lang="en-US" sz="2000" b="1" dirty="0" err="1">
                <a:latin typeface="Arial" panose="020B0604020202020204" pitchFamily="34" charset="0"/>
                <a:cs typeface="Arial" panose="020B0604020202020204" pitchFamily="34" charset="0"/>
              </a:rPr>
              <a:t>StandardScaler</a:t>
            </a:r>
            <a:r>
              <a:rPr lang="en-US" sz="20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order to standardize the data set we are  using </a:t>
            </a:r>
            <a:r>
              <a:rPr lang="en-US" dirty="0" err="1">
                <a:latin typeface="Arial" panose="020B0604020202020204" pitchFamily="34" charset="0"/>
                <a:cs typeface="Arial" panose="020B0604020202020204" pitchFamily="34" charset="0"/>
              </a:rPr>
              <a:t>SatndardScaler</a:t>
            </a:r>
            <a:r>
              <a:rPr lang="en-US" dirty="0">
                <a:latin typeface="Arial" panose="020B0604020202020204" pitchFamily="34" charset="0"/>
                <a:cs typeface="Arial" panose="020B0604020202020204" pitchFamily="34" charset="0"/>
              </a:rPr>
              <a:t>() on the data set. We are using the X train dataset to fit the data &amp; transforming other datasets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X train dataset.</a:t>
            </a:r>
          </a:p>
        </p:txBody>
      </p:sp>
      <p:pic>
        <p:nvPicPr>
          <p:cNvPr id="4" name="Picture 3">
            <a:extLst>
              <a:ext uri="{FF2B5EF4-FFF2-40B4-BE49-F238E27FC236}">
                <a16:creationId xmlns:a16="http://schemas.microsoft.com/office/drawing/2014/main" id="{85AF264C-43A5-4BEB-92A5-54AE19DA0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34" y="2419166"/>
            <a:ext cx="7954391" cy="2467993"/>
          </a:xfrm>
          <a:prstGeom prst="rect">
            <a:avLst/>
          </a:prstGeom>
        </p:spPr>
      </p:pic>
      <p:sp>
        <p:nvSpPr>
          <p:cNvPr id="2" name="Slide Number Placeholder 1">
            <a:extLst>
              <a:ext uri="{FF2B5EF4-FFF2-40B4-BE49-F238E27FC236}">
                <a16:creationId xmlns:a16="http://schemas.microsoft.com/office/drawing/2014/main" id="{6C5A7174-A7B0-40B6-8506-C01D6633246A}"/>
              </a:ext>
            </a:extLst>
          </p:cNvPr>
          <p:cNvSpPr>
            <a:spLocks noGrp="1"/>
          </p:cNvSpPr>
          <p:nvPr>
            <p:ph type="sldNum" sz="quarter" idx="12"/>
          </p:nvPr>
        </p:nvSpPr>
        <p:spPr/>
        <p:txBody>
          <a:bodyPr/>
          <a:lstStyle/>
          <a:p>
            <a:fld id="{B93DFE41-F7DE-4B38-BB02-8D0F1E2A8127}" type="slidenum">
              <a:rPr lang="en-IN" smtClean="0"/>
              <a:t>7</a:t>
            </a:fld>
            <a:endParaRPr lang="en-IN"/>
          </a:p>
        </p:txBody>
      </p:sp>
      <p:sp>
        <p:nvSpPr>
          <p:cNvPr id="5" name="TextBox 4">
            <a:extLst>
              <a:ext uri="{FF2B5EF4-FFF2-40B4-BE49-F238E27FC236}">
                <a16:creationId xmlns:a16="http://schemas.microsoft.com/office/drawing/2014/main" id="{306FCA93-7FB8-4E41-9507-14F2B8083E95}"/>
              </a:ext>
            </a:extLst>
          </p:cNvPr>
          <p:cNvSpPr txBox="1"/>
          <p:nvPr/>
        </p:nvSpPr>
        <p:spPr>
          <a:xfrm>
            <a:off x="838200" y="177800"/>
            <a:ext cx="10439400" cy="646331"/>
          </a:xfrm>
          <a:prstGeom prst="rect">
            <a:avLst/>
          </a:prstGeom>
          <a:noFill/>
          <a:ln w="38100">
            <a:noFill/>
          </a:ln>
        </p:spPr>
        <p:txBody>
          <a:bodyPr wrap="square" rtlCol="0">
            <a:sp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Data Standardization</a:t>
            </a:r>
          </a:p>
        </p:txBody>
      </p:sp>
    </p:spTree>
    <p:extLst>
      <p:ext uri="{BB962C8B-B14F-4D97-AF65-F5344CB8AC3E}">
        <p14:creationId xmlns:p14="http://schemas.microsoft.com/office/powerpoint/2010/main" val="406868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3E2-194B-4DA4-B5F6-125075359DFC}"/>
              </a:ext>
            </a:extLst>
          </p:cNvPr>
          <p:cNvSpPr>
            <a:spLocks noGrp="1"/>
          </p:cNvSpPr>
          <p:nvPr>
            <p:ph type="title"/>
          </p:nvPr>
        </p:nvSpPr>
        <p:spPr>
          <a:xfrm>
            <a:off x="838200" y="54244"/>
            <a:ext cx="10515600" cy="639585"/>
          </a:xfrm>
          <a:ln w="38100">
            <a:noFill/>
          </a:ln>
        </p:spPr>
        <p:txBody>
          <a:bodyPr>
            <a:normAutofit/>
          </a:bodyPr>
          <a:lstStyle/>
          <a:p>
            <a:pPr algn="ctr"/>
            <a:r>
              <a:rPr lang="en-US" sz="3600" b="1" dirty="0">
                <a:solidFill>
                  <a:schemeClr val="accent2">
                    <a:lumMod val="60000"/>
                    <a:lumOff val="40000"/>
                  </a:schemeClr>
                </a:solidFill>
                <a:latin typeface="Arial" panose="020B0604020202020204" pitchFamily="34" charset="0"/>
                <a:cs typeface="Arial" panose="020B0604020202020204" pitchFamily="34" charset="0"/>
              </a:rPr>
              <a:t>LABEL ENCODING</a:t>
            </a:r>
            <a:endParaRPr lang="en-IN" sz="36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27D83405-C06F-4E58-B472-C7BDB1F15ED7}"/>
              </a:ext>
            </a:extLst>
          </p:cNvPr>
          <p:cNvSpPr>
            <a:spLocks noGrp="1"/>
          </p:cNvSpPr>
          <p:nvPr>
            <p:ph sz="half" idx="2"/>
          </p:nvPr>
        </p:nvSpPr>
        <p:spPr>
          <a:xfrm>
            <a:off x="964488" y="3214511"/>
            <a:ext cx="5033087" cy="3436791"/>
          </a:xfrm>
        </p:spPr>
        <p:txBody>
          <a:bodyPr>
            <a:normAutofit/>
          </a:bodyPr>
          <a:lstStyle/>
          <a:p>
            <a:pPr marL="0" indent="0">
              <a:buNone/>
            </a:pPr>
            <a:r>
              <a:rPr lang="en-US" sz="2000" b="1" dirty="0">
                <a:latin typeface="Arial" panose="020B0604020202020204" pitchFamily="34" charset="0"/>
                <a:cs typeface="Arial" panose="020B0604020202020204" pitchFamily="34" charset="0"/>
              </a:rPr>
              <a:t>Label encoded variables in our DATA:</a:t>
            </a:r>
            <a:endParaRPr lang="en-IN" sz="20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a:t>
            </a:r>
            <a:r>
              <a:rPr lang="en-US" sz="1800" dirty="0" err="1">
                <a:latin typeface="Arial" panose="020B0604020202020204" pitchFamily="34" charset="0"/>
                <a:cs typeface="Arial" panose="020B0604020202020204" pitchFamily="34" charset="0"/>
              </a:rPr>
              <a:t>emp_length</a:t>
            </a:r>
            <a:r>
              <a:rPr lang="en-US" sz="1800" dirty="0">
                <a:latin typeface="Arial" panose="020B0604020202020204" pitchFamily="34" charset="0"/>
                <a:cs typeface="Arial" panose="020B0604020202020204" pitchFamily="34" charset="0"/>
              </a:rPr>
              <a:t>” we have converted values to '</a:t>
            </a:r>
            <a:r>
              <a:rPr lang="en-US" sz="1800" dirty="0" err="1">
                <a:latin typeface="Arial" panose="020B0604020202020204" pitchFamily="34" charset="0"/>
                <a:cs typeface="Arial" panose="020B0604020202020204" pitchFamily="34" charset="0"/>
              </a:rPr>
              <a:t>emp_length</a:t>
            </a:r>
            <a:r>
              <a:rPr lang="en-US" sz="1800" dirty="0">
                <a:latin typeface="Arial" panose="020B0604020202020204" pitchFamily="34" charset="0"/>
                <a:cs typeface="Arial" panose="020B0604020202020204" pitchFamily="34" charset="0"/>
              </a:rPr>
              <a:t>' &lt; 1 year':0,'1 year':1,'2 years':2,'3 years':3,'4 years':4,'5 years':5,'6 years':6,'7 years':7,'8 years':8,'9 years':9,'10+ years':10.</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our data we have used </a:t>
            </a:r>
            <a:r>
              <a:rPr lang="en-US" sz="1800" dirty="0" err="1">
                <a:latin typeface="Arial" panose="020B0604020202020204" pitchFamily="34" charset="0"/>
                <a:cs typeface="Arial" panose="020B0604020202020204" pitchFamily="34" charset="0"/>
              </a:rPr>
              <a:t>LabelEncoding</a:t>
            </a:r>
            <a:r>
              <a:rPr lang="en-US" sz="1800" dirty="0">
                <a:latin typeface="Arial" panose="020B0604020202020204" pitchFamily="34" charset="0"/>
                <a:cs typeface="Arial" panose="020B0604020202020204" pitchFamily="34" charset="0"/>
              </a:rPr>
              <a:t> for “term”, “Grade”, “</a:t>
            </a:r>
            <a:r>
              <a:rPr lang="en-US" sz="1800" dirty="0" err="1">
                <a:latin typeface="Arial" panose="020B0604020202020204" pitchFamily="34" charset="0"/>
                <a:cs typeface="Arial" panose="020B0604020202020204" pitchFamily="34" charset="0"/>
              </a:rPr>
              <a:t>home_ownership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verification_status</a:t>
            </a:r>
            <a:r>
              <a:rPr lang="en-US" sz="1800" dirty="0">
                <a:latin typeface="Arial" panose="020B0604020202020204" pitchFamily="34" charset="0"/>
                <a:cs typeface="Arial" panose="020B0604020202020204" pitchFamily="34" charset="0"/>
              </a:rPr>
              <a:t>”, “purpose”, “</a:t>
            </a:r>
            <a:r>
              <a:rPr lang="en-US" sz="1800" dirty="0" err="1">
                <a:latin typeface="Arial" panose="020B0604020202020204" pitchFamily="34" charset="0"/>
                <a:cs typeface="Arial" panose="020B0604020202020204" pitchFamily="34" charset="0"/>
              </a:rPr>
              <a:t>application_type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initial_list_status</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endParaRPr lang="en-IN" sz="1800" i="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FE3049E-2427-4D5A-B04B-1A34F7EA12C3}"/>
              </a:ext>
            </a:extLst>
          </p:cNvPr>
          <p:cNvSpPr txBox="1"/>
          <p:nvPr/>
        </p:nvSpPr>
        <p:spPr>
          <a:xfrm>
            <a:off x="964488" y="906188"/>
            <a:ext cx="5207712" cy="258532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Label Encoding</a:t>
            </a:r>
            <a:r>
              <a:rPr lang="en-US" dirty="0">
                <a:latin typeface="Arial" panose="020B0604020202020204" pitchFamily="34" charset="0"/>
                <a:cs typeface="Arial" panose="020B0604020202020204" pitchFamily="34" charset="0"/>
              </a:rPr>
              <a:t>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5EF5145-FE2E-44FB-9D61-875789F9D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427" y="852257"/>
            <a:ext cx="5284400" cy="2362254"/>
          </a:xfrm>
          <a:prstGeom prst="rect">
            <a:avLst/>
          </a:prstGeom>
        </p:spPr>
      </p:pic>
      <p:pic>
        <p:nvPicPr>
          <p:cNvPr id="11" name="Picture 10">
            <a:extLst>
              <a:ext uri="{FF2B5EF4-FFF2-40B4-BE49-F238E27FC236}">
                <a16:creationId xmlns:a16="http://schemas.microsoft.com/office/drawing/2014/main" id="{6A996F28-7FF8-442D-BA52-30DB00645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426" y="3214511"/>
            <a:ext cx="5284399" cy="3514763"/>
          </a:xfrm>
          <a:prstGeom prst="rect">
            <a:avLst/>
          </a:prstGeom>
        </p:spPr>
      </p:pic>
      <p:sp>
        <p:nvSpPr>
          <p:cNvPr id="3" name="Slide Number Placeholder 2">
            <a:extLst>
              <a:ext uri="{FF2B5EF4-FFF2-40B4-BE49-F238E27FC236}">
                <a16:creationId xmlns:a16="http://schemas.microsoft.com/office/drawing/2014/main" id="{DA0C6197-0A4F-4AFB-825E-96EB564A8336}"/>
              </a:ext>
            </a:extLst>
          </p:cNvPr>
          <p:cNvSpPr>
            <a:spLocks noGrp="1"/>
          </p:cNvSpPr>
          <p:nvPr>
            <p:ph type="sldNum" sz="quarter" idx="12"/>
          </p:nvPr>
        </p:nvSpPr>
        <p:spPr/>
        <p:txBody>
          <a:bodyPr/>
          <a:lstStyle/>
          <a:p>
            <a:fld id="{B93DFE41-F7DE-4B38-BB02-8D0F1E2A8127}" type="slidenum">
              <a:rPr lang="en-IN" smtClean="0"/>
              <a:t>8</a:t>
            </a:fld>
            <a:endParaRPr lang="en-IN"/>
          </a:p>
        </p:txBody>
      </p:sp>
    </p:spTree>
    <p:extLst>
      <p:ext uri="{BB962C8B-B14F-4D97-AF65-F5344CB8AC3E}">
        <p14:creationId xmlns:p14="http://schemas.microsoft.com/office/powerpoint/2010/main" val="280577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29B-58B6-4A1E-AA5B-DBFBB91F17F3}"/>
              </a:ext>
            </a:extLst>
          </p:cNvPr>
          <p:cNvSpPr>
            <a:spLocks noGrp="1"/>
          </p:cNvSpPr>
          <p:nvPr>
            <p:ph type="title"/>
          </p:nvPr>
        </p:nvSpPr>
        <p:spPr>
          <a:xfrm>
            <a:off x="839788" y="457200"/>
            <a:ext cx="4406915" cy="767918"/>
          </a:xfrm>
          <a:ln w="38100">
            <a:noFill/>
          </a:ln>
        </p:spPr>
        <p:txBody>
          <a:bodyPr>
            <a:normAutofit/>
          </a:bodyPr>
          <a:lstStyle/>
          <a:p>
            <a:r>
              <a:rPr lang="en-IN" sz="3600" b="1" dirty="0">
                <a:solidFill>
                  <a:schemeClr val="accent2">
                    <a:lumMod val="60000"/>
                    <a:lumOff val="40000"/>
                  </a:schemeClr>
                </a:solidFill>
                <a:latin typeface="Arial" panose="020B0604020202020204" pitchFamily="34" charset="0"/>
                <a:cs typeface="Arial" panose="020B0604020202020204" pitchFamily="34" charset="0"/>
              </a:rPr>
              <a:t>Data visualization</a:t>
            </a:r>
          </a:p>
        </p:txBody>
      </p:sp>
      <p:pic>
        <p:nvPicPr>
          <p:cNvPr id="9" name="Content Placeholder 8">
            <a:extLst>
              <a:ext uri="{FF2B5EF4-FFF2-40B4-BE49-F238E27FC236}">
                <a16:creationId xmlns:a16="http://schemas.microsoft.com/office/drawing/2014/main" id="{E7395AAA-77BC-436B-9D9B-07216D7C2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449" y="265277"/>
            <a:ext cx="6014515" cy="2543175"/>
          </a:xfrm>
        </p:spPr>
      </p:pic>
      <p:sp>
        <p:nvSpPr>
          <p:cNvPr id="4" name="Text Placeholder 3">
            <a:extLst>
              <a:ext uri="{FF2B5EF4-FFF2-40B4-BE49-F238E27FC236}">
                <a16:creationId xmlns:a16="http://schemas.microsoft.com/office/drawing/2014/main" id="{6FC1DDCF-38D1-4108-87F5-CD3BB9B8E4FD}"/>
              </a:ext>
            </a:extLst>
          </p:cNvPr>
          <p:cNvSpPr>
            <a:spLocks noGrp="1"/>
          </p:cNvSpPr>
          <p:nvPr>
            <p:ph type="body" sz="half" idx="2"/>
          </p:nvPr>
        </p:nvSpPr>
        <p:spPr>
          <a:xfrm>
            <a:off x="839788" y="1287263"/>
            <a:ext cx="3932237" cy="4581726"/>
          </a:xfrm>
        </p:spPr>
        <p:txBody>
          <a:bodyPr>
            <a:norm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distribution plot of the </a:t>
            </a:r>
            <a:r>
              <a:rPr lang="en-US" sz="2000" dirty="0" err="1">
                <a:latin typeface="Arial" panose="020B0604020202020204" pitchFamily="34" charset="0"/>
                <a:cs typeface="Arial" panose="020B0604020202020204" pitchFamily="34" charset="0"/>
              </a:rPr>
              <a:t>Loan_amnt</a:t>
            </a:r>
            <a:r>
              <a:rPr lang="en-US" sz="2000" dirty="0">
                <a:latin typeface="Arial" panose="020B0604020202020204" pitchFamily="34" charset="0"/>
                <a:cs typeface="Arial" panose="020B0604020202020204" pitchFamily="34" charset="0"/>
              </a:rPr>
              <a:t> variable is on the right and as we can see that this distribution is fairly normal.</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have also tried to plot relationship between the loan amount and annual income. We have only considered 1000 observations of original dataset.  We can clearly see that higher the income higher the loan that a person can get.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5D4A694-4C56-4989-BB26-BEF3F1B7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50" y="3115929"/>
            <a:ext cx="6014516" cy="3166075"/>
          </a:xfrm>
          <a:prstGeom prst="rect">
            <a:avLst/>
          </a:prstGeom>
        </p:spPr>
      </p:pic>
      <p:sp>
        <p:nvSpPr>
          <p:cNvPr id="3" name="Slide Number Placeholder 2">
            <a:extLst>
              <a:ext uri="{FF2B5EF4-FFF2-40B4-BE49-F238E27FC236}">
                <a16:creationId xmlns:a16="http://schemas.microsoft.com/office/drawing/2014/main" id="{0CB90E79-94FB-4E5D-9793-C9918783DE30}"/>
              </a:ext>
            </a:extLst>
          </p:cNvPr>
          <p:cNvSpPr>
            <a:spLocks noGrp="1"/>
          </p:cNvSpPr>
          <p:nvPr>
            <p:ph type="sldNum" sz="quarter" idx="12"/>
          </p:nvPr>
        </p:nvSpPr>
        <p:spPr/>
        <p:txBody>
          <a:bodyPr/>
          <a:lstStyle/>
          <a:p>
            <a:fld id="{B93DFE41-F7DE-4B38-BB02-8D0F1E2A8127}" type="slidenum">
              <a:rPr lang="en-IN" smtClean="0"/>
              <a:t>9</a:t>
            </a:fld>
            <a:endParaRPr lang="en-IN"/>
          </a:p>
        </p:txBody>
      </p:sp>
    </p:spTree>
    <p:extLst>
      <p:ext uri="{BB962C8B-B14F-4D97-AF65-F5344CB8AC3E}">
        <p14:creationId xmlns:p14="http://schemas.microsoft.com/office/powerpoint/2010/main" val="1674760478"/>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3568</TotalTime>
  <Words>1352</Words>
  <Application>Microsoft Office PowerPoint</Application>
  <PresentationFormat>Widescreen</PresentationFormat>
  <Paragraphs>211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Credit-worthiness</vt:lpstr>
      <vt:lpstr>Table Of Content:</vt:lpstr>
      <vt:lpstr>PowerPoint Presentation</vt:lpstr>
      <vt:lpstr>Summary of dataset</vt:lpstr>
      <vt:lpstr> The Dataset • • • </vt:lpstr>
      <vt:lpstr>Transforming Data </vt:lpstr>
      <vt:lpstr>PowerPoint Presentation</vt:lpstr>
      <vt:lpstr>LABEL ENCODING</vt:lpstr>
      <vt:lpstr>Data visualization</vt:lpstr>
      <vt:lpstr>Data visualization (contd.)</vt:lpstr>
      <vt:lpstr>Steps </vt:lpstr>
      <vt:lpstr>Steps(Contd.)</vt:lpstr>
      <vt:lpstr>PowerPoint Presentation</vt:lpstr>
      <vt:lpstr>Results </vt:lpstr>
      <vt:lpstr>Results </vt:lpstr>
      <vt:lpstr>Result Description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Credit-worthiness</dc:title>
  <dc:creator>Pratik Mandhare</dc:creator>
  <cp:lastModifiedBy>HARSHIT</cp:lastModifiedBy>
  <cp:revision>53</cp:revision>
  <cp:lastPrinted>2019-07-22T20:16:51Z</cp:lastPrinted>
  <dcterms:created xsi:type="dcterms:W3CDTF">2019-07-16T16:38:18Z</dcterms:created>
  <dcterms:modified xsi:type="dcterms:W3CDTF">2019-07-23T06:40:29Z</dcterms:modified>
</cp:coreProperties>
</file>