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14"/>
  </p:notesMasterIdLst>
  <p:sldIdLst>
    <p:sldId id="256" r:id="rId2"/>
    <p:sldId id="257" r:id="rId3"/>
    <p:sldId id="260" r:id="rId4"/>
    <p:sldId id="270" r:id="rId5"/>
    <p:sldId id="264" r:id="rId6"/>
    <p:sldId id="266" r:id="rId7"/>
    <p:sldId id="268" r:id="rId8"/>
    <p:sldId id="295" r:id="rId9"/>
    <p:sldId id="294" r:id="rId10"/>
    <p:sldId id="293" r:id="rId11"/>
    <p:sldId id="271" r:id="rId12"/>
    <p:sldId id="274"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6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21C645-AB3C-4364-86EA-B41D84E53EAB}">
  <a:tblStyle styleId="{AC21C645-AB3C-4364-86EA-B41D84E53E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12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6482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1030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634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6" r:id="rId5"/>
    <p:sldLayoutId id="2147483657" r:id="rId6"/>
    <p:sldLayoutId id="2147483660" r:id="rId7"/>
    <p:sldLayoutId id="214748366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237375" y="2116447"/>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solidFill>
                  <a:schemeClr val="accent1"/>
                </a:solidFill>
              </a:rPr>
              <a:t>ETG Project</a:t>
            </a:r>
            <a:endParaRPr dirty="0">
              <a:solidFill>
                <a:schemeClr val="accent1"/>
              </a:solidFill>
            </a:endParaRPr>
          </a:p>
          <a:p>
            <a:pPr marL="0" lvl="0" indent="0" algn="r" rtl="0">
              <a:spcBef>
                <a:spcPts val="0"/>
              </a:spcBef>
              <a:spcAft>
                <a:spcPts val="0"/>
              </a:spcAft>
              <a:buNone/>
            </a:pPr>
            <a:r>
              <a:rPr lang="es" dirty="0" smtClean="0">
                <a:solidFill>
                  <a:schemeClr val="accent1"/>
                </a:solidFill>
              </a:rPr>
              <a:t>Tracker</a:t>
            </a:r>
            <a:endParaRPr dirty="0">
              <a:solidFill>
                <a:schemeClr val="accent1"/>
              </a:solidFill>
            </a:endParaRPr>
          </a:p>
        </p:txBody>
      </p:sp>
      <p:sp>
        <p:nvSpPr>
          <p:cNvPr id="110" name="Google Shape;110;p22"/>
          <p:cNvSpPr txBox="1">
            <a:spLocks noGrp="1"/>
          </p:cNvSpPr>
          <p:nvPr>
            <p:ph type="subTitle" idx="1"/>
          </p:nvPr>
        </p:nvSpPr>
        <p:spPr>
          <a:xfrm>
            <a:off x="5277734" y="2647477"/>
            <a:ext cx="3129600" cy="1076868"/>
          </a:xfrm>
          <a:prstGeom prst="rect">
            <a:avLst/>
          </a:prstGeom>
        </p:spPr>
        <p:txBody>
          <a:bodyPr spcFirstLastPara="1" wrap="square" lIns="91425" tIns="91425" rIns="91425" bIns="91425" anchor="t" anchorCtr="0">
            <a:noAutofit/>
          </a:bodyPr>
          <a:lstStyle/>
          <a:p>
            <a:pPr marL="0" indent="0"/>
            <a:r>
              <a:rPr lang="en-US" sz="1600" dirty="0"/>
              <a:t>Streamlining Project Management </a:t>
            </a:r>
            <a:r>
              <a:rPr lang="en-US" sz="1600" dirty="0" smtClean="0"/>
              <a:t>with </a:t>
            </a:r>
            <a:r>
              <a:rPr lang="en-US" sz="1600" dirty="0"/>
              <a:t>React, Spring Boot, and MySQL</a:t>
            </a:r>
            <a:endParaRPr lang="en-IN" sz="1600" dirty="0"/>
          </a:p>
          <a:p>
            <a:pPr marL="0" lvl="0" indent="0" rtl="0">
              <a:spcBef>
                <a:spcPts val="0"/>
              </a:spcBef>
              <a:spcAft>
                <a:spcPts val="0"/>
              </a:spcAft>
              <a:buNone/>
            </a:pPr>
            <a:endParaRPr dirty="0"/>
          </a:p>
        </p:txBody>
      </p:sp>
      <p:grpSp>
        <p:nvGrpSpPr>
          <p:cNvPr id="2" name="Group 1"/>
          <p:cNvGrpSpPr/>
          <p:nvPr/>
        </p:nvGrpSpPr>
        <p:grpSpPr>
          <a:xfrm>
            <a:off x="-1361875" y="79104"/>
            <a:ext cx="6272845" cy="4944337"/>
            <a:chOff x="-1361875" y="79104"/>
            <a:chExt cx="6272845" cy="4944337"/>
          </a:xfrm>
        </p:grpSpPr>
        <p:sp>
          <p:nvSpPr>
            <p:cNvPr id="111" name="Google Shape;111;p22"/>
            <p:cNvSpPr/>
            <p:nvPr/>
          </p:nvSpPr>
          <p:spPr>
            <a:xfrm>
              <a:off x="2791491" y="4468173"/>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4023131" y="1194607"/>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4111768" y="1322189"/>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4177467" y="1439476"/>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931446" y="1061651"/>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326653" y="881737"/>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589494" y="2637499"/>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2207741" y="2704757"/>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584279" y="2533288"/>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976803" y="1951386"/>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522962" y="1905555"/>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2546982" y="1946803"/>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2546982" y="2078223"/>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2546982" y="2209644"/>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2546982" y="2473997"/>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2546982" y="2605417"/>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2546982" y="2868259"/>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2546982" y="2999679"/>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2546982" y="3262497"/>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610898" y="1946803"/>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610898" y="2078223"/>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610898" y="2342576"/>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661582" y="1680914"/>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1113641" y="1680914"/>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987505" y="2967574"/>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657430" y="4017379"/>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577257" y="374410"/>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3158231" y="79104"/>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189839" y="2252427"/>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938173" y="1397917"/>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891710" y="2453337"/>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1295475" y="4488809"/>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4463223" y="734599"/>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773768" y="4191559"/>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154687" y="2489282"/>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4131612" y="1693152"/>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834705" y="806848"/>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881008" y="2950777"/>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4312415" y="2899476"/>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759681" y="3612440"/>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4455569" y="2970501"/>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911578" y="2781157"/>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793394" y="3460935"/>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4175931" y="2855349"/>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744157" y="3315142"/>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361875" y="1966599"/>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189831" y="2559731"/>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244228" y="2419720"/>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225895" y="1824716"/>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094475" y="1497544"/>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157126" y="1697015"/>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106184" y="2685081"/>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276173" y="4516739"/>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184315" y="4888566"/>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365699" y="4227719"/>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335033" y="4376392"/>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425158" y="4018915"/>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43272" y="4831770"/>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343474" y="4870066"/>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883785" y="1622846"/>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938173" y="568458"/>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3515805" y="568458"/>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59253" y="4046413"/>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153985" y="4144217"/>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153985" y="4217569"/>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153985" y="4290898"/>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4512125" y="2363980"/>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891439" y="133477"/>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2036609" y="212420"/>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539782" y="2409834"/>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63836" y="1425727"/>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4489186" y="246037"/>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539782" y="2678770"/>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722427" y="1415025"/>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1402445" y="1433358"/>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295273" y="137532"/>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998680" y="511926"/>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703284" y="461488"/>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120368" y="3577287"/>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521426" y="461488"/>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120368" y="1920840"/>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761825" y="4515539"/>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721371" y="4645424"/>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804135" y="2544302"/>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764400" y="1595348"/>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4241653" y="3360300"/>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4428070" y="3358764"/>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4331802" y="3447402"/>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4420440" y="3597155"/>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4203453" y="3309863"/>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4203453" y="3809559"/>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4325684" y="1862772"/>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4458640" y="1862772"/>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622142" y="1862772"/>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30219" y="461488"/>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137165" y="458441"/>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662013" y="981052"/>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513796" y="981052"/>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377792" y="981052"/>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136354" y="981052"/>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565043" y="4463590"/>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745366" y="4364251"/>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4354723" y="4066258"/>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9"/>
                                        </p:tgtEl>
                                        <p:attrNameLst>
                                          <p:attrName>style.visibility</p:attrName>
                                        </p:attrNameLst>
                                      </p:cBhvr>
                                      <p:to>
                                        <p:strVal val="visible"/>
                                      </p:to>
                                    </p:set>
                                    <p:anim calcmode="lin" valueType="num">
                                      <p:cBhvr additive="base">
                                        <p:cTn id="11" dur="1000" fill="hold"/>
                                        <p:tgtEl>
                                          <p:spTgt spid="109"/>
                                        </p:tgtEl>
                                        <p:attrNameLst>
                                          <p:attrName>ppt_x</p:attrName>
                                        </p:attrNameLst>
                                      </p:cBhvr>
                                      <p:tavLst>
                                        <p:tav tm="0">
                                          <p:val>
                                            <p:strVal val="1+#ppt_w/2"/>
                                          </p:val>
                                        </p:tav>
                                        <p:tav tm="100000">
                                          <p:val>
                                            <p:strVal val="#ppt_x"/>
                                          </p:val>
                                        </p:tav>
                                      </p:tavLst>
                                    </p:anim>
                                    <p:anim calcmode="lin" valueType="num">
                                      <p:cBhvr additive="base">
                                        <p:cTn id="12" dur="1000" fill="hold"/>
                                        <p:tgtEl>
                                          <p:spTgt spid="10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10">
                                            <p:txEl>
                                              <p:pRg st="0" end="0"/>
                                            </p:txEl>
                                          </p:spTgt>
                                        </p:tgtEl>
                                        <p:attrNameLst>
                                          <p:attrName>style.visibility</p:attrName>
                                        </p:attrNameLst>
                                      </p:cBhvr>
                                      <p:to>
                                        <p:strVal val="visible"/>
                                      </p:to>
                                    </p:set>
                                    <p:anim calcmode="lin" valueType="num">
                                      <p:cBhvr additive="base">
                                        <p:cTn id="15" dur="1000" fill="hold"/>
                                        <p:tgtEl>
                                          <p:spTgt spid="110">
                                            <p:txEl>
                                              <p:pRg st="0" end="0"/>
                                            </p:txEl>
                                          </p:spTgt>
                                        </p:tgtEl>
                                        <p:attrNameLst>
                                          <p:attrName>ppt_x</p:attrName>
                                        </p:attrNameLst>
                                      </p:cBhvr>
                                      <p:tavLst>
                                        <p:tav tm="0">
                                          <p:val>
                                            <p:strVal val="1+#ppt_w/2"/>
                                          </p:val>
                                        </p:tav>
                                        <p:tav tm="100000">
                                          <p:val>
                                            <p:strVal val="#ppt_x"/>
                                          </p:val>
                                        </p:tav>
                                      </p:tavLst>
                                    </p:anim>
                                    <p:anim calcmode="lin" valueType="num">
                                      <p:cBhvr additive="base">
                                        <p:cTn id="16" dur="1000" fill="hold"/>
                                        <p:tgtEl>
                                          <p:spTgt spid="1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SNEAK PEEK</a:t>
            </a:r>
            <a:endParaRPr dirty="0"/>
          </a:p>
        </p:txBody>
      </p:sp>
      <p:sp>
        <p:nvSpPr>
          <p:cNvPr id="690" name="Google Shape;690;p34"/>
          <p:cNvSpPr txBox="1">
            <a:spLocks noGrp="1"/>
          </p:cNvSpPr>
          <p:nvPr>
            <p:ph type="ctrTitle" idx="4294967295"/>
          </p:nvPr>
        </p:nvSpPr>
        <p:spPr>
          <a:xfrm>
            <a:off x="7512303" y="1964928"/>
            <a:ext cx="10641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dirty="0"/>
              <a:t>HEADER</a:t>
            </a:r>
            <a:endParaRPr sz="1200" dirty="0"/>
          </a:p>
        </p:txBody>
      </p:sp>
      <p:sp>
        <p:nvSpPr>
          <p:cNvPr id="693" name="Google Shape;693;p34"/>
          <p:cNvSpPr txBox="1">
            <a:spLocks noGrp="1"/>
          </p:cNvSpPr>
          <p:nvPr>
            <p:ph type="ctrTitle" idx="4294967295"/>
          </p:nvPr>
        </p:nvSpPr>
        <p:spPr>
          <a:xfrm>
            <a:off x="220257" y="2609711"/>
            <a:ext cx="1487646" cy="64108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200" dirty="0" smtClean="0"/>
              <a:t>REGISTRATION CONTAINER</a:t>
            </a:r>
            <a:endParaRPr sz="1200" dirty="0"/>
          </a:p>
        </p:txBody>
      </p:sp>
      <p:cxnSp>
        <p:nvCxnSpPr>
          <p:cNvPr id="698" name="Google Shape;698;p34"/>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p:cNvPicPr>
            <a:picLocks noChangeAspect="1"/>
          </p:cNvPicPr>
          <p:nvPr/>
        </p:nvPicPr>
        <p:blipFill>
          <a:blip r:embed="rId3"/>
          <a:stretch>
            <a:fillRect/>
          </a:stretch>
        </p:blipFill>
        <p:spPr>
          <a:xfrm>
            <a:off x="2693749" y="1834415"/>
            <a:ext cx="3733129" cy="2099885"/>
          </a:xfrm>
          <a:prstGeom prst="rect">
            <a:avLst/>
          </a:prstGeom>
        </p:spPr>
      </p:pic>
      <p:sp>
        <p:nvSpPr>
          <p:cNvPr id="667" name="Google Shape;667;p34"/>
          <p:cNvSpPr/>
          <p:nvPr/>
        </p:nvSpPr>
        <p:spPr>
          <a:xfrm>
            <a:off x="2483399" y="1412873"/>
            <a:ext cx="4173650" cy="348350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6" name="Google Shape;696;p34"/>
          <p:cNvCxnSpPr/>
          <p:nvPr/>
        </p:nvCxnSpPr>
        <p:spPr>
          <a:xfrm>
            <a:off x="6327381" y="1905479"/>
            <a:ext cx="1184922" cy="237020"/>
          </a:xfrm>
          <a:prstGeom prst="bentConnector3">
            <a:avLst>
              <a:gd name="adj1" fmla="val 50000"/>
            </a:avLst>
          </a:prstGeom>
          <a:noFill/>
          <a:ln w="28575" cap="flat" cmpd="sng">
            <a:solidFill>
              <a:schemeClr val="bg1">
                <a:lumMod val="85000"/>
              </a:schemeClr>
            </a:solidFill>
            <a:prstDash val="solid"/>
            <a:round/>
            <a:headEnd type="none" w="med" len="med"/>
            <a:tailEnd type="none" w="med" len="med"/>
          </a:ln>
        </p:spPr>
      </p:cxnSp>
      <p:cxnSp>
        <p:nvCxnSpPr>
          <p:cNvPr id="695" name="Google Shape;695;p34"/>
          <p:cNvCxnSpPr/>
          <p:nvPr/>
        </p:nvCxnSpPr>
        <p:spPr>
          <a:xfrm flipV="1">
            <a:off x="1707903" y="2550262"/>
            <a:ext cx="2490328" cy="325759"/>
          </a:xfrm>
          <a:prstGeom prst="bentConnector3">
            <a:avLst>
              <a:gd name="adj1" fmla="val 50000"/>
            </a:avLst>
          </a:prstGeom>
          <a:noFill/>
          <a:ln w="28575" cap="flat" cmpd="sng">
            <a:solidFill>
              <a:schemeClr val="bg1">
                <a:lumMod val="85000"/>
              </a:schemeClr>
            </a:solidFill>
            <a:prstDash val="solid"/>
            <a:round/>
            <a:headEnd type="none" w="med" len="med"/>
            <a:tailEnd type="none" w="med" len="med"/>
          </a:ln>
        </p:spPr>
      </p:cxnSp>
    </p:spTree>
    <p:extLst>
      <p:ext uri="{BB962C8B-B14F-4D97-AF65-F5344CB8AC3E}">
        <p14:creationId xmlns:p14="http://schemas.microsoft.com/office/powerpoint/2010/main" val="349133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66"/>
                                        </p:tgtEl>
                                        <p:attrNameLst>
                                          <p:attrName>style.visibility</p:attrName>
                                        </p:attrNameLst>
                                      </p:cBhvr>
                                      <p:to>
                                        <p:strVal val="visible"/>
                                      </p:to>
                                    </p:set>
                                    <p:anim calcmode="lin" valueType="num">
                                      <p:cBhvr additive="base">
                                        <p:cTn id="7" dur="1000" fill="hold"/>
                                        <p:tgtEl>
                                          <p:spTgt spid="666"/>
                                        </p:tgtEl>
                                        <p:attrNameLst>
                                          <p:attrName>ppt_x</p:attrName>
                                        </p:attrNameLst>
                                      </p:cBhvr>
                                      <p:tavLst>
                                        <p:tav tm="0">
                                          <p:val>
                                            <p:strVal val="#ppt_x"/>
                                          </p:val>
                                        </p:tav>
                                        <p:tav tm="100000">
                                          <p:val>
                                            <p:strVal val="#ppt_x"/>
                                          </p:val>
                                        </p:tav>
                                      </p:tavLst>
                                    </p:anim>
                                    <p:anim calcmode="lin" valueType="num">
                                      <p:cBhvr additive="base">
                                        <p:cTn id="8" dur="1000" fill="hold"/>
                                        <p:tgtEl>
                                          <p:spTgt spid="666"/>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98"/>
                                        </p:tgtEl>
                                        <p:attrNameLst>
                                          <p:attrName>style.visibility</p:attrName>
                                        </p:attrNameLst>
                                      </p:cBhvr>
                                      <p:to>
                                        <p:strVal val="visible"/>
                                      </p:to>
                                    </p:set>
                                    <p:anim calcmode="lin" valueType="num">
                                      <p:cBhvr additive="base">
                                        <p:cTn id="11" dur="1000" fill="hold"/>
                                        <p:tgtEl>
                                          <p:spTgt spid="698"/>
                                        </p:tgtEl>
                                        <p:attrNameLst>
                                          <p:attrName>ppt_x</p:attrName>
                                        </p:attrNameLst>
                                      </p:cBhvr>
                                      <p:tavLst>
                                        <p:tav tm="0">
                                          <p:val>
                                            <p:strVal val="0-#ppt_w/2"/>
                                          </p:val>
                                        </p:tav>
                                        <p:tav tm="100000">
                                          <p:val>
                                            <p:strVal val="#ppt_x"/>
                                          </p:val>
                                        </p:tav>
                                      </p:tavLst>
                                    </p:anim>
                                    <p:anim calcmode="lin" valueType="num">
                                      <p:cBhvr additive="base">
                                        <p:cTn id="12" dur="1000" fill="hold"/>
                                        <p:tgtEl>
                                          <p:spTgt spid="69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667"/>
                                        </p:tgtEl>
                                        <p:attrNameLst>
                                          <p:attrName>style.visibility</p:attrName>
                                        </p:attrNameLst>
                                      </p:cBhvr>
                                      <p:to>
                                        <p:strVal val="visible"/>
                                      </p:to>
                                    </p:set>
                                    <p:anim calcmode="lin" valueType="num">
                                      <p:cBhvr>
                                        <p:cTn id="17" dur="1000" fill="hold"/>
                                        <p:tgtEl>
                                          <p:spTgt spid="667"/>
                                        </p:tgtEl>
                                        <p:attrNameLst>
                                          <p:attrName>ppt_w</p:attrName>
                                        </p:attrNameLst>
                                      </p:cBhvr>
                                      <p:tavLst>
                                        <p:tav tm="0">
                                          <p:val>
                                            <p:fltVal val="0"/>
                                          </p:val>
                                        </p:tav>
                                        <p:tav tm="100000">
                                          <p:val>
                                            <p:strVal val="#ppt_w"/>
                                          </p:val>
                                        </p:tav>
                                      </p:tavLst>
                                    </p:anim>
                                    <p:anim calcmode="lin" valueType="num">
                                      <p:cBhvr>
                                        <p:cTn id="18" dur="1000" fill="hold"/>
                                        <p:tgtEl>
                                          <p:spTgt spid="667"/>
                                        </p:tgtEl>
                                        <p:attrNameLst>
                                          <p:attrName>ppt_h</p:attrName>
                                        </p:attrNameLst>
                                      </p:cBhvr>
                                      <p:tavLst>
                                        <p:tav tm="0">
                                          <p:val>
                                            <p:fltVal val="0"/>
                                          </p:val>
                                        </p:tav>
                                        <p:tav tm="100000">
                                          <p:val>
                                            <p:strVal val="#ppt_h"/>
                                          </p:val>
                                        </p:tav>
                                      </p:tavLst>
                                    </p:anim>
                                    <p:animEffect transition="in" filter="fade">
                                      <p:cBhvr>
                                        <p:cTn id="19" dur="1000"/>
                                        <p:tgtEl>
                                          <p:spTgt spid="667"/>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childTnLst>
                                </p:cTn>
                              </p:par>
                            </p:childTnLst>
                          </p:cTn>
                        </p:par>
                        <p:par>
                          <p:cTn id="24" fill="hold">
                            <p:stCondLst>
                              <p:cond delay="2000"/>
                            </p:stCondLst>
                            <p:childTnLst>
                              <p:par>
                                <p:cTn id="25" presetID="10" presetClass="entr" presetSubtype="0" fill="hold" nodeType="afterEffect">
                                  <p:stCondLst>
                                    <p:cond delay="250"/>
                                  </p:stCondLst>
                                  <p:childTnLst>
                                    <p:set>
                                      <p:cBhvr>
                                        <p:cTn id="26" dur="1" fill="hold">
                                          <p:stCondLst>
                                            <p:cond delay="0"/>
                                          </p:stCondLst>
                                        </p:cTn>
                                        <p:tgtEl>
                                          <p:spTgt spid="696"/>
                                        </p:tgtEl>
                                        <p:attrNameLst>
                                          <p:attrName>style.visibility</p:attrName>
                                        </p:attrNameLst>
                                      </p:cBhvr>
                                      <p:to>
                                        <p:strVal val="visible"/>
                                      </p:to>
                                    </p:set>
                                    <p:animEffect transition="in" filter="fade">
                                      <p:cBhvr>
                                        <p:cTn id="27" dur="1000"/>
                                        <p:tgtEl>
                                          <p:spTgt spid="696"/>
                                        </p:tgtEl>
                                      </p:cBhvr>
                                    </p:animEffect>
                                  </p:childTnLst>
                                </p:cTn>
                              </p:par>
                              <p:par>
                                <p:cTn id="28" presetID="10" presetClass="entr" presetSubtype="0" fill="hold" grpId="0" nodeType="withEffect">
                                  <p:stCondLst>
                                    <p:cond delay="250"/>
                                  </p:stCondLst>
                                  <p:childTnLst>
                                    <p:set>
                                      <p:cBhvr>
                                        <p:cTn id="29" dur="1" fill="hold">
                                          <p:stCondLst>
                                            <p:cond delay="0"/>
                                          </p:stCondLst>
                                        </p:cTn>
                                        <p:tgtEl>
                                          <p:spTgt spid="690"/>
                                        </p:tgtEl>
                                        <p:attrNameLst>
                                          <p:attrName>style.visibility</p:attrName>
                                        </p:attrNameLst>
                                      </p:cBhvr>
                                      <p:to>
                                        <p:strVal val="visible"/>
                                      </p:to>
                                    </p:set>
                                    <p:animEffect transition="in" filter="fade">
                                      <p:cBhvr>
                                        <p:cTn id="30" dur="1000"/>
                                        <p:tgtEl>
                                          <p:spTgt spid="690"/>
                                        </p:tgtEl>
                                      </p:cBhvr>
                                    </p:animEffect>
                                  </p:childTnLst>
                                </p:cTn>
                              </p:par>
                            </p:childTnLst>
                          </p:cTn>
                        </p:par>
                        <p:par>
                          <p:cTn id="31" fill="hold">
                            <p:stCondLst>
                              <p:cond delay="3250"/>
                            </p:stCondLst>
                            <p:childTnLst>
                              <p:par>
                                <p:cTn id="32" presetID="10" presetClass="entr" presetSubtype="0" fill="hold" nodeType="afterEffect">
                                  <p:stCondLst>
                                    <p:cond delay="250"/>
                                  </p:stCondLst>
                                  <p:childTnLst>
                                    <p:set>
                                      <p:cBhvr>
                                        <p:cTn id="33" dur="1" fill="hold">
                                          <p:stCondLst>
                                            <p:cond delay="0"/>
                                          </p:stCondLst>
                                        </p:cTn>
                                        <p:tgtEl>
                                          <p:spTgt spid="695"/>
                                        </p:tgtEl>
                                        <p:attrNameLst>
                                          <p:attrName>style.visibility</p:attrName>
                                        </p:attrNameLst>
                                      </p:cBhvr>
                                      <p:to>
                                        <p:strVal val="visible"/>
                                      </p:to>
                                    </p:set>
                                    <p:animEffect transition="in" filter="fade">
                                      <p:cBhvr>
                                        <p:cTn id="34" dur="1000"/>
                                        <p:tgtEl>
                                          <p:spTgt spid="695"/>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693"/>
                                        </p:tgtEl>
                                        <p:attrNameLst>
                                          <p:attrName>style.visibility</p:attrName>
                                        </p:attrNameLst>
                                      </p:cBhvr>
                                      <p:to>
                                        <p:strVal val="visible"/>
                                      </p:to>
                                    </p:set>
                                    <p:animEffect transition="in" filter="fade">
                                      <p:cBhvr>
                                        <p:cTn id="37" dur="1000"/>
                                        <p:tgtEl>
                                          <p:spTgt spid="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 grpId="0"/>
      <p:bldP spid="690" grpId="0"/>
      <p:bldP spid="693" grpId="0"/>
      <p:bldP spid="66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37"/>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OUR TIMELINE</a:t>
            </a:r>
            <a:endParaRPr dirty="0"/>
          </a:p>
        </p:txBody>
      </p:sp>
      <p:sp>
        <p:nvSpPr>
          <p:cNvPr id="1038" name="Google Shape;1038;p37"/>
          <p:cNvSpPr txBox="1">
            <a:spLocks noGrp="1"/>
          </p:cNvSpPr>
          <p:nvPr>
            <p:ph type="subTitle" idx="4294967295"/>
          </p:nvPr>
        </p:nvSpPr>
        <p:spPr>
          <a:xfrm>
            <a:off x="3574575" y="4194595"/>
            <a:ext cx="9831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smtClean="0"/>
              <a:t>Develoing FrontEnd</a:t>
            </a:r>
            <a:endParaRPr sz="1000" dirty="0">
              <a:solidFill>
                <a:srgbClr val="FFFFFF"/>
              </a:solidFill>
            </a:endParaRPr>
          </a:p>
        </p:txBody>
      </p:sp>
      <p:sp>
        <p:nvSpPr>
          <p:cNvPr id="1039" name="Google Shape;1039;p37"/>
          <p:cNvSpPr txBox="1">
            <a:spLocks noGrp="1"/>
          </p:cNvSpPr>
          <p:nvPr>
            <p:ph type="ctrTitle" idx="4294967295"/>
          </p:nvPr>
        </p:nvSpPr>
        <p:spPr>
          <a:xfrm>
            <a:off x="2684100" y="1551150"/>
            <a:ext cx="697200"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solidFill>
                  <a:srgbClr val="FFFFFF"/>
                </a:solidFill>
              </a:rPr>
              <a:t>WEEK 1</a:t>
            </a:r>
            <a:endParaRPr sz="1000" dirty="0">
              <a:solidFill>
                <a:srgbClr val="FFFFFF"/>
              </a:solidFill>
            </a:endParaRPr>
          </a:p>
        </p:txBody>
      </p:sp>
      <p:sp>
        <p:nvSpPr>
          <p:cNvPr id="1040" name="Google Shape;1040;p37"/>
          <p:cNvSpPr txBox="1">
            <a:spLocks noGrp="1"/>
          </p:cNvSpPr>
          <p:nvPr>
            <p:ph type="ctrTitle" idx="4294967295"/>
          </p:nvPr>
        </p:nvSpPr>
        <p:spPr>
          <a:xfrm>
            <a:off x="3717525" y="4046700"/>
            <a:ext cx="697200"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solidFill>
                  <a:srgbClr val="FFFFFF"/>
                </a:solidFill>
              </a:rPr>
              <a:t>WEEK 2</a:t>
            </a:r>
            <a:endParaRPr sz="1000" dirty="0">
              <a:solidFill>
                <a:srgbClr val="FFFFFF"/>
              </a:solidFill>
            </a:endParaRPr>
          </a:p>
        </p:txBody>
      </p:sp>
      <p:sp>
        <p:nvSpPr>
          <p:cNvPr id="1041" name="Google Shape;1041;p37"/>
          <p:cNvSpPr txBox="1">
            <a:spLocks noGrp="1"/>
          </p:cNvSpPr>
          <p:nvPr>
            <p:ph type="ctrTitle" idx="4294967295"/>
          </p:nvPr>
        </p:nvSpPr>
        <p:spPr>
          <a:xfrm>
            <a:off x="4741450" y="1537802"/>
            <a:ext cx="697200"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solidFill>
                  <a:srgbClr val="FFFFFF"/>
                </a:solidFill>
              </a:rPr>
              <a:t>WEEK 3</a:t>
            </a:r>
            <a:endParaRPr sz="1000" dirty="0">
              <a:solidFill>
                <a:srgbClr val="FFFFFF"/>
              </a:solidFill>
            </a:endParaRPr>
          </a:p>
        </p:txBody>
      </p:sp>
      <p:sp>
        <p:nvSpPr>
          <p:cNvPr id="1042" name="Google Shape;1042;p37"/>
          <p:cNvSpPr txBox="1">
            <a:spLocks noGrp="1"/>
          </p:cNvSpPr>
          <p:nvPr>
            <p:ph type="ctrTitle" idx="4294967295"/>
          </p:nvPr>
        </p:nvSpPr>
        <p:spPr>
          <a:xfrm>
            <a:off x="5784450" y="4046700"/>
            <a:ext cx="697200"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solidFill>
                  <a:srgbClr val="FFFFFF"/>
                </a:solidFill>
              </a:rPr>
              <a:t>WEEK 4</a:t>
            </a:r>
            <a:endParaRPr sz="1000" dirty="0">
              <a:solidFill>
                <a:srgbClr val="FFFFFF"/>
              </a:solidFill>
            </a:endParaRPr>
          </a:p>
        </p:txBody>
      </p:sp>
      <p:sp>
        <p:nvSpPr>
          <p:cNvPr id="1043" name="Google Shape;1043;p37"/>
          <p:cNvSpPr txBox="1">
            <a:spLocks noGrp="1"/>
          </p:cNvSpPr>
          <p:nvPr>
            <p:ph type="subTitle" idx="4294967295"/>
          </p:nvPr>
        </p:nvSpPr>
        <p:spPr>
          <a:xfrm>
            <a:off x="4414725" y="1689550"/>
            <a:ext cx="13698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smtClean="0"/>
              <a:t>Refining the UI</a:t>
            </a:r>
            <a:endParaRPr sz="1000" dirty="0">
              <a:solidFill>
                <a:srgbClr val="FFFFFF"/>
              </a:solidFill>
            </a:endParaRPr>
          </a:p>
        </p:txBody>
      </p:sp>
      <p:sp>
        <p:nvSpPr>
          <p:cNvPr id="1044" name="Google Shape;1044;p37"/>
          <p:cNvSpPr txBox="1">
            <a:spLocks noGrp="1"/>
          </p:cNvSpPr>
          <p:nvPr>
            <p:ph type="subTitle" idx="4294967295"/>
          </p:nvPr>
        </p:nvSpPr>
        <p:spPr>
          <a:xfrm>
            <a:off x="5467664" y="4194600"/>
            <a:ext cx="1418998" cy="408900"/>
          </a:xfrm>
          <a:prstGeom prst="rect">
            <a:avLst/>
          </a:prstGeom>
        </p:spPr>
        <p:txBody>
          <a:bodyPr spcFirstLastPara="1" wrap="square" lIns="91425" tIns="91425" rIns="91425" bIns="91425" anchor="t" anchorCtr="0">
            <a:noAutofit/>
          </a:bodyPr>
          <a:lstStyle/>
          <a:p>
            <a:pPr marL="114300" indent="0">
              <a:buNone/>
            </a:pPr>
            <a:r>
              <a:rPr lang="en-IN" sz="1000" dirty="0"/>
              <a:t>Test and Review</a:t>
            </a:r>
          </a:p>
        </p:txBody>
      </p:sp>
      <p:sp>
        <p:nvSpPr>
          <p:cNvPr id="1045" name="Google Shape;1045;p37"/>
          <p:cNvSpPr txBox="1">
            <a:spLocks noGrp="1"/>
          </p:cNvSpPr>
          <p:nvPr>
            <p:ph type="subTitle" idx="4294967295"/>
          </p:nvPr>
        </p:nvSpPr>
        <p:spPr>
          <a:xfrm>
            <a:off x="2103000" y="1689550"/>
            <a:ext cx="1859400" cy="408900"/>
          </a:xfrm>
          <a:prstGeom prst="rect">
            <a:avLst/>
          </a:prstGeom>
        </p:spPr>
        <p:txBody>
          <a:bodyPr spcFirstLastPara="1" wrap="square" lIns="91425" tIns="91425" rIns="91425" bIns="91425" anchor="t" anchorCtr="0">
            <a:noAutofit/>
          </a:bodyPr>
          <a:lstStyle/>
          <a:p>
            <a:pPr marL="0" indent="0" algn="ctr">
              <a:spcAft>
                <a:spcPts val="1600"/>
              </a:spcAft>
              <a:buNone/>
            </a:pPr>
            <a:r>
              <a:rPr lang="en-IN" sz="1000" dirty="0" smtClean="0"/>
              <a:t>Developing Backend</a:t>
            </a:r>
            <a:endParaRPr lang="en-IN" sz="1000" dirty="0"/>
          </a:p>
          <a:p>
            <a:pPr marL="0" lvl="0" indent="0" algn="ctr" rtl="0">
              <a:spcBef>
                <a:spcPts val="0"/>
              </a:spcBef>
              <a:spcAft>
                <a:spcPts val="1600"/>
              </a:spcAft>
              <a:buNone/>
            </a:pPr>
            <a:endParaRPr sz="400" dirty="0">
              <a:solidFill>
                <a:srgbClr val="FFFFFF"/>
              </a:solidFill>
            </a:endParaRPr>
          </a:p>
        </p:txBody>
      </p:sp>
      <p:sp>
        <p:nvSpPr>
          <p:cNvPr id="1047" name="Google Shape;1047;p37"/>
          <p:cNvSpPr txBox="1">
            <a:spLocks noGrp="1"/>
          </p:cNvSpPr>
          <p:nvPr>
            <p:ph type="ctrTitle" idx="4294967295"/>
          </p:nvPr>
        </p:nvSpPr>
        <p:spPr>
          <a:xfrm>
            <a:off x="6967550" y="2827625"/>
            <a:ext cx="885600" cy="42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dirty="0">
                <a:solidFill>
                  <a:srgbClr val="FFFFFF"/>
                </a:solidFill>
              </a:rPr>
              <a:t>FINAL</a:t>
            </a:r>
            <a:endParaRPr sz="1000" dirty="0">
              <a:solidFill>
                <a:srgbClr val="FFFFFF"/>
              </a:solidFill>
            </a:endParaRPr>
          </a:p>
          <a:p>
            <a:pPr marL="0" lvl="0" indent="0" algn="l" rtl="0">
              <a:spcBef>
                <a:spcPts val="0"/>
              </a:spcBef>
              <a:spcAft>
                <a:spcPts val="0"/>
              </a:spcAft>
              <a:buNone/>
            </a:pPr>
            <a:r>
              <a:rPr lang="es" sz="1000" dirty="0">
                <a:solidFill>
                  <a:srgbClr val="FFFFFF"/>
                </a:solidFill>
              </a:rPr>
              <a:t>VERSION</a:t>
            </a:r>
            <a:endParaRPr sz="1000" dirty="0">
              <a:solidFill>
                <a:srgbClr val="FFFFFF"/>
              </a:solidFill>
            </a:endParaRPr>
          </a:p>
        </p:txBody>
      </p:sp>
      <p:cxnSp>
        <p:nvCxnSpPr>
          <p:cNvPr id="1061" name="Google Shape;1061;p37"/>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Rectangle 1"/>
          <p:cNvSpPr/>
          <p:nvPr/>
        </p:nvSpPr>
        <p:spPr>
          <a:xfrm>
            <a:off x="1284122" y="2847259"/>
            <a:ext cx="1023037" cy="430887"/>
          </a:xfrm>
          <a:prstGeom prst="rect">
            <a:avLst/>
          </a:prstGeom>
        </p:spPr>
        <p:txBody>
          <a:bodyPr wrap="none">
            <a:spAutoFit/>
          </a:bodyPr>
          <a:lstStyle/>
          <a:p>
            <a:r>
              <a:rPr lang="en-IN" sz="1100" dirty="0" smtClean="0">
                <a:solidFill>
                  <a:schemeClr val="bg1"/>
                </a:solidFill>
                <a:latin typeface="Roboto Light"/>
              </a:rPr>
              <a:t>Initiation and </a:t>
            </a:r>
          </a:p>
          <a:p>
            <a:r>
              <a:rPr lang="en-IN" sz="1100" dirty="0" smtClean="0">
                <a:solidFill>
                  <a:schemeClr val="bg1"/>
                </a:solidFill>
                <a:latin typeface="Roboto Light"/>
              </a:rPr>
              <a:t>plan</a:t>
            </a:r>
            <a:endParaRPr lang="en-IN" sz="1100" dirty="0">
              <a:solidFill>
                <a:schemeClr val="bg1"/>
              </a:solidFill>
              <a:latin typeface="Roboto Light"/>
            </a:endParaRPr>
          </a:p>
        </p:txBody>
      </p:sp>
      <p:grpSp>
        <p:nvGrpSpPr>
          <p:cNvPr id="3" name="Group 2"/>
          <p:cNvGrpSpPr/>
          <p:nvPr/>
        </p:nvGrpSpPr>
        <p:grpSpPr>
          <a:xfrm>
            <a:off x="2293016" y="2002124"/>
            <a:ext cx="4557964" cy="2066266"/>
            <a:chOff x="2293016" y="2002124"/>
            <a:chExt cx="4557964" cy="2066266"/>
          </a:xfrm>
        </p:grpSpPr>
        <p:sp>
          <p:nvSpPr>
            <p:cNvPr id="1004" name="Google Shape;1004;p37"/>
            <p:cNvSpPr/>
            <p:nvPr/>
          </p:nvSpPr>
          <p:spPr>
            <a:xfrm>
              <a:off x="2293016" y="2645636"/>
              <a:ext cx="4557964" cy="779241"/>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7"/>
            <p:cNvSpPr/>
            <p:nvPr/>
          </p:nvSpPr>
          <p:spPr>
            <a:xfrm>
              <a:off x="2707594"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2963999" y="2667282"/>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7"/>
            <p:cNvSpPr/>
            <p:nvPr/>
          </p:nvSpPr>
          <p:spPr>
            <a:xfrm>
              <a:off x="2959003" y="200212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2987320" y="2030426"/>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3023938" y="2122003"/>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37"/>
            <p:cNvGrpSpPr/>
            <p:nvPr/>
          </p:nvGrpSpPr>
          <p:grpSpPr>
            <a:xfrm>
              <a:off x="2905736" y="2888729"/>
              <a:ext cx="235606" cy="294716"/>
              <a:chOff x="2905736" y="2888729"/>
              <a:chExt cx="235606" cy="294716"/>
            </a:xfrm>
          </p:grpSpPr>
          <p:sp>
            <p:nvSpPr>
              <p:cNvPr id="1013" name="Google Shape;1013;p37"/>
              <p:cNvSpPr/>
              <p:nvPr/>
            </p:nvSpPr>
            <p:spPr>
              <a:xfrm>
                <a:off x="2956513" y="2888729"/>
                <a:ext cx="184830" cy="184830"/>
              </a:xfrm>
              <a:custGeom>
                <a:avLst/>
                <a:gdLst/>
                <a:ahLst/>
                <a:cxnLst/>
                <a:rect l="l" t="t" r="r" b="b"/>
                <a:pathLst>
                  <a:path w="11579" h="11579" extrusionOk="0">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7"/>
              <p:cNvSpPr/>
              <p:nvPr/>
            </p:nvSpPr>
            <p:spPr>
              <a:xfrm>
                <a:off x="2978158" y="2928683"/>
                <a:ext cx="123231" cy="105400"/>
              </a:xfrm>
              <a:custGeom>
                <a:avLst/>
                <a:gdLst/>
                <a:ahLst/>
                <a:cxnLst/>
                <a:rect l="l" t="t" r="r" b="b"/>
                <a:pathLst>
                  <a:path w="7720" h="6603" extrusionOk="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7"/>
              <p:cNvSpPr/>
              <p:nvPr/>
            </p:nvSpPr>
            <p:spPr>
              <a:xfrm>
                <a:off x="2905736" y="3051898"/>
                <a:ext cx="130717" cy="131547"/>
              </a:xfrm>
              <a:custGeom>
                <a:avLst/>
                <a:gdLst/>
                <a:ahLst/>
                <a:cxnLst/>
                <a:rect l="l" t="t" r="r" b="b"/>
                <a:pathLst>
                  <a:path w="8189" h="8241" extrusionOk="0">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7"/>
              <p:cNvSpPr/>
              <p:nvPr/>
            </p:nvSpPr>
            <p:spPr>
              <a:xfrm>
                <a:off x="2923215" y="3081030"/>
                <a:ext cx="84936" cy="72550"/>
              </a:xfrm>
              <a:custGeom>
                <a:avLst/>
                <a:gdLst/>
                <a:ahLst/>
                <a:cxnLst/>
                <a:rect l="l" t="t" r="r" b="b"/>
                <a:pathLst>
                  <a:path w="5321" h="4545" extrusionOk="0">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7" name="Google Shape;1017;p37"/>
            <p:cNvSpPr/>
            <p:nvPr/>
          </p:nvSpPr>
          <p:spPr>
            <a:xfrm>
              <a:off x="5031941" y="200212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4780532" y="2718904"/>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5036937" y="2667282"/>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a:off x="5097707" y="2067044"/>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a:off x="5061073" y="2030426"/>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7"/>
            <p:cNvSpPr/>
            <p:nvPr/>
          </p:nvSpPr>
          <p:spPr>
            <a:xfrm>
              <a:off x="3995480" y="3937673"/>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3744055"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3998800" y="3344938"/>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4060415" y="3250025"/>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4024612" y="3966821"/>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7"/>
            <p:cNvSpPr/>
            <p:nvPr/>
          </p:nvSpPr>
          <p:spPr>
            <a:xfrm>
              <a:off x="6068402" y="3937673"/>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5816993" y="2718904"/>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6072568" y="3344938"/>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6134184" y="3161784"/>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6097550" y="3965975"/>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051;p52"/>
            <p:cNvGrpSpPr/>
            <p:nvPr/>
          </p:nvGrpSpPr>
          <p:grpSpPr>
            <a:xfrm>
              <a:off x="4985747" y="2921797"/>
              <a:ext cx="237267" cy="226438"/>
              <a:chOff x="4456875" y="2635825"/>
              <a:chExt cx="481825" cy="451700"/>
            </a:xfrm>
            <a:solidFill>
              <a:schemeClr val="accent1"/>
            </a:solidFill>
          </p:grpSpPr>
          <p:sp>
            <p:nvSpPr>
              <p:cNvPr id="63" name="Google Shape;6052;p52"/>
              <p:cNvSpPr/>
              <p:nvPr/>
            </p:nvSpPr>
            <p:spPr>
              <a:xfrm>
                <a:off x="4542475" y="3031050"/>
                <a:ext cx="189725" cy="56475"/>
              </a:xfrm>
              <a:custGeom>
                <a:avLst/>
                <a:gdLst/>
                <a:ahLst/>
                <a:cxnLst/>
                <a:rect l="l" t="t" r="r" b="b"/>
                <a:pathLst>
                  <a:path w="7589" h="2259" extrusionOk="0">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 name="Google Shape;6053;p52"/>
              <p:cNvSpPr/>
              <p:nvPr/>
            </p:nvSpPr>
            <p:spPr>
              <a:xfrm>
                <a:off x="4456875" y="2946350"/>
                <a:ext cx="256125" cy="56500"/>
              </a:xfrm>
              <a:custGeom>
                <a:avLst/>
                <a:gdLst/>
                <a:ahLst/>
                <a:cxnLst/>
                <a:rect l="l" t="t" r="r" b="b"/>
                <a:pathLst>
                  <a:path w="10245" h="2260" extrusionOk="0">
                    <a:moveTo>
                      <a:pt x="1" y="1"/>
                    </a:moveTo>
                    <a:lnTo>
                      <a:pt x="1" y="567"/>
                    </a:lnTo>
                    <a:cubicBezTo>
                      <a:pt x="1" y="1500"/>
                      <a:pt x="756" y="2259"/>
                      <a:pt x="1693" y="2259"/>
                    </a:cubicBezTo>
                    <a:lnTo>
                      <a:pt x="10245" y="2259"/>
                    </a:lnTo>
                    <a:lnTo>
                      <a:pt x="1024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 name="Google Shape;6054;p52"/>
              <p:cNvSpPr/>
              <p:nvPr/>
            </p:nvSpPr>
            <p:spPr>
              <a:xfrm>
                <a:off x="4741225" y="2861675"/>
                <a:ext cx="169400" cy="141175"/>
              </a:xfrm>
              <a:custGeom>
                <a:avLst/>
                <a:gdLst/>
                <a:ahLst/>
                <a:cxnLst/>
                <a:rect l="l" t="t" r="r" b="b"/>
                <a:pathLst>
                  <a:path w="6776" h="5647" extrusionOk="0">
                    <a:moveTo>
                      <a:pt x="0" y="0"/>
                    </a:moveTo>
                    <a:lnTo>
                      <a:pt x="0" y="5646"/>
                    </a:lnTo>
                    <a:lnTo>
                      <a:pt x="6775" y="5646"/>
                    </a:lnTo>
                    <a:lnTo>
                      <a:pt x="677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 name="Google Shape;6055;p52"/>
              <p:cNvSpPr/>
              <p:nvPr/>
            </p:nvSpPr>
            <p:spPr>
              <a:xfrm>
                <a:off x="4741225" y="3031050"/>
                <a:ext cx="169400" cy="42400"/>
              </a:xfrm>
              <a:custGeom>
                <a:avLst/>
                <a:gdLst/>
                <a:ahLst/>
                <a:cxnLst/>
                <a:rect l="l" t="t" r="r" b="b"/>
                <a:pathLst>
                  <a:path w="6776" h="1696" extrusionOk="0">
                    <a:moveTo>
                      <a:pt x="0" y="0"/>
                    </a:moveTo>
                    <a:lnTo>
                      <a:pt x="0" y="567"/>
                    </a:lnTo>
                    <a:cubicBezTo>
                      <a:pt x="0" y="1190"/>
                      <a:pt x="506" y="1696"/>
                      <a:pt x="1129" y="1696"/>
                    </a:cubicBezTo>
                    <a:lnTo>
                      <a:pt x="5646" y="1696"/>
                    </a:lnTo>
                    <a:cubicBezTo>
                      <a:pt x="6270" y="1696"/>
                      <a:pt x="6775" y="1190"/>
                      <a:pt x="6775" y="567"/>
                    </a:cubicBezTo>
                    <a:lnTo>
                      <a:pt x="677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 name="Google Shape;6056;p52"/>
              <p:cNvSpPr/>
              <p:nvPr/>
            </p:nvSpPr>
            <p:spPr>
              <a:xfrm>
                <a:off x="4456875" y="2635825"/>
                <a:ext cx="481825" cy="282325"/>
              </a:xfrm>
              <a:custGeom>
                <a:avLst/>
                <a:gdLst/>
                <a:ahLst/>
                <a:cxnLst/>
                <a:rect l="l" t="t" r="r" b="b"/>
                <a:pathLst>
                  <a:path w="19273" h="11293" extrusionOk="0">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 name="Google Shape;6057;p52"/>
              <p:cNvSpPr/>
              <p:nvPr/>
            </p:nvSpPr>
            <p:spPr>
              <a:xfrm>
                <a:off x="4741225" y="2791125"/>
                <a:ext cx="169400" cy="42325"/>
              </a:xfrm>
              <a:custGeom>
                <a:avLst/>
                <a:gdLst/>
                <a:ahLst/>
                <a:cxnLst/>
                <a:rect l="l" t="t" r="r" b="b"/>
                <a:pathLst>
                  <a:path w="6776" h="1693" extrusionOk="0">
                    <a:moveTo>
                      <a:pt x="1129" y="1"/>
                    </a:moveTo>
                    <a:cubicBezTo>
                      <a:pt x="506" y="1"/>
                      <a:pt x="0" y="503"/>
                      <a:pt x="0" y="1130"/>
                    </a:cubicBezTo>
                    <a:lnTo>
                      <a:pt x="0" y="1693"/>
                    </a:lnTo>
                    <a:lnTo>
                      <a:pt x="6775" y="1693"/>
                    </a:lnTo>
                    <a:lnTo>
                      <a:pt x="6775" y="1130"/>
                    </a:lnTo>
                    <a:cubicBezTo>
                      <a:pt x="6775" y="503"/>
                      <a:pt x="6270" y="1"/>
                      <a:pt x="56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9" name="Google Shape;592;p30"/>
            <p:cNvGrpSpPr/>
            <p:nvPr/>
          </p:nvGrpSpPr>
          <p:grpSpPr>
            <a:xfrm>
              <a:off x="3902375" y="2878557"/>
              <a:ext cx="317750" cy="317849"/>
              <a:chOff x="1191425" y="238125"/>
              <a:chExt cx="5217575" cy="5219200"/>
            </a:xfrm>
          </p:grpSpPr>
          <p:sp>
            <p:nvSpPr>
              <p:cNvPr id="70" name="Google Shape;593;p30"/>
              <p:cNvSpPr/>
              <p:nvPr/>
            </p:nvSpPr>
            <p:spPr>
              <a:xfrm>
                <a:off x="1191425" y="3001025"/>
                <a:ext cx="2474250" cy="2456300"/>
              </a:xfrm>
              <a:custGeom>
                <a:avLst/>
                <a:gdLst/>
                <a:ahLst/>
                <a:cxnLst/>
                <a:rect l="l" t="t" r="r" b="b"/>
                <a:pathLst>
                  <a:path w="98970" h="98252" extrusionOk="0">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94;p30"/>
              <p:cNvSpPr/>
              <p:nvPr/>
            </p:nvSpPr>
            <p:spPr>
              <a:xfrm>
                <a:off x="3972275" y="3001025"/>
                <a:ext cx="2436725" cy="2453850"/>
              </a:xfrm>
              <a:custGeom>
                <a:avLst/>
                <a:gdLst/>
                <a:ahLst/>
                <a:cxnLst/>
                <a:rect l="l" t="t" r="r" b="b"/>
                <a:pathLst>
                  <a:path w="97469" h="98154" extrusionOk="0">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95;p30"/>
              <p:cNvSpPr/>
              <p:nvPr/>
            </p:nvSpPr>
            <p:spPr>
              <a:xfrm>
                <a:off x="1191425" y="238125"/>
                <a:ext cx="2474250" cy="2456300"/>
              </a:xfrm>
              <a:custGeom>
                <a:avLst/>
                <a:gdLst/>
                <a:ahLst/>
                <a:cxnLst/>
                <a:rect l="l" t="t" r="r" b="b"/>
                <a:pathLst>
                  <a:path w="98970" h="98252" extrusionOk="0">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96;p30"/>
              <p:cNvSpPr/>
              <p:nvPr/>
            </p:nvSpPr>
            <p:spPr>
              <a:xfrm>
                <a:off x="3972275" y="240550"/>
                <a:ext cx="2436725" cy="2453875"/>
              </a:xfrm>
              <a:custGeom>
                <a:avLst/>
                <a:gdLst/>
                <a:ahLst/>
                <a:cxnLst/>
                <a:rect l="l" t="t" r="r" b="b"/>
                <a:pathLst>
                  <a:path w="97469" h="98155" extrusionOk="0">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97;p30"/>
              <p:cNvSpPr/>
              <p:nvPr/>
            </p:nvSpPr>
            <p:spPr>
              <a:xfrm>
                <a:off x="3054850" y="2520700"/>
                <a:ext cx="680950" cy="715200"/>
              </a:xfrm>
              <a:custGeom>
                <a:avLst/>
                <a:gdLst/>
                <a:ahLst/>
                <a:cxnLst/>
                <a:rect l="l" t="t" r="r" b="b"/>
                <a:pathLst>
                  <a:path w="27238" h="28608" extrusionOk="0">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98;p30"/>
              <p:cNvSpPr/>
              <p:nvPr/>
            </p:nvSpPr>
            <p:spPr>
              <a:xfrm>
                <a:off x="3818950" y="2520700"/>
                <a:ext cx="776375" cy="698900"/>
              </a:xfrm>
              <a:custGeom>
                <a:avLst/>
                <a:gdLst/>
                <a:ahLst/>
                <a:cxnLst/>
                <a:rect l="l" t="t" r="r" b="b"/>
                <a:pathLst>
                  <a:path w="31055" h="27956" extrusionOk="0">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316;p55"/>
            <p:cNvGrpSpPr/>
            <p:nvPr/>
          </p:nvGrpSpPr>
          <p:grpSpPr>
            <a:xfrm>
              <a:off x="6012552" y="2884092"/>
              <a:ext cx="263135" cy="288108"/>
              <a:chOff x="-31094350" y="3194000"/>
              <a:chExt cx="292225" cy="291650"/>
            </a:xfrm>
            <a:solidFill>
              <a:schemeClr val="accent1"/>
            </a:solidFill>
          </p:grpSpPr>
          <p:sp>
            <p:nvSpPr>
              <p:cNvPr id="77" name="Google Shape;7317;p55"/>
              <p:cNvSpPr/>
              <p:nvPr/>
            </p:nvSpPr>
            <p:spPr>
              <a:xfrm>
                <a:off x="-31033700" y="3194000"/>
                <a:ext cx="103200" cy="34100"/>
              </a:xfrm>
              <a:custGeom>
                <a:avLst/>
                <a:gdLst/>
                <a:ahLst/>
                <a:cxnLst/>
                <a:rect l="l" t="t" r="r" b="b"/>
                <a:pathLst>
                  <a:path w="4128" h="1364" extrusionOk="0">
                    <a:moveTo>
                      <a:pt x="645" y="0"/>
                    </a:moveTo>
                    <a:cubicBezTo>
                      <a:pt x="263" y="0"/>
                      <a:pt x="0" y="296"/>
                      <a:pt x="0" y="670"/>
                    </a:cubicBezTo>
                    <a:lnTo>
                      <a:pt x="0" y="1016"/>
                    </a:lnTo>
                    <a:cubicBezTo>
                      <a:pt x="0" y="1205"/>
                      <a:pt x="158" y="1363"/>
                      <a:pt x="347" y="1363"/>
                    </a:cubicBezTo>
                    <a:lnTo>
                      <a:pt x="3781" y="1363"/>
                    </a:lnTo>
                    <a:cubicBezTo>
                      <a:pt x="3970" y="1363"/>
                      <a:pt x="4127" y="1205"/>
                      <a:pt x="4127" y="1016"/>
                    </a:cubicBezTo>
                    <a:lnTo>
                      <a:pt x="4127" y="670"/>
                    </a:lnTo>
                    <a:cubicBezTo>
                      <a:pt x="4127" y="260"/>
                      <a:pt x="3812" y="8"/>
                      <a:pt x="3466" y="8"/>
                    </a:cubicBezTo>
                    <a:lnTo>
                      <a:pt x="756" y="8"/>
                    </a:lnTo>
                    <a:cubicBezTo>
                      <a:pt x="718" y="3"/>
                      <a:pt x="681" y="0"/>
                      <a:pt x="6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318;p55"/>
              <p:cNvSpPr/>
              <p:nvPr/>
            </p:nvSpPr>
            <p:spPr>
              <a:xfrm>
                <a:off x="-31042375" y="3346200"/>
                <a:ext cx="16550" cy="18150"/>
              </a:xfrm>
              <a:custGeom>
                <a:avLst/>
                <a:gdLst/>
                <a:ahLst/>
                <a:cxnLst/>
                <a:rect l="l" t="t" r="r" b="b"/>
                <a:pathLst>
                  <a:path w="662" h="726" extrusionOk="0">
                    <a:moveTo>
                      <a:pt x="1" y="1"/>
                    </a:moveTo>
                    <a:lnTo>
                      <a:pt x="1" y="725"/>
                    </a:lnTo>
                    <a:lnTo>
                      <a:pt x="662" y="725"/>
                    </a:lnTo>
                    <a:lnTo>
                      <a:pt x="6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319;p55"/>
              <p:cNvSpPr/>
              <p:nvPr/>
            </p:nvSpPr>
            <p:spPr>
              <a:xfrm>
                <a:off x="-31042375" y="3278475"/>
                <a:ext cx="16550" cy="16550"/>
              </a:xfrm>
              <a:custGeom>
                <a:avLst/>
                <a:gdLst/>
                <a:ahLst/>
                <a:cxnLst/>
                <a:rect l="l" t="t" r="r" b="b"/>
                <a:pathLst>
                  <a:path w="662" h="662" extrusionOk="0">
                    <a:moveTo>
                      <a:pt x="1" y="0"/>
                    </a:moveTo>
                    <a:lnTo>
                      <a:pt x="1" y="662"/>
                    </a:lnTo>
                    <a:lnTo>
                      <a:pt x="662" y="662"/>
                    </a:lnTo>
                    <a:lnTo>
                      <a:pt x="66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320;p55"/>
              <p:cNvSpPr/>
              <p:nvPr/>
            </p:nvSpPr>
            <p:spPr>
              <a:xfrm>
                <a:off x="-31042375" y="3416300"/>
                <a:ext cx="16550" cy="16575"/>
              </a:xfrm>
              <a:custGeom>
                <a:avLst/>
                <a:gdLst/>
                <a:ahLst/>
                <a:cxnLst/>
                <a:rect l="l" t="t" r="r" b="b"/>
                <a:pathLst>
                  <a:path w="662" h="663" extrusionOk="0">
                    <a:moveTo>
                      <a:pt x="1" y="1"/>
                    </a:moveTo>
                    <a:lnTo>
                      <a:pt x="1" y="662"/>
                    </a:lnTo>
                    <a:lnTo>
                      <a:pt x="662" y="662"/>
                    </a:lnTo>
                    <a:lnTo>
                      <a:pt x="6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321;p55"/>
              <p:cNvSpPr/>
              <p:nvPr/>
            </p:nvSpPr>
            <p:spPr>
              <a:xfrm>
                <a:off x="-31094350" y="3210725"/>
                <a:ext cx="222900" cy="274925"/>
              </a:xfrm>
              <a:custGeom>
                <a:avLst/>
                <a:gdLst/>
                <a:ahLst/>
                <a:cxnLst/>
                <a:rect l="l" t="t" r="r" b="b"/>
                <a:pathLst>
                  <a:path w="8916" h="10997" extrusionOk="0">
                    <a:moveTo>
                      <a:pt x="7183" y="2049"/>
                    </a:moveTo>
                    <a:cubicBezTo>
                      <a:pt x="7404" y="2049"/>
                      <a:pt x="7561" y="2206"/>
                      <a:pt x="7561" y="2395"/>
                    </a:cubicBezTo>
                    <a:cubicBezTo>
                      <a:pt x="7561" y="2584"/>
                      <a:pt x="7404" y="2742"/>
                      <a:pt x="7183" y="2742"/>
                    </a:cubicBezTo>
                    <a:lnTo>
                      <a:pt x="4474" y="2742"/>
                    </a:lnTo>
                    <a:cubicBezTo>
                      <a:pt x="4285" y="2742"/>
                      <a:pt x="4127" y="2584"/>
                      <a:pt x="4127" y="2395"/>
                    </a:cubicBezTo>
                    <a:cubicBezTo>
                      <a:pt x="4127" y="2206"/>
                      <a:pt x="4285" y="2049"/>
                      <a:pt x="4474" y="2049"/>
                    </a:cubicBezTo>
                    <a:close/>
                    <a:moveTo>
                      <a:pt x="3151" y="2017"/>
                    </a:moveTo>
                    <a:cubicBezTo>
                      <a:pt x="3340" y="2017"/>
                      <a:pt x="3497" y="2175"/>
                      <a:pt x="3497" y="2364"/>
                    </a:cubicBezTo>
                    <a:lnTo>
                      <a:pt x="3497" y="3750"/>
                    </a:lnTo>
                    <a:cubicBezTo>
                      <a:pt x="3497" y="3939"/>
                      <a:pt x="3340" y="4097"/>
                      <a:pt x="3151" y="4097"/>
                    </a:cubicBezTo>
                    <a:lnTo>
                      <a:pt x="1764" y="4097"/>
                    </a:lnTo>
                    <a:cubicBezTo>
                      <a:pt x="1575" y="4097"/>
                      <a:pt x="1418" y="3939"/>
                      <a:pt x="1418" y="3750"/>
                    </a:cubicBezTo>
                    <a:lnTo>
                      <a:pt x="1418" y="2364"/>
                    </a:lnTo>
                    <a:cubicBezTo>
                      <a:pt x="1418" y="2175"/>
                      <a:pt x="1575" y="2017"/>
                      <a:pt x="1764" y="2017"/>
                    </a:cubicBezTo>
                    <a:close/>
                    <a:moveTo>
                      <a:pt x="5860" y="3372"/>
                    </a:moveTo>
                    <a:cubicBezTo>
                      <a:pt x="6049" y="3372"/>
                      <a:pt x="6207" y="3529"/>
                      <a:pt x="6207" y="3750"/>
                    </a:cubicBezTo>
                    <a:cubicBezTo>
                      <a:pt x="6207" y="3939"/>
                      <a:pt x="6049" y="4097"/>
                      <a:pt x="5860" y="4097"/>
                    </a:cubicBezTo>
                    <a:lnTo>
                      <a:pt x="4474" y="4097"/>
                    </a:lnTo>
                    <a:cubicBezTo>
                      <a:pt x="4285" y="4097"/>
                      <a:pt x="4127" y="3939"/>
                      <a:pt x="4127" y="3750"/>
                    </a:cubicBezTo>
                    <a:cubicBezTo>
                      <a:pt x="4127" y="3529"/>
                      <a:pt x="4285" y="3372"/>
                      <a:pt x="4474" y="3372"/>
                    </a:cubicBezTo>
                    <a:close/>
                    <a:moveTo>
                      <a:pt x="7183" y="4758"/>
                    </a:moveTo>
                    <a:cubicBezTo>
                      <a:pt x="7404" y="4758"/>
                      <a:pt x="7561" y="4916"/>
                      <a:pt x="7561" y="5105"/>
                    </a:cubicBezTo>
                    <a:cubicBezTo>
                      <a:pt x="7561" y="5325"/>
                      <a:pt x="7404" y="5483"/>
                      <a:pt x="7183" y="5483"/>
                    </a:cubicBezTo>
                    <a:lnTo>
                      <a:pt x="4474" y="5483"/>
                    </a:lnTo>
                    <a:cubicBezTo>
                      <a:pt x="4285" y="5483"/>
                      <a:pt x="4127" y="5325"/>
                      <a:pt x="4127" y="5105"/>
                    </a:cubicBezTo>
                    <a:cubicBezTo>
                      <a:pt x="4127" y="4916"/>
                      <a:pt x="4285" y="4758"/>
                      <a:pt x="4474" y="4758"/>
                    </a:cubicBezTo>
                    <a:close/>
                    <a:moveTo>
                      <a:pt x="3151" y="4758"/>
                    </a:moveTo>
                    <a:cubicBezTo>
                      <a:pt x="3340" y="4758"/>
                      <a:pt x="3497" y="4916"/>
                      <a:pt x="3497" y="5105"/>
                    </a:cubicBezTo>
                    <a:lnTo>
                      <a:pt x="3497" y="6491"/>
                    </a:lnTo>
                    <a:cubicBezTo>
                      <a:pt x="3497" y="6680"/>
                      <a:pt x="3340" y="6837"/>
                      <a:pt x="3151" y="6837"/>
                    </a:cubicBezTo>
                    <a:lnTo>
                      <a:pt x="1764" y="6837"/>
                    </a:lnTo>
                    <a:cubicBezTo>
                      <a:pt x="1575" y="6837"/>
                      <a:pt x="1418" y="6680"/>
                      <a:pt x="1418" y="6491"/>
                    </a:cubicBezTo>
                    <a:lnTo>
                      <a:pt x="1418" y="5105"/>
                    </a:lnTo>
                    <a:cubicBezTo>
                      <a:pt x="1418" y="4916"/>
                      <a:pt x="1575" y="4758"/>
                      <a:pt x="1764" y="4758"/>
                    </a:cubicBezTo>
                    <a:close/>
                    <a:moveTo>
                      <a:pt x="5860" y="6144"/>
                    </a:moveTo>
                    <a:cubicBezTo>
                      <a:pt x="6049" y="6144"/>
                      <a:pt x="6207" y="6302"/>
                      <a:pt x="6207" y="6491"/>
                    </a:cubicBezTo>
                    <a:cubicBezTo>
                      <a:pt x="6207" y="6680"/>
                      <a:pt x="6049" y="6837"/>
                      <a:pt x="5860" y="6837"/>
                    </a:cubicBezTo>
                    <a:lnTo>
                      <a:pt x="4474" y="6837"/>
                    </a:lnTo>
                    <a:cubicBezTo>
                      <a:pt x="4285" y="6837"/>
                      <a:pt x="4127" y="6680"/>
                      <a:pt x="4127" y="6491"/>
                    </a:cubicBezTo>
                    <a:cubicBezTo>
                      <a:pt x="4127" y="6302"/>
                      <a:pt x="4285" y="6144"/>
                      <a:pt x="4474" y="6144"/>
                    </a:cubicBezTo>
                    <a:close/>
                    <a:moveTo>
                      <a:pt x="7183" y="7562"/>
                    </a:moveTo>
                    <a:cubicBezTo>
                      <a:pt x="7404" y="7562"/>
                      <a:pt x="7561" y="7720"/>
                      <a:pt x="7561" y="7909"/>
                    </a:cubicBezTo>
                    <a:cubicBezTo>
                      <a:pt x="7561" y="8098"/>
                      <a:pt x="7404" y="8255"/>
                      <a:pt x="7183" y="8255"/>
                    </a:cubicBezTo>
                    <a:lnTo>
                      <a:pt x="4474" y="8255"/>
                    </a:lnTo>
                    <a:cubicBezTo>
                      <a:pt x="4285" y="8255"/>
                      <a:pt x="4127" y="8098"/>
                      <a:pt x="4127" y="7909"/>
                    </a:cubicBezTo>
                    <a:cubicBezTo>
                      <a:pt x="4127" y="7720"/>
                      <a:pt x="4285" y="7562"/>
                      <a:pt x="4474" y="7562"/>
                    </a:cubicBezTo>
                    <a:close/>
                    <a:moveTo>
                      <a:pt x="3151" y="7531"/>
                    </a:moveTo>
                    <a:cubicBezTo>
                      <a:pt x="3340" y="7531"/>
                      <a:pt x="3497" y="7657"/>
                      <a:pt x="3497" y="7877"/>
                    </a:cubicBezTo>
                    <a:lnTo>
                      <a:pt x="3497" y="9232"/>
                    </a:lnTo>
                    <a:cubicBezTo>
                      <a:pt x="3497" y="9452"/>
                      <a:pt x="3340" y="9610"/>
                      <a:pt x="3151" y="9610"/>
                    </a:cubicBezTo>
                    <a:lnTo>
                      <a:pt x="1764" y="9610"/>
                    </a:lnTo>
                    <a:cubicBezTo>
                      <a:pt x="1575" y="9610"/>
                      <a:pt x="1418" y="9452"/>
                      <a:pt x="1418" y="9232"/>
                    </a:cubicBezTo>
                    <a:lnTo>
                      <a:pt x="1418" y="7877"/>
                    </a:lnTo>
                    <a:cubicBezTo>
                      <a:pt x="1418" y="7657"/>
                      <a:pt x="1575" y="7531"/>
                      <a:pt x="1764" y="7531"/>
                    </a:cubicBezTo>
                    <a:close/>
                    <a:moveTo>
                      <a:pt x="5860" y="8885"/>
                    </a:moveTo>
                    <a:cubicBezTo>
                      <a:pt x="6049" y="8885"/>
                      <a:pt x="6207" y="9043"/>
                      <a:pt x="6207" y="9232"/>
                    </a:cubicBezTo>
                    <a:cubicBezTo>
                      <a:pt x="6207" y="9452"/>
                      <a:pt x="6049" y="9610"/>
                      <a:pt x="5860" y="9610"/>
                    </a:cubicBezTo>
                    <a:lnTo>
                      <a:pt x="4474" y="9610"/>
                    </a:lnTo>
                    <a:cubicBezTo>
                      <a:pt x="4285" y="9610"/>
                      <a:pt x="4127" y="9452"/>
                      <a:pt x="4127" y="9232"/>
                    </a:cubicBezTo>
                    <a:cubicBezTo>
                      <a:pt x="4127" y="9043"/>
                      <a:pt x="4285" y="8885"/>
                      <a:pt x="4474" y="8885"/>
                    </a:cubicBezTo>
                    <a:close/>
                    <a:moveTo>
                      <a:pt x="1040" y="1"/>
                    </a:moveTo>
                    <a:cubicBezTo>
                      <a:pt x="504" y="1"/>
                      <a:pt x="0" y="473"/>
                      <a:pt x="0" y="1009"/>
                    </a:cubicBezTo>
                    <a:lnTo>
                      <a:pt x="0" y="9956"/>
                    </a:lnTo>
                    <a:cubicBezTo>
                      <a:pt x="32" y="10524"/>
                      <a:pt x="504" y="10996"/>
                      <a:pt x="1040" y="10996"/>
                    </a:cubicBezTo>
                    <a:lnTo>
                      <a:pt x="7908" y="10996"/>
                    </a:lnTo>
                    <a:cubicBezTo>
                      <a:pt x="8444" y="10996"/>
                      <a:pt x="8916" y="10524"/>
                      <a:pt x="8916" y="9956"/>
                    </a:cubicBezTo>
                    <a:lnTo>
                      <a:pt x="8916" y="1009"/>
                    </a:lnTo>
                    <a:cubicBezTo>
                      <a:pt x="8916" y="473"/>
                      <a:pt x="8444" y="1"/>
                      <a:pt x="7908" y="1"/>
                    </a:cubicBezTo>
                    <a:lnTo>
                      <a:pt x="7183" y="1"/>
                    </a:lnTo>
                    <a:lnTo>
                      <a:pt x="7183" y="347"/>
                    </a:lnTo>
                    <a:cubicBezTo>
                      <a:pt x="7183" y="915"/>
                      <a:pt x="6711" y="1387"/>
                      <a:pt x="6175" y="1387"/>
                    </a:cubicBezTo>
                    <a:lnTo>
                      <a:pt x="2741" y="1387"/>
                    </a:lnTo>
                    <a:cubicBezTo>
                      <a:pt x="2206" y="1387"/>
                      <a:pt x="1733" y="915"/>
                      <a:pt x="1733" y="347"/>
                    </a:cubicBezTo>
                    <a:lnTo>
                      <a:pt x="17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322;p55"/>
              <p:cNvSpPr/>
              <p:nvPr/>
            </p:nvSpPr>
            <p:spPr>
              <a:xfrm>
                <a:off x="-30853350" y="3295000"/>
                <a:ext cx="51225" cy="104000"/>
              </a:xfrm>
              <a:custGeom>
                <a:avLst/>
                <a:gdLst/>
                <a:ahLst/>
                <a:cxnLst/>
                <a:rect l="l" t="t" r="r" b="b"/>
                <a:pathLst>
                  <a:path w="2049" h="4160" extrusionOk="0">
                    <a:moveTo>
                      <a:pt x="1" y="1"/>
                    </a:moveTo>
                    <a:lnTo>
                      <a:pt x="1" y="4160"/>
                    </a:lnTo>
                    <a:lnTo>
                      <a:pt x="2049" y="4160"/>
                    </a:lnTo>
                    <a:lnTo>
                      <a:pt x="204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7323;p55"/>
              <p:cNvSpPr/>
              <p:nvPr/>
            </p:nvSpPr>
            <p:spPr>
              <a:xfrm>
                <a:off x="-30853350" y="3227275"/>
                <a:ext cx="51225" cy="51225"/>
              </a:xfrm>
              <a:custGeom>
                <a:avLst/>
                <a:gdLst/>
                <a:ahLst/>
                <a:cxnLst/>
                <a:rect l="l" t="t" r="r" b="b"/>
                <a:pathLst>
                  <a:path w="2049" h="2049" extrusionOk="0">
                    <a:moveTo>
                      <a:pt x="1009" y="1"/>
                    </a:moveTo>
                    <a:cubicBezTo>
                      <a:pt x="473" y="1"/>
                      <a:pt x="1" y="473"/>
                      <a:pt x="1" y="1040"/>
                    </a:cubicBezTo>
                    <a:lnTo>
                      <a:pt x="1" y="2048"/>
                    </a:lnTo>
                    <a:lnTo>
                      <a:pt x="2049" y="2048"/>
                    </a:lnTo>
                    <a:lnTo>
                      <a:pt x="2049" y="1040"/>
                    </a:lnTo>
                    <a:cubicBezTo>
                      <a:pt x="2049" y="473"/>
                      <a:pt x="1576" y="1"/>
                      <a:pt x="10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7324;p55"/>
              <p:cNvSpPr/>
              <p:nvPr/>
            </p:nvSpPr>
            <p:spPr>
              <a:xfrm>
                <a:off x="-30851775" y="3416300"/>
                <a:ext cx="46500" cy="51225"/>
              </a:xfrm>
              <a:custGeom>
                <a:avLst/>
                <a:gdLst/>
                <a:ahLst/>
                <a:cxnLst/>
                <a:rect l="l" t="t" r="r" b="b"/>
                <a:pathLst>
                  <a:path w="1860" h="2049" extrusionOk="0">
                    <a:moveTo>
                      <a:pt x="1" y="1"/>
                    </a:moveTo>
                    <a:lnTo>
                      <a:pt x="599" y="1796"/>
                    </a:lnTo>
                    <a:cubicBezTo>
                      <a:pt x="694" y="1985"/>
                      <a:pt x="788" y="2048"/>
                      <a:pt x="946" y="2048"/>
                    </a:cubicBezTo>
                    <a:cubicBezTo>
                      <a:pt x="1103" y="2048"/>
                      <a:pt x="1229" y="1985"/>
                      <a:pt x="1261" y="1796"/>
                    </a:cubicBezTo>
                    <a:lnTo>
                      <a:pt x="186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03"/>
                                        </p:tgtEl>
                                        <p:attrNameLst>
                                          <p:attrName>style.visibility</p:attrName>
                                        </p:attrNameLst>
                                      </p:cBhvr>
                                      <p:to>
                                        <p:strVal val="visible"/>
                                      </p:to>
                                    </p:set>
                                    <p:anim calcmode="lin" valueType="num">
                                      <p:cBhvr additive="base">
                                        <p:cTn id="7" dur="1000" fill="hold"/>
                                        <p:tgtEl>
                                          <p:spTgt spid="1003"/>
                                        </p:tgtEl>
                                        <p:attrNameLst>
                                          <p:attrName>ppt_x</p:attrName>
                                        </p:attrNameLst>
                                      </p:cBhvr>
                                      <p:tavLst>
                                        <p:tav tm="0">
                                          <p:val>
                                            <p:strVal val="#ppt_x"/>
                                          </p:val>
                                        </p:tav>
                                        <p:tav tm="100000">
                                          <p:val>
                                            <p:strVal val="#ppt_x"/>
                                          </p:val>
                                        </p:tav>
                                      </p:tavLst>
                                    </p:anim>
                                    <p:anim calcmode="lin" valueType="num">
                                      <p:cBhvr additive="base">
                                        <p:cTn id="8" dur="1000" fill="hold"/>
                                        <p:tgtEl>
                                          <p:spTgt spid="1003"/>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61"/>
                                        </p:tgtEl>
                                        <p:attrNameLst>
                                          <p:attrName>style.visibility</p:attrName>
                                        </p:attrNameLst>
                                      </p:cBhvr>
                                      <p:to>
                                        <p:strVal val="visible"/>
                                      </p:to>
                                    </p:set>
                                    <p:anim calcmode="lin" valueType="num">
                                      <p:cBhvr additive="base">
                                        <p:cTn id="11" dur="1000" fill="hold"/>
                                        <p:tgtEl>
                                          <p:spTgt spid="1061"/>
                                        </p:tgtEl>
                                        <p:attrNameLst>
                                          <p:attrName>ppt_x</p:attrName>
                                        </p:attrNameLst>
                                      </p:cBhvr>
                                      <p:tavLst>
                                        <p:tav tm="0">
                                          <p:val>
                                            <p:strVal val="0-#ppt_w/2"/>
                                          </p:val>
                                        </p:tav>
                                        <p:tav tm="100000">
                                          <p:val>
                                            <p:strVal val="#ppt_x"/>
                                          </p:val>
                                        </p:tav>
                                      </p:tavLst>
                                    </p:anim>
                                    <p:anim calcmode="lin" valueType="num">
                                      <p:cBhvr additive="base">
                                        <p:cTn id="12" dur="1000" fill="hold"/>
                                        <p:tgtEl>
                                          <p:spTgt spid="106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750"/>
                                        <p:tgtEl>
                                          <p:spTgt spid="2"/>
                                        </p:tgtEl>
                                      </p:cBhvr>
                                    </p:animEffect>
                                  </p:childTnLst>
                                </p:cTn>
                              </p:par>
                              <p:par>
                                <p:cTn id="21" presetID="10" presetClass="entr" presetSubtype="0" fill="hold" grpId="0" nodeType="withEffect">
                                  <p:stCondLst>
                                    <p:cond delay="750"/>
                                  </p:stCondLst>
                                  <p:childTnLst>
                                    <p:set>
                                      <p:cBhvr>
                                        <p:cTn id="22" dur="1" fill="hold">
                                          <p:stCondLst>
                                            <p:cond delay="0"/>
                                          </p:stCondLst>
                                        </p:cTn>
                                        <p:tgtEl>
                                          <p:spTgt spid="1039"/>
                                        </p:tgtEl>
                                        <p:attrNameLst>
                                          <p:attrName>style.visibility</p:attrName>
                                        </p:attrNameLst>
                                      </p:cBhvr>
                                      <p:to>
                                        <p:strVal val="visible"/>
                                      </p:to>
                                    </p:set>
                                    <p:animEffect transition="in" filter="fade">
                                      <p:cBhvr>
                                        <p:cTn id="23" dur="1000"/>
                                        <p:tgtEl>
                                          <p:spTgt spid="1039"/>
                                        </p:tgtEl>
                                      </p:cBhvr>
                                    </p:animEffect>
                                  </p:childTnLst>
                                </p:cTn>
                              </p:par>
                              <p:par>
                                <p:cTn id="24" presetID="10" presetClass="entr" presetSubtype="0" fill="hold" grpId="0" nodeType="withEffect">
                                  <p:stCondLst>
                                    <p:cond delay="750"/>
                                  </p:stCondLst>
                                  <p:childTnLst>
                                    <p:set>
                                      <p:cBhvr>
                                        <p:cTn id="25" dur="1" fill="hold">
                                          <p:stCondLst>
                                            <p:cond delay="0"/>
                                          </p:stCondLst>
                                        </p:cTn>
                                        <p:tgtEl>
                                          <p:spTgt spid="1045">
                                            <p:txEl>
                                              <p:pRg st="0" end="0"/>
                                            </p:txEl>
                                          </p:spTgt>
                                        </p:tgtEl>
                                        <p:attrNameLst>
                                          <p:attrName>style.visibility</p:attrName>
                                        </p:attrNameLst>
                                      </p:cBhvr>
                                      <p:to>
                                        <p:strVal val="visible"/>
                                      </p:to>
                                    </p:set>
                                    <p:animEffect transition="in" filter="fade">
                                      <p:cBhvr>
                                        <p:cTn id="26" dur="1000"/>
                                        <p:tgtEl>
                                          <p:spTgt spid="1045">
                                            <p:txEl>
                                              <p:pRg st="0" end="0"/>
                                            </p:txEl>
                                          </p:spTgt>
                                        </p:tgtEl>
                                      </p:cBhvr>
                                    </p:animEffect>
                                  </p:childTnLst>
                                </p:cTn>
                              </p:par>
                              <p:par>
                                <p:cTn id="27" presetID="10" presetClass="entr" presetSubtype="0" fill="hold" grpId="0" nodeType="withEffect">
                                  <p:stCondLst>
                                    <p:cond delay="1750"/>
                                  </p:stCondLst>
                                  <p:childTnLst>
                                    <p:set>
                                      <p:cBhvr>
                                        <p:cTn id="28" dur="1" fill="hold">
                                          <p:stCondLst>
                                            <p:cond delay="0"/>
                                          </p:stCondLst>
                                        </p:cTn>
                                        <p:tgtEl>
                                          <p:spTgt spid="1040"/>
                                        </p:tgtEl>
                                        <p:attrNameLst>
                                          <p:attrName>style.visibility</p:attrName>
                                        </p:attrNameLst>
                                      </p:cBhvr>
                                      <p:to>
                                        <p:strVal val="visible"/>
                                      </p:to>
                                    </p:set>
                                    <p:animEffect transition="in" filter="fade">
                                      <p:cBhvr>
                                        <p:cTn id="29" dur="1000"/>
                                        <p:tgtEl>
                                          <p:spTgt spid="1040"/>
                                        </p:tgtEl>
                                      </p:cBhvr>
                                    </p:animEffect>
                                  </p:childTnLst>
                                </p:cTn>
                              </p:par>
                              <p:par>
                                <p:cTn id="30" presetID="10" presetClass="entr" presetSubtype="0" fill="hold" grpId="0" nodeType="withEffect">
                                  <p:stCondLst>
                                    <p:cond delay="1750"/>
                                  </p:stCondLst>
                                  <p:childTnLst>
                                    <p:set>
                                      <p:cBhvr>
                                        <p:cTn id="31" dur="1" fill="hold">
                                          <p:stCondLst>
                                            <p:cond delay="0"/>
                                          </p:stCondLst>
                                        </p:cTn>
                                        <p:tgtEl>
                                          <p:spTgt spid="1038">
                                            <p:txEl>
                                              <p:pRg st="0" end="0"/>
                                            </p:txEl>
                                          </p:spTgt>
                                        </p:tgtEl>
                                        <p:attrNameLst>
                                          <p:attrName>style.visibility</p:attrName>
                                        </p:attrNameLst>
                                      </p:cBhvr>
                                      <p:to>
                                        <p:strVal val="visible"/>
                                      </p:to>
                                    </p:set>
                                    <p:animEffect transition="in" filter="fade">
                                      <p:cBhvr>
                                        <p:cTn id="32" dur="1000"/>
                                        <p:tgtEl>
                                          <p:spTgt spid="1038">
                                            <p:txEl>
                                              <p:pRg st="0" end="0"/>
                                            </p:txEl>
                                          </p:spTgt>
                                        </p:tgtEl>
                                      </p:cBhvr>
                                    </p:animEffect>
                                  </p:childTnLst>
                                </p:cTn>
                              </p:par>
                              <p:par>
                                <p:cTn id="33" presetID="10" presetClass="entr" presetSubtype="0" fill="hold" grpId="0" nodeType="withEffect">
                                  <p:stCondLst>
                                    <p:cond delay="2750"/>
                                  </p:stCondLst>
                                  <p:childTnLst>
                                    <p:set>
                                      <p:cBhvr>
                                        <p:cTn id="34" dur="1" fill="hold">
                                          <p:stCondLst>
                                            <p:cond delay="0"/>
                                          </p:stCondLst>
                                        </p:cTn>
                                        <p:tgtEl>
                                          <p:spTgt spid="1041"/>
                                        </p:tgtEl>
                                        <p:attrNameLst>
                                          <p:attrName>style.visibility</p:attrName>
                                        </p:attrNameLst>
                                      </p:cBhvr>
                                      <p:to>
                                        <p:strVal val="visible"/>
                                      </p:to>
                                    </p:set>
                                    <p:animEffect transition="in" filter="fade">
                                      <p:cBhvr>
                                        <p:cTn id="35" dur="1000"/>
                                        <p:tgtEl>
                                          <p:spTgt spid="1041"/>
                                        </p:tgtEl>
                                      </p:cBhvr>
                                    </p:animEffect>
                                  </p:childTnLst>
                                </p:cTn>
                              </p:par>
                              <p:par>
                                <p:cTn id="36" presetID="10" presetClass="entr" presetSubtype="0" fill="hold" grpId="0" nodeType="withEffect">
                                  <p:stCondLst>
                                    <p:cond delay="2750"/>
                                  </p:stCondLst>
                                  <p:childTnLst>
                                    <p:set>
                                      <p:cBhvr>
                                        <p:cTn id="37" dur="1" fill="hold">
                                          <p:stCondLst>
                                            <p:cond delay="0"/>
                                          </p:stCondLst>
                                        </p:cTn>
                                        <p:tgtEl>
                                          <p:spTgt spid="1043">
                                            <p:txEl>
                                              <p:pRg st="0" end="0"/>
                                            </p:txEl>
                                          </p:spTgt>
                                        </p:tgtEl>
                                        <p:attrNameLst>
                                          <p:attrName>style.visibility</p:attrName>
                                        </p:attrNameLst>
                                      </p:cBhvr>
                                      <p:to>
                                        <p:strVal val="visible"/>
                                      </p:to>
                                    </p:set>
                                    <p:animEffect transition="in" filter="fade">
                                      <p:cBhvr>
                                        <p:cTn id="38" dur="1000"/>
                                        <p:tgtEl>
                                          <p:spTgt spid="1043">
                                            <p:txEl>
                                              <p:pRg st="0" end="0"/>
                                            </p:txEl>
                                          </p:spTgt>
                                        </p:tgtEl>
                                      </p:cBhvr>
                                    </p:animEffect>
                                  </p:childTnLst>
                                </p:cTn>
                              </p:par>
                              <p:par>
                                <p:cTn id="39" presetID="10" presetClass="entr" presetSubtype="0" fill="hold" grpId="0" nodeType="withEffect">
                                  <p:stCondLst>
                                    <p:cond delay="3750"/>
                                  </p:stCondLst>
                                  <p:childTnLst>
                                    <p:set>
                                      <p:cBhvr>
                                        <p:cTn id="40" dur="1" fill="hold">
                                          <p:stCondLst>
                                            <p:cond delay="0"/>
                                          </p:stCondLst>
                                        </p:cTn>
                                        <p:tgtEl>
                                          <p:spTgt spid="1042"/>
                                        </p:tgtEl>
                                        <p:attrNameLst>
                                          <p:attrName>style.visibility</p:attrName>
                                        </p:attrNameLst>
                                      </p:cBhvr>
                                      <p:to>
                                        <p:strVal val="visible"/>
                                      </p:to>
                                    </p:set>
                                    <p:animEffect transition="in" filter="fade">
                                      <p:cBhvr>
                                        <p:cTn id="41" dur="1000"/>
                                        <p:tgtEl>
                                          <p:spTgt spid="1042"/>
                                        </p:tgtEl>
                                      </p:cBhvr>
                                    </p:animEffect>
                                  </p:childTnLst>
                                </p:cTn>
                              </p:par>
                              <p:par>
                                <p:cTn id="42" presetID="10" presetClass="entr" presetSubtype="0" fill="hold" grpId="0" nodeType="withEffect">
                                  <p:stCondLst>
                                    <p:cond delay="3750"/>
                                  </p:stCondLst>
                                  <p:childTnLst>
                                    <p:set>
                                      <p:cBhvr>
                                        <p:cTn id="43" dur="1" fill="hold">
                                          <p:stCondLst>
                                            <p:cond delay="0"/>
                                          </p:stCondLst>
                                        </p:cTn>
                                        <p:tgtEl>
                                          <p:spTgt spid="1044">
                                            <p:txEl>
                                              <p:pRg st="0" end="0"/>
                                            </p:txEl>
                                          </p:spTgt>
                                        </p:tgtEl>
                                        <p:attrNameLst>
                                          <p:attrName>style.visibility</p:attrName>
                                        </p:attrNameLst>
                                      </p:cBhvr>
                                      <p:to>
                                        <p:strVal val="visible"/>
                                      </p:to>
                                    </p:set>
                                    <p:animEffect transition="in" filter="fade">
                                      <p:cBhvr>
                                        <p:cTn id="44" dur="1000"/>
                                        <p:tgtEl>
                                          <p:spTgt spid="1044">
                                            <p:txEl>
                                              <p:pRg st="0" end="0"/>
                                            </p:txEl>
                                          </p:spTgt>
                                        </p:tgtEl>
                                      </p:cBhvr>
                                    </p:animEffect>
                                  </p:childTnLst>
                                </p:cTn>
                              </p:par>
                              <p:par>
                                <p:cTn id="45" presetID="10" presetClass="entr" presetSubtype="0" fill="hold" grpId="0" nodeType="withEffect">
                                  <p:stCondLst>
                                    <p:cond delay="4500"/>
                                  </p:stCondLst>
                                  <p:childTnLst>
                                    <p:set>
                                      <p:cBhvr>
                                        <p:cTn id="46" dur="1" fill="hold">
                                          <p:stCondLst>
                                            <p:cond delay="0"/>
                                          </p:stCondLst>
                                        </p:cTn>
                                        <p:tgtEl>
                                          <p:spTgt spid="1047"/>
                                        </p:tgtEl>
                                        <p:attrNameLst>
                                          <p:attrName>style.visibility</p:attrName>
                                        </p:attrNameLst>
                                      </p:cBhvr>
                                      <p:to>
                                        <p:strVal val="visible"/>
                                      </p:to>
                                    </p:set>
                                    <p:animEffect transition="in" filter="fade">
                                      <p:cBhvr>
                                        <p:cTn id="47" dur="1000"/>
                                        <p:tgtEl>
                                          <p:spTgt spid="1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 grpId="0"/>
      <p:bldP spid="1038" grpId="0" build="p"/>
      <p:bldP spid="1039" grpId="0"/>
      <p:bldP spid="1040" grpId="0"/>
      <p:bldP spid="1041" grpId="0"/>
      <p:bldP spid="1042" grpId="0"/>
      <p:bldP spid="1043" grpId="0" build="p"/>
      <p:bldP spid="1044" grpId="0" build="p"/>
      <p:bldP spid="1045" grpId="0" build="p"/>
      <p:bldP spid="1047"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THANKS!</a:t>
            </a:r>
            <a:endParaRPr dirty="0"/>
          </a:p>
        </p:txBody>
      </p:sp>
      <p:sp>
        <p:nvSpPr>
          <p:cNvPr id="1127" name="Google Shape;1127;p40"/>
          <p:cNvSpPr txBox="1">
            <a:spLocks noGrp="1"/>
          </p:cNvSpPr>
          <p:nvPr>
            <p:ph type="subTitle" idx="1"/>
          </p:nvPr>
        </p:nvSpPr>
        <p:spPr>
          <a:xfrm>
            <a:off x="3986575" y="2070807"/>
            <a:ext cx="4470900" cy="5598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smtClean="0"/>
              <a:t>Any Questions?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smtClean="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3871098" y="3776899"/>
            <a:ext cx="1309974" cy="707886"/>
          </a:xfrm>
          <a:prstGeom prst="rect">
            <a:avLst/>
          </a:prstGeom>
          <a:noFill/>
        </p:spPr>
        <p:txBody>
          <a:bodyPr wrap="none" rtlCol="0">
            <a:spAutoFit/>
          </a:bodyPr>
          <a:lstStyle/>
          <a:p>
            <a:pPr lvl="0"/>
            <a:r>
              <a:rPr lang="en-US" sz="1000" dirty="0"/>
              <a:t>By:-</a:t>
            </a:r>
          </a:p>
          <a:p>
            <a:pPr lvl="0"/>
            <a:r>
              <a:rPr lang="en-US" sz="1000" dirty="0"/>
              <a:t>        Abrohneel Roy</a:t>
            </a:r>
          </a:p>
          <a:p>
            <a:pPr lvl="0"/>
            <a:r>
              <a:rPr lang="en-US" sz="1000" dirty="0"/>
              <a:t>        Intern</a:t>
            </a:r>
          </a:p>
          <a:p>
            <a:endParaRPr lang="en-IN"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28"/>
                                        </p:tgtEl>
                                        <p:attrNameLst>
                                          <p:attrName>style.visibility</p:attrName>
                                        </p:attrNameLst>
                                      </p:cBhvr>
                                      <p:to>
                                        <p:strVal val="visible"/>
                                      </p:to>
                                    </p:set>
                                    <p:anim calcmode="lin" valueType="num">
                                      <p:cBhvr additive="base">
                                        <p:cTn id="7" dur="1000" fill="hold"/>
                                        <p:tgtEl>
                                          <p:spTgt spid="1128"/>
                                        </p:tgtEl>
                                        <p:attrNameLst>
                                          <p:attrName>ppt_x</p:attrName>
                                        </p:attrNameLst>
                                      </p:cBhvr>
                                      <p:tavLst>
                                        <p:tav tm="0">
                                          <p:val>
                                            <p:strVal val="0-#ppt_w/2"/>
                                          </p:val>
                                        </p:tav>
                                        <p:tav tm="100000">
                                          <p:val>
                                            <p:strVal val="#ppt_x"/>
                                          </p:val>
                                        </p:tav>
                                      </p:tavLst>
                                    </p:anim>
                                    <p:anim calcmode="lin" valueType="num">
                                      <p:cBhvr additive="base">
                                        <p:cTn id="8" dur="1000" fill="hold"/>
                                        <p:tgtEl>
                                          <p:spTgt spid="112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26"/>
                                        </p:tgtEl>
                                        <p:attrNameLst>
                                          <p:attrName>style.visibility</p:attrName>
                                        </p:attrNameLst>
                                      </p:cBhvr>
                                      <p:to>
                                        <p:strVal val="visible"/>
                                      </p:to>
                                    </p:set>
                                    <p:anim calcmode="lin" valueType="num">
                                      <p:cBhvr additive="base">
                                        <p:cTn id="11" dur="1000" fill="hold"/>
                                        <p:tgtEl>
                                          <p:spTgt spid="1126"/>
                                        </p:tgtEl>
                                        <p:attrNameLst>
                                          <p:attrName>ppt_x</p:attrName>
                                        </p:attrNameLst>
                                      </p:cBhvr>
                                      <p:tavLst>
                                        <p:tav tm="0">
                                          <p:val>
                                            <p:strVal val="1+#ppt_w/2"/>
                                          </p:val>
                                        </p:tav>
                                        <p:tav tm="100000">
                                          <p:val>
                                            <p:strVal val="#ppt_x"/>
                                          </p:val>
                                        </p:tav>
                                      </p:tavLst>
                                    </p:anim>
                                    <p:anim calcmode="lin" valueType="num">
                                      <p:cBhvr additive="base">
                                        <p:cTn id="12" dur="1000" fill="hold"/>
                                        <p:tgtEl>
                                          <p:spTgt spid="1126"/>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2" fill="hold" grpId="0" nodeType="afterEffect">
                                  <p:stCondLst>
                                    <p:cond delay="0"/>
                                  </p:stCondLst>
                                  <p:childTnLst>
                                    <p:set>
                                      <p:cBhvr>
                                        <p:cTn id="15" dur="1" fill="hold">
                                          <p:stCondLst>
                                            <p:cond delay="0"/>
                                          </p:stCondLst>
                                        </p:cTn>
                                        <p:tgtEl>
                                          <p:spTgt spid="1127">
                                            <p:txEl>
                                              <p:pRg st="0" end="0"/>
                                            </p:txEl>
                                          </p:spTgt>
                                        </p:tgtEl>
                                        <p:attrNameLst>
                                          <p:attrName>style.visibility</p:attrName>
                                        </p:attrNameLst>
                                      </p:cBhvr>
                                      <p:to>
                                        <p:strVal val="visible"/>
                                      </p:to>
                                    </p:set>
                                    <p:anim calcmode="lin" valueType="num">
                                      <p:cBhvr additive="base">
                                        <p:cTn id="16" dur="1000" fill="hold"/>
                                        <p:tgtEl>
                                          <p:spTgt spid="1127">
                                            <p:txEl>
                                              <p:pRg st="0" end="0"/>
                                            </p:txEl>
                                          </p:spTgt>
                                        </p:tgtEl>
                                        <p:attrNameLst>
                                          <p:attrName>ppt_x</p:attrName>
                                        </p:attrNameLst>
                                      </p:cBhvr>
                                      <p:tavLst>
                                        <p:tav tm="0">
                                          <p:val>
                                            <p:strVal val="1+#ppt_w/2"/>
                                          </p:val>
                                        </p:tav>
                                        <p:tav tm="100000">
                                          <p:val>
                                            <p:strVal val="#ppt_x"/>
                                          </p:val>
                                        </p:tav>
                                      </p:tavLst>
                                    </p:anim>
                                    <p:anim calcmode="lin" valueType="num">
                                      <p:cBhvr additive="base">
                                        <p:cTn id="17" dur="1000" fill="hold"/>
                                        <p:tgtEl>
                                          <p:spTgt spid="1127">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2250"/>
                            </p:stCondLst>
                            <p:childTnLst>
                              <p:par>
                                <p:cTn id="19" presetID="10"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 grpId="0"/>
      <p:bldP spid="1127" grpId="0" build="p"/>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TABLE OF CONTENTS</a:t>
            </a:r>
            <a:endParaRPr dirty="0"/>
          </a:p>
        </p:txBody>
      </p:sp>
      <p:sp>
        <p:nvSpPr>
          <p:cNvPr id="220" name="Google Shape;220;p23"/>
          <p:cNvSpPr txBox="1">
            <a:spLocks noGrp="1"/>
          </p:cNvSpPr>
          <p:nvPr>
            <p:ph type="title" idx="2"/>
          </p:nvPr>
        </p:nvSpPr>
        <p:spPr>
          <a:xfrm>
            <a:off x="5157104" y="2802857"/>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04</a:t>
            </a:r>
            <a:endParaRPr dirty="0">
              <a:solidFill>
                <a:schemeClr val="accent1"/>
              </a:solidFill>
            </a:endParaRPr>
          </a:p>
        </p:txBody>
      </p:sp>
      <p:sp>
        <p:nvSpPr>
          <p:cNvPr id="222" name="Google Shape;222;p23"/>
          <p:cNvSpPr txBox="1">
            <a:spLocks noGrp="1"/>
          </p:cNvSpPr>
          <p:nvPr>
            <p:ph type="title" idx="4"/>
          </p:nvPr>
        </p:nvSpPr>
        <p:spPr>
          <a:xfrm>
            <a:off x="2575570" y="3619144"/>
            <a:ext cx="759063"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05</a:t>
            </a:r>
            <a:endParaRPr dirty="0">
              <a:solidFill>
                <a:schemeClr val="accent1"/>
              </a:solidFill>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01</a:t>
            </a:r>
            <a:endParaRPr dirty="0">
              <a:solidFill>
                <a:schemeClr val="accent1"/>
              </a:solidFill>
            </a:endParaRPr>
          </a:p>
        </p:txBody>
      </p:sp>
      <p:sp>
        <p:nvSpPr>
          <p:cNvPr id="228" name="Google Shape;228;p23"/>
          <p:cNvSpPr txBox="1">
            <a:spLocks noGrp="1"/>
          </p:cNvSpPr>
          <p:nvPr>
            <p:ph type="title" idx="13"/>
          </p:nvPr>
        </p:nvSpPr>
        <p:spPr>
          <a:xfrm>
            <a:off x="5824160" y="186198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02</a:t>
            </a:r>
            <a:endParaRPr dirty="0">
              <a:solidFill>
                <a:schemeClr val="accent1"/>
              </a:solidFill>
            </a:endParaRPr>
          </a:p>
        </p:txBody>
      </p:sp>
      <p:sp>
        <p:nvSpPr>
          <p:cNvPr id="230" name="Google Shape;230;p23"/>
          <p:cNvSpPr txBox="1">
            <a:spLocks noGrp="1"/>
          </p:cNvSpPr>
          <p:nvPr>
            <p:ph type="title" idx="15"/>
          </p:nvPr>
        </p:nvSpPr>
        <p:spPr>
          <a:xfrm>
            <a:off x="2827575" y="2782757"/>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03</a:t>
            </a:r>
            <a:endParaRPr dirty="0">
              <a:solidFill>
                <a:schemeClr val="accent1"/>
              </a:solidFill>
            </a:endParaRPr>
          </a:p>
        </p:txBody>
      </p:sp>
      <p:sp>
        <p:nvSpPr>
          <p:cNvPr id="231" name="Google Shape;231;p23"/>
          <p:cNvSpPr txBox="1">
            <a:spLocks noGrp="1"/>
          </p:cNvSpPr>
          <p:nvPr>
            <p:ph type="ctrTitle" idx="16"/>
          </p:nvPr>
        </p:nvSpPr>
        <p:spPr>
          <a:xfrm>
            <a:off x="670184" y="2204275"/>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About the Project</a:t>
            </a:r>
            <a:endParaRPr dirty="0"/>
          </a:p>
        </p:txBody>
      </p:sp>
      <p:sp>
        <p:nvSpPr>
          <p:cNvPr id="232" name="Google Shape;232;p23"/>
          <p:cNvSpPr txBox="1">
            <a:spLocks noGrp="1"/>
          </p:cNvSpPr>
          <p:nvPr>
            <p:ph type="ctrTitle" idx="17"/>
          </p:nvPr>
        </p:nvSpPr>
        <p:spPr>
          <a:xfrm>
            <a:off x="670184" y="2942157"/>
            <a:ext cx="2076000" cy="329448"/>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smtClean="0"/>
              <a:t>Technologies Required</a:t>
            </a:r>
            <a:endParaRPr dirty="0"/>
          </a:p>
        </p:txBody>
      </p:sp>
      <p:sp>
        <p:nvSpPr>
          <p:cNvPr id="233" name="Google Shape;233;p23"/>
          <p:cNvSpPr txBox="1">
            <a:spLocks noGrp="1"/>
          </p:cNvSpPr>
          <p:nvPr>
            <p:ph type="ctrTitle" idx="18"/>
          </p:nvPr>
        </p:nvSpPr>
        <p:spPr>
          <a:xfrm>
            <a:off x="6296588" y="3015221"/>
            <a:ext cx="1238869" cy="313878"/>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Project Goals</a:t>
            </a:r>
            <a:endParaRPr dirty="0"/>
          </a:p>
        </p:txBody>
      </p:sp>
      <p:sp>
        <p:nvSpPr>
          <p:cNvPr id="234" name="Google Shape;234;p23"/>
          <p:cNvSpPr txBox="1">
            <a:spLocks noGrp="1"/>
          </p:cNvSpPr>
          <p:nvPr>
            <p:ph type="ctrTitle" idx="19"/>
          </p:nvPr>
        </p:nvSpPr>
        <p:spPr>
          <a:xfrm>
            <a:off x="1730559" y="3814737"/>
            <a:ext cx="1113640" cy="30463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Sneak Peek</a:t>
            </a:r>
            <a:endParaRPr dirty="0"/>
          </a:p>
        </p:txBody>
      </p:sp>
      <p:sp>
        <p:nvSpPr>
          <p:cNvPr id="235" name="Google Shape;235;p23"/>
          <p:cNvSpPr txBox="1">
            <a:spLocks noGrp="1"/>
          </p:cNvSpPr>
          <p:nvPr>
            <p:ph type="ctrTitle" idx="20"/>
          </p:nvPr>
        </p:nvSpPr>
        <p:spPr>
          <a:xfrm>
            <a:off x="6412610" y="2078294"/>
            <a:ext cx="2076000" cy="31352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smtClean="0"/>
              <a:t>Project </a:t>
            </a:r>
            <a:r>
              <a:rPr lang="es" dirty="0"/>
              <a:t>Stages</a:t>
            </a:r>
            <a:endParaRPr dirty="0"/>
          </a:p>
        </p:txBody>
      </p:sp>
      <p:sp>
        <p:nvSpPr>
          <p:cNvPr id="237" name="Google Shape;237;p23"/>
          <p:cNvSpPr/>
          <p:nvPr/>
        </p:nvSpPr>
        <p:spPr>
          <a:xfrm>
            <a:off x="5108469" y="2890331"/>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3597855" y="2015864"/>
            <a:ext cx="428914" cy="426115"/>
            <a:chOff x="6226281" y="3911538"/>
            <a:chExt cx="900324" cy="894447"/>
          </a:xfrm>
        </p:grpSpPr>
        <p:sp>
          <p:nvSpPr>
            <p:cNvPr id="239" name="Google Shape;239;p23"/>
            <p:cNvSpPr/>
            <p:nvPr/>
          </p:nvSpPr>
          <p:spPr>
            <a:xfrm>
              <a:off x="6355108" y="4405486"/>
              <a:ext cx="87301"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34" y="4593036"/>
              <a:ext cx="119899"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8" y="4455435"/>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81" y="4198460"/>
              <a:ext cx="243025" cy="181574"/>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7" y="4568586"/>
              <a:ext cx="188401" cy="237399"/>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32" y="4152260"/>
              <a:ext cx="172099" cy="156801"/>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80"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7"/>
              <a:ext cx="655676" cy="654049"/>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p:nvPr/>
        </p:nvSpPr>
        <p:spPr>
          <a:xfrm>
            <a:off x="3605770" y="2883812"/>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23"/>
          <p:cNvGrpSpPr/>
          <p:nvPr/>
        </p:nvGrpSpPr>
        <p:grpSpPr>
          <a:xfrm>
            <a:off x="5104420" y="2010393"/>
            <a:ext cx="432964" cy="431586"/>
            <a:chOff x="5812000" y="2553488"/>
            <a:chExt cx="769850" cy="767400"/>
          </a:xfrm>
        </p:grpSpPr>
        <p:sp>
          <p:nvSpPr>
            <p:cNvPr id="249" name="Google Shape;249;p23"/>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23"/>
          <p:cNvSpPr/>
          <p:nvPr/>
        </p:nvSpPr>
        <p:spPr>
          <a:xfrm>
            <a:off x="3592422" y="3801389"/>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grpSp>
        <p:nvGrpSpPr>
          <p:cNvPr id="50" name="Google Shape;5938;p52"/>
          <p:cNvGrpSpPr/>
          <p:nvPr/>
        </p:nvGrpSpPr>
        <p:grpSpPr>
          <a:xfrm>
            <a:off x="5092097" y="3702461"/>
            <a:ext cx="457145" cy="482752"/>
            <a:chOff x="3271200" y="1435075"/>
            <a:chExt cx="481825" cy="481825"/>
          </a:xfrm>
          <a:solidFill>
            <a:schemeClr val="accent1"/>
          </a:solidFill>
        </p:grpSpPr>
        <p:sp>
          <p:nvSpPr>
            <p:cNvPr id="51" name="Google Shape;5939;p52"/>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5940;p52"/>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3" name="Google Shape;222;p23"/>
          <p:cNvSpPr txBox="1">
            <a:spLocks noGrp="1"/>
          </p:cNvSpPr>
          <p:nvPr>
            <p:ph type="title" idx="4"/>
          </p:nvPr>
        </p:nvSpPr>
        <p:spPr>
          <a:xfrm>
            <a:off x="5623599" y="3619144"/>
            <a:ext cx="710405"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solidFill>
                  <a:schemeClr val="accent1"/>
                </a:solidFill>
              </a:rPr>
              <a:t>06</a:t>
            </a:r>
            <a:endParaRPr dirty="0">
              <a:solidFill>
                <a:schemeClr val="accent1"/>
              </a:solidFill>
            </a:endParaRPr>
          </a:p>
        </p:txBody>
      </p:sp>
      <p:sp>
        <p:nvSpPr>
          <p:cNvPr id="54" name="Google Shape;233;p23"/>
          <p:cNvSpPr txBox="1">
            <a:spLocks noGrp="1"/>
          </p:cNvSpPr>
          <p:nvPr>
            <p:ph type="ctrTitle" idx="18"/>
          </p:nvPr>
        </p:nvSpPr>
        <p:spPr>
          <a:xfrm>
            <a:off x="6341621" y="3810115"/>
            <a:ext cx="861004" cy="313878"/>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smtClean="0"/>
              <a:t>Timeline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18"/>
                                        </p:tgtEl>
                                        <p:attrNameLst>
                                          <p:attrName>style.visibility</p:attrName>
                                        </p:attrNameLst>
                                      </p:cBhvr>
                                      <p:to>
                                        <p:strVal val="visible"/>
                                      </p:to>
                                    </p:set>
                                    <p:anim calcmode="lin" valueType="num">
                                      <p:cBhvr additive="base">
                                        <p:cTn id="7" dur="750" fill="hold"/>
                                        <p:tgtEl>
                                          <p:spTgt spid="218"/>
                                        </p:tgtEl>
                                        <p:attrNameLst>
                                          <p:attrName>ppt_x</p:attrName>
                                        </p:attrNameLst>
                                      </p:cBhvr>
                                      <p:tavLst>
                                        <p:tav tm="0">
                                          <p:val>
                                            <p:strVal val="#ppt_x"/>
                                          </p:val>
                                        </p:tav>
                                        <p:tav tm="100000">
                                          <p:val>
                                            <p:strVal val="#ppt_x"/>
                                          </p:val>
                                        </p:tav>
                                      </p:tavLst>
                                    </p:anim>
                                    <p:anim calcmode="lin" valueType="num">
                                      <p:cBhvr additive="base">
                                        <p:cTn id="8" dur="750" fill="hold"/>
                                        <p:tgtEl>
                                          <p:spTgt spid="218"/>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57"/>
                                        </p:tgtEl>
                                        <p:attrNameLst>
                                          <p:attrName>style.visibility</p:attrName>
                                        </p:attrNameLst>
                                      </p:cBhvr>
                                      <p:to>
                                        <p:strVal val="visible"/>
                                      </p:to>
                                    </p:set>
                                    <p:anim calcmode="lin" valueType="num">
                                      <p:cBhvr additive="base">
                                        <p:cTn id="11" dur="750" fill="hold"/>
                                        <p:tgtEl>
                                          <p:spTgt spid="257"/>
                                        </p:tgtEl>
                                        <p:attrNameLst>
                                          <p:attrName>ppt_x</p:attrName>
                                        </p:attrNameLst>
                                      </p:cBhvr>
                                      <p:tavLst>
                                        <p:tav tm="0">
                                          <p:val>
                                            <p:strVal val="0-#ppt_w/2"/>
                                          </p:val>
                                        </p:tav>
                                        <p:tav tm="100000">
                                          <p:val>
                                            <p:strVal val="#ppt_x"/>
                                          </p:val>
                                        </p:tav>
                                      </p:tavLst>
                                    </p:anim>
                                    <p:anim calcmode="lin" valueType="num">
                                      <p:cBhvr additive="base">
                                        <p:cTn id="12" dur="750" fill="hold"/>
                                        <p:tgtEl>
                                          <p:spTgt spid="25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38"/>
                                        </p:tgtEl>
                                        <p:attrNameLst>
                                          <p:attrName>style.visibility</p:attrName>
                                        </p:attrNameLst>
                                      </p:cBhvr>
                                      <p:to>
                                        <p:strVal val="visible"/>
                                      </p:to>
                                    </p:set>
                                    <p:anim calcmode="lin" valueType="num">
                                      <p:cBhvr additive="base">
                                        <p:cTn id="17" dur="600" fill="hold"/>
                                        <p:tgtEl>
                                          <p:spTgt spid="238"/>
                                        </p:tgtEl>
                                        <p:attrNameLst>
                                          <p:attrName>ppt_x</p:attrName>
                                        </p:attrNameLst>
                                      </p:cBhvr>
                                      <p:tavLst>
                                        <p:tav tm="0">
                                          <p:val>
                                            <p:strVal val="0-#ppt_w/2"/>
                                          </p:val>
                                        </p:tav>
                                        <p:tav tm="100000">
                                          <p:val>
                                            <p:strVal val="#ppt_x"/>
                                          </p:val>
                                        </p:tav>
                                      </p:tavLst>
                                    </p:anim>
                                    <p:anim calcmode="lin" valueType="num">
                                      <p:cBhvr additive="base">
                                        <p:cTn id="18" dur="600" fill="hold"/>
                                        <p:tgtEl>
                                          <p:spTgt spid="238"/>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26"/>
                                        </p:tgtEl>
                                        <p:attrNameLst>
                                          <p:attrName>style.visibility</p:attrName>
                                        </p:attrNameLst>
                                      </p:cBhvr>
                                      <p:to>
                                        <p:strVal val="visible"/>
                                      </p:to>
                                    </p:set>
                                    <p:anim calcmode="lin" valueType="num">
                                      <p:cBhvr additive="base">
                                        <p:cTn id="21" dur="650" fill="hold"/>
                                        <p:tgtEl>
                                          <p:spTgt spid="226"/>
                                        </p:tgtEl>
                                        <p:attrNameLst>
                                          <p:attrName>ppt_x</p:attrName>
                                        </p:attrNameLst>
                                      </p:cBhvr>
                                      <p:tavLst>
                                        <p:tav tm="0">
                                          <p:val>
                                            <p:strVal val="0-#ppt_w/2"/>
                                          </p:val>
                                        </p:tav>
                                        <p:tav tm="100000">
                                          <p:val>
                                            <p:strVal val="#ppt_x"/>
                                          </p:val>
                                        </p:tav>
                                      </p:tavLst>
                                    </p:anim>
                                    <p:anim calcmode="lin" valueType="num">
                                      <p:cBhvr additive="base">
                                        <p:cTn id="22" dur="650" fill="hold"/>
                                        <p:tgtEl>
                                          <p:spTgt spid="226"/>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31"/>
                                        </p:tgtEl>
                                        <p:attrNameLst>
                                          <p:attrName>style.visibility</p:attrName>
                                        </p:attrNameLst>
                                      </p:cBhvr>
                                      <p:to>
                                        <p:strVal val="visible"/>
                                      </p:to>
                                    </p:set>
                                    <p:anim calcmode="lin" valueType="num">
                                      <p:cBhvr additive="base">
                                        <p:cTn id="25" dur="700" fill="hold"/>
                                        <p:tgtEl>
                                          <p:spTgt spid="231"/>
                                        </p:tgtEl>
                                        <p:attrNameLst>
                                          <p:attrName>ppt_x</p:attrName>
                                        </p:attrNameLst>
                                      </p:cBhvr>
                                      <p:tavLst>
                                        <p:tav tm="0">
                                          <p:val>
                                            <p:strVal val="0-#ppt_w/2"/>
                                          </p:val>
                                        </p:tav>
                                        <p:tav tm="100000">
                                          <p:val>
                                            <p:strVal val="#ppt_x"/>
                                          </p:val>
                                        </p:tav>
                                      </p:tavLst>
                                    </p:anim>
                                    <p:anim calcmode="lin" valueType="num">
                                      <p:cBhvr additive="base">
                                        <p:cTn id="26" dur="700" fill="hold"/>
                                        <p:tgtEl>
                                          <p:spTgt spid="23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48"/>
                                        </p:tgtEl>
                                        <p:attrNameLst>
                                          <p:attrName>style.visibility</p:attrName>
                                        </p:attrNameLst>
                                      </p:cBhvr>
                                      <p:to>
                                        <p:strVal val="visible"/>
                                      </p:to>
                                    </p:set>
                                    <p:anim calcmode="lin" valueType="num">
                                      <p:cBhvr additive="base">
                                        <p:cTn id="31" dur="600" fill="hold"/>
                                        <p:tgtEl>
                                          <p:spTgt spid="248"/>
                                        </p:tgtEl>
                                        <p:attrNameLst>
                                          <p:attrName>ppt_x</p:attrName>
                                        </p:attrNameLst>
                                      </p:cBhvr>
                                      <p:tavLst>
                                        <p:tav tm="0">
                                          <p:val>
                                            <p:strVal val="1+#ppt_w/2"/>
                                          </p:val>
                                        </p:tav>
                                        <p:tav tm="100000">
                                          <p:val>
                                            <p:strVal val="#ppt_x"/>
                                          </p:val>
                                        </p:tav>
                                      </p:tavLst>
                                    </p:anim>
                                    <p:anim calcmode="lin" valueType="num">
                                      <p:cBhvr additive="base">
                                        <p:cTn id="32" dur="600" fill="hold"/>
                                        <p:tgtEl>
                                          <p:spTgt spid="248"/>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228"/>
                                        </p:tgtEl>
                                        <p:attrNameLst>
                                          <p:attrName>style.visibility</p:attrName>
                                        </p:attrNameLst>
                                      </p:cBhvr>
                                      <p:to>
                                        <p:strVal val="visible"/>
                                      </p:to>
                                    </p:set>
                                    <p:anim calcmode="lin" valueType="num">
                                      <p:cBhvr additive="base">
                                        <p:cTn id="35" dur="650" fill="hold"/>
                                        <p:tgtEl>
                                          <p:spTgt spid="228"/>
                                        </p:tgtEl>
                                        <p:attrNameLst>
                                          <p:attrName>ppt_x</p:attrName>
                                        </p:attrNameLst>
                                      </p:cBhvr>
                                      <p:tavLst>
                                        <p:tav tm="0">
                                          <p:val>
                                            <p:strVal val="1+#ppt_w/2"/>
                                          </p:val>
                                        </p:tav>
                                        <p:tav tm="100000">
                                          <p:val>
                                            <p:strVal val="#ppt_x"/>
                                          </p:val>
                                        </p:tav>
                                      </p:tavLst>
                                    </p:anim>
                                    <p:anim calcmode="lin" valueType="num">
                                      <p:cBhvr additive="base">
                                        <p:cTn id="36" dur="650" fill="hold"/>
                                        <p:tgtEl>
                                          <p:spTgt spid="228"/>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35"/>
                                        </p:tgtEl>
                                        <p:attrNameLst>
                                          <p:attrName>style.visibility</p:attrName>
                                        </p:attrNameLst>
                                      </p:cBhvr>
                                      <p:to>
                                        <p:strVal val="visible"/>
                                      </p:to>
                                    </p:set>
                                    <p:anim calcmode="lin" valueType="num">
                                      <p:cBhvr additive="base">
                                        <p:cTn id="39" dur="700" fill="hold"/>
                                        <p:tgtEl>
                                          <p:spTgt spid="235"/>
                                        </p:tgtEl>
                                        <p:attrNameLst>
                                          <p:attrName>ppt_x</p:attrName>
                                        </p:attrNameLst>
                                      </p:cBhvr>
                                      <p:tavLst>
                                        <p:tav tm="0">
                                          <p:val>
                                            <p:strVal val="1+#ppt_w/2"/>
                                          </p:val>
                                        </p:tav>
                                        <p:tav tm="100000">
                                          <p:val>
                                            <p:strVal val="#ppt_x"/>
                                          </p:val>
                                        </p:tav>
                                      </p:tavLst>
                                    </p:anim>
                                    <p:anim calcmode="lin" valueType="num">
                                      <p:cBhvr additive="base">
                                        <p:cTn id="40" dur="700" fill="hold"/>
                                        <p:tgtEl>
                                          <p:spTgt spid="235"/>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247"/>
                                        </p:tgtEl>
                                        <p:attrNameLst>
                                          <p:attrName>style.visibility</p:attrName>
                                        </p:attrNameLst>
                                      </p:cBhvr>
                                      <p:to>
                                        <p:strVal val="visible"/>
                                      </p:to>
                                    </p:set>
                                    <p:anim calcmode="lin" valueType="num">
                                      <p:cBhvr additive="base">
                                        <p:cTn id="45" dur="600" fill="hold"/>
                                        <p:tgtEl>
                                          <p:spTgt spid="247"/>
                                        </p:tgtEl>
                                        <p:attrNameLst>
                                          <p:attrName>ppt_x</p:attrName>
                                        </p:attrNameLst>
                                      </p:cBhvr>
                                      <p:tavLst>
                                        <p:tav tm="0">
                                          <p:val>
                                            <p:strVal val="0-#ppt_w/2"/>
                                          </p:val>
                                        </p:tav>
                                        <p:tav tm="100000">
                                          <p:val>
                                            <p:strVal val="#ppt_x"/>
                                          </p:val>
                                        </p:tav>
                                      </p:tavLst>
                                    </p:anim>
                                    <p:anim calcmode="lin" valueType="num">
                                      <p:cBhvr additive="base">
                                        <p:cTn id="46" dur="600" fill="hold"/>
                                        <p:tgtEl>
                                          <p:spTgt spid="247"/>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230"/>
                                        </p:tgtEl>
                                        <p:attrNameLst>
                                          <p:attrName>style.visibility</p:attrName>
                                        </p:attrNameLst>
                                      </p:cBhvr>
                                      <p:to>
                                        <p:strVal val="visible"/>
                                      </p:to>
                                    </p:set>
                                    <p:anim calcmode="lin" valueType="num">
                                      <p:cBhvr additive="base">
                                        <p:cTn id="49" dur="650" fill="hold"/>
                                        <p:tgtEl>
                                          <p:spTgt spid="230"/>
                                        </p:tgtEl>
                                        <p:attrNameLst>
                                          <p:attrName>ppt_x</p:attrName>
                                        </p:attrNameLst>
                                      </p:cBhvr>
                                      <p:tavLst>
                                        <p:tav tm="0">
                                          <p:val>
                                            <p:strVal val="0-#ppt_w/2"/>
                                          </p:val>
                                        </p:tav>
                                        <p:tav tm="100000">
                                          <p:val>
                                            <p:strVal val="#ppt_x"/>
                                          </p:val>
                                        </p:tav>
                                      </p:tavLst>
                                    </p:anim>
                                    <p:anim calcmode="lin" valueType="num">
                                      <p:cBhvr additive="base">
                                        <p:cTn id="50" dur="650" fill="hold"/>
                                        <p:tgtEl>
                                          <p:spTgt spid="230"/>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232"/>
                                        </p:tgtEl>
                                        <p:attrNameLst>
                                          <p:attrName>style.visibility</p:attrName>
                                        </p:attrNameLst>
                                      </p:cBhvr>
                                      <p:to>
                                        <p:strVal val="visible"/>
                                      </p:to>
                                    </p:set>
                                    <p:anim calcmode="lin" valueType="num">
                                      <p:cBhvr additive="base">
                                        <p:cTn id="53" dur="700" fill="hold"/>
                                        <p:tgtEl>
                                          <p:spTgt spid="232"/>
                                        </p:tgtEl>
                                        <p:attrNameLst>
                                          <p:attrName>ppt_x</p:attrName>
                                        </p:attrNameLst>
                                      </p:cBhvr>
                                      <p:tavLst>
                                        <p:tav tm="0">
                                          <p:val>
                                            <p:strVal val="0-#ppt_w/2"/>
                                          </p:val>
                                        </p:tav>
                                        <p:tav tm="100000">
                                          <p:val>
                                            <p:strVal val="#ppt_x"/>
                                          </p:val>
                                        </p:tav>
                                      </p:tavLst>
                                    </p:anim>
                                    <p:anim calcmode="lin" valueType="num">
                                      <p:cBhvr additive="base">
                                        <p:cTn id="54" dur="700" fill="hold"/>
                                        <p:tgtEl>
                                          <p:spTgt spid="232"/>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237"/>
                                        </p:tgtEl>
                                        <p:attrNameLst>
                                          <p:attrName>style.visibility</p:attrName>
                                        </p:attrNameLst>
                                      </p:cBhvr>
                                      <p:to>
                                        <p:strVal val="visible"/>
                                      </p:to>
                                    </p:set>
                                    <p:anim calcmode="lin" valueType="num">
                                      <p:cBhvr additive="base">
                                        <p:cTn id="59" dur="600" fill="hold"/>
                                        <p:tgtEl>
                                          <p:spTgt spid="237"/>
                                        </p:tgtEl>
                                        <p:attrNameLst>
                                          <p:attrName>ppt_x</p:attrName>
                                        </p:attrNameLst>
                                      </p:cBhvr>
                                      <p:tavLst>
                                        <p:tav tm="0">
                                          <p:val>
                                            <p:strVal val="1+#ppt_w/2"/>
                                          </p:val>
                                        </p:tav>
                                        <p:tav tm="100000">
                                          <p:val>
                                            <p:strVal val="#ppt_x"/>
                                          </p:val>
                                        </p:tav>
                                      </p:tavLst>
                                    </p:anim>
                                    <p:anim calcmode="lin" valueType="num">
                                      <p:cBhvr additive="base">
                                        <p:cTn id="60" dur="600" fill="hold"/>
                                        <p:tgtEl>
                                          <p:spTgt spid="237"/>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220"/>
                                        </p:tgtEl>
                                        <p:attrNameLst>
                                          <p:attrName>style.visibility</p:attrName>
                                        </p:attrNameLst>
                                      </p:cBhvr>
                                      <p:to>
                                        <p:strVal val="visible"/>
                                      </p:to>
                                    </p:set>
                                    <p:anim calcmode="lin" valueType="num">
                                      <p:cBhvr additive="base">
                                        <p:cTn id="63" dur="650" fill="hold"/>
                                        <p:tgtEl>
                                          <p:spTgt spid="220"/>
                                        </p:tgtEl>
                                        <p:attrNameLst>
                                          <p:attrName>ppt_x</p:attrName>
                                        </p:attrNameLst>
                                      </p:cBhvr>
                                      <p:tavLst>
                                        <p:tav tm="0">
                                          <p:val>
                                            <p:strVal val="1+#ppt_w/2"/>
                                          </p:val>
                                        </p:tav>
                                        <p:tav tm="100000">
                                          <p:val>
                                            <p:strVal val="#ppt_x"/>
                                          </p:val>
                                        </p:tav>
                                      </p:tavLst>
                                    </p:anim>
                                    <p:anim calcmode="lin" valueType="num">
                                      <p:cBhvr additive="base">
                                        <p:cTn id="64" dur="650" fill="hold"/>
                                        <p:tgtEl>
                                          <p:spTgt spid="220"/>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233"/>
                                        </p:tgtEl>
                                        <p:attrNameLst>
                                          <p:attrName>style.visibility</p:attrName>
                                        </p:attrNameLst>
                                      </p:cBhvr>
                                      <p:to>
                                        <p:strVal val="visible"/>
                                      </p:to>
                                    </p:set>
                                    <p:anim calcmode="lin" valueType="num">
                                      <p:cBhvr additive="base">
                                        <p:cTn id="67" dur="700" fill="hold"/>
                                        <p:tgtEl>
                                          <p:spTgt spid="233"/>
                                        </p:tgtEl>
                                        <p:attrNameLst>
                                          <p:attrName>ppt_x</p:attrName>
                                        </p:attrNameLst>
                                      </p:cBhvr>
                                      <p:tavLst>
                                        <p:tav tm="0">
                                          <p:val>
                                            <p:strVal val="1+#ppt_w/2"/>
                                          </p:val>
                                        </p:tav>
                                        <p:tav tm="100000">
                                          <p:val>
                                            <p:strVal val="#ppt_x"/>
                                          </p:val>
                                        </p:tav>
                                      </p:tavLst>
                                    </p:anim>
                                    <p:anim calcmode="lin" valueType="num">
                                      <p:cBhvr additive="base">
                                        <p:cTn id="68" dur="700" fill="hold"/>
                                        <p:tgtEl>
                                          <p:spTgt spid="233"/>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56"/>
                                        </p:tgtEl>
                                        <p:attrNameLst>
                                          <p:attrName>style.visibility</p:attrName>
                                        </p:attrNameLst>
                                      </p:cBhvr>
                                      <p:to>
                                        <p:strVal val="visible"/>
                                      </p:to>
                                    </p:set>
                                    <p:anim calcmode="lin" valueType="num">
                                      <p:cBhvr additive="base">
                                        <p:cTn id="73" dur="600" fill="hold"/>
                                        <p:tgtEl>
                                          <p:spTgt spid="256"/>
                                        </p:tgtEl>
                                        <p:attrNameLst>
                                          <p:attrName>ppt_x</p:attrName>
                                        </p:attrNameLst>
                                      </p:cBhvr>
                                      <p:tavLst>
                                        <p:tav tm="0">
                                          <p:val>
                                            <p:strVal val="0-#ppt_w/2"/>
                                          </p:val>
                                        </p:tav>
                                        <p:tav tm="100000">
                                          <p:val>
                                            <p:strVal val="#ppt_x"/>
                                          </p:val>
                                        </p:tav>
                                      </p:tavLst>
                                    </p:anim>
                                    <p:anim calcmode="lin" valueType="num">
                                      <p:cBhvr additive="base">
                                        <p:cTn id="74" dur="600" fill="hold"/>
                                        <p:tgtEl>
                                          <p:spTgt spid="256"/>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222"/>
                                        </p:tgtEl>
                                        <p:attrNameLst>
                                          <p:attrName>style.visibility</p:attrName>
                                        </p:attrNameLst>
                                      </p:cBhvr>
                                      <p:to>
                                        <p:strVal val="visible"/>
                                      </p:to>
                                    </p:set>
                                    <p:anim calcmode="lin" valueType="num">
                                      <p:cBhvr additive="base">
                                        <p:cTn id="77" dur="650" fill="hold"/>
                                        <p:tgtEl>
                                          <p:spTgt spid="222"/>
                                        </p:tgtEl>
                                        <p:attrNameLst>
                                          <p:attrName>ppt_x</p:attrName>
                                        </p:attrNameLst>
                                      </p:cBhvr>
                                      <p:tavLst>
                                        <p:tav tm="0">
                                          <p:val>
                                            <p:strVal val="0-#ppt_w/2"/>
                                          </p:val>
                                        </p:tav>
                                        <p:tav tm="100000">
                                          <p:val>
                                            <p:strVal val="#ppt_x"/>
                                          </p:val>
                                        </p:tav>
                                      </p:tavLst>
                                    </p:anim>
                                    <p:anim calcmode="lin" valueType="num">
                                      <p:cBhvr additive="base">
                                        <p:cTn id="78" dur="650" fill="hold"/>
                                        <p:tgtEl>
                                          <p:spTgt spid="222"/>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234"/>
                                        </p:tgtEl>
                                        <p:attrNameLst>
                                          <p:attrName>style.visibility</p:attrName>
                                        </p:attrNameLst>
                                      </p:cBhvr>
                                      <p:to>
                                        <p:strVal val="visible"/>
                                      </p:to>
                                    </p:set>
                                    <p:anim calcmode="lin" valueType="num">
                                      <p:cBhvr additive="base">
                                        <p:cTn id="81" dur="700" fill="hold"/>
                                        <p:tgtEl>
                                          <p:spTgt spid="234"/>
                                        </p:tgtEl>
                                        <p:attrNameLst>
                                          <p:attrName>ppt_x</p:attrName>
                                        </p:attrNameLst>
                                      </p:cBhvr>
                                      <p:tavLst>
                                        <p:tav tm="0">
                                          <p:val>
                                            <p:strVal val="0-#ppt_w/2"/>
                                          </p:val>
                                        </p:tav>
                                        <p:tav tm="100000">
                                          <p:val>
                                            <p:strVal val="#ppt_x"/>
                                          </p:val>
                                        </p:tav>
                                      </p:tavLst>
                                    </p:anim>
                                    <p:anim calcmode="lin" valueType="num">
                                      <p:cBhvr additive="base">
                                        <p:cTn id="82" dur="700" fill="hold"/>
                                        <p:tgtEl>
                                          <p:spTgt spid="234"/>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2" fill="hold" nodeType="clickEffect">
                                  <p:stCondLst>
                                    <p:cond delay="0"/>
                                  </p:stCondLst>
                                  <p:childTnLst>
                                    <p:set>
                                      <p:cBhvr>
                                        <p:cTn id="86" dur="1" fill="hold">
                                          <p:stCondLst>
                                            <p:cond delay="0"/>
                                          </p:stCondLst>
                                        </p:cTn>
                                        <p:tgtEl>
                                          <p:spTgt spid="50"/>
                                        </p:tgtEl>
                                        <p:attrNameLst>
                                          <p:attrName>style.visibility</p:attrName>
                                        </p:attrNameLst>
                                      </p:cBhvr>
                                      <p:to>
                                        <p:strVal val="visible"/>
                                      </p:to>
                                    </p:set>
                                    <p:anim calcmode="lin" valueType="num">
                                      <p:cBhvr additive="base">
                                        <p:cTn id="87" dur="600" fill="hold"/>
                                        <p:tgtEl>
                                          <p:spTgt spid="50"/>
                                        </p:tgtEl>
                                        <p:attrNameLst>
                                          <p:attrName>ppt_x</p:attrName>
                                        </p:attrNameLst>
                                      </p:cBhvr>
                                      <p:tavLst>
                                        <p:tav tm="0">
                                          <p:val>
                                            <p:strVal val="1+#ppt_w/2"/>
                                          </p:val>
                                        </p:tav>
                                        <p:tav tm="100000">
                                          <p:val>
                                            <p:strVal val="#ppt_x"/>
                                          </p:val>
                                        </p:tav>
                                      </p:tavLst>
                                    </p:anim>
                                    <p:anim calcmode="lin" valueType="num">
                                      <p:cBhvr additive="base">
                                        <p:cTn id="88" dur="600" fill="hold"/>
                                        <p:tgtEl>
                                          <p:spTgt spid="50"/>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53"/>
                                        </p:tgtEl>
                                        <p:attrNameLst>
                                          <p:attrName>style.visibility</p:attrName>
                                        </p:attrNameLst>
                                      </p:cBhvr>
                                      <p:to>
                                        <p:strVal val="visible"/>
                                      </p:to>
                                    </p:set>
                                    <p:anim calcmode="lin" valueType="num">
                                      <p:cBhvr additive="base">
                                        <p:cTn id="91" dur="650" fill="hold"/>
                                        <p:tgtEl>
                                          <p:spTgt spid="53"/>
                                        </p:tgtEl>
                                        <p:attrNameLst>
                                          <p:attrName>ppt_x</p:attrName>
                                        </p:attrNameLst>
                                      </p:cBhvr>
                                      <p:tavLst>
                                        <p:tav tm="0">
                                          <p:val>
                                            <p:strVal val="1+#ppt_w/2"/>
                                          </p:val>
                                        </p:tav>
                                        <p:tav tm="100000">
                                          <p:val>
                                            <p:strVal val="#ppt_x"/>
                                          </p:val>
                                        </p:tav>
                                      </p:tavLst>
                                    </p:anim>
                                    <p:anim calcmode="lin" valueType="num">
                                      <p:cBhvr additive="base">
                                        <p:cTn id="92" dur="650" fill="hold"/>
                                        <p:tgtEl>
                                          <p:spTgt spid="53"/>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54"/>
                                        </p:tgtEl>
                                        <p:attrNameLst>
                                          <p:attrName>style.visibility</p:attrName>
                                        </p:attrNameLst>
                                      </p:cBhvr>
                                      <p:to>
                                        <p:strVal val="visible"/>
                                      </p:to>
                                    </p:set>
                                    <p:anim calcmode="lin" valueType="num">
                                      <p:cBhvr additive="base">
                                        <p:cTn id="95" dur="700" fill="hold"/>
                                        <p:tgtEl>
                                          <p:spTgt spid="54"/>
                                        </p:tgtEl>
                                        <p:attrNameLst>
                                          <p:attrName>ppt_x</p:attrName>
                                        </p:attrNameLst>
                                      </p:cBhvr>
                                      <p:tavLst>
                                        <p:tav tm="0">
                                          <p:val>
                                            <p:strVal val="1+#ppt_w/2"/>
                                          </p:val>
                                        </p:tav>
                                        <p:tav tm="100000">
                                          <p:val>
                                            <p:strVal val="#ppt_x"/>
                                          </p:val>
                                        </p:tav>
                                      </p:tavLst>
                                    </p:anim>
                                    <p:anim calcmode="lin" valueType="num">
                                      <p:cBhvr additive="base">
                                        <p:cTn id="96" dur="7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p:bldP spid="220" grpId="0"/>
      <p:bldP spid="222" grpId="0"/>
      <p:bldP spid="226" grpId="0"/>
      <p:bldP spid="228" grpId="0"/>
      <p:bldP spid="230" grpId="0"/>
      <p:bldP spid="231" grpId="0"/>
      <p:bldP spid="232" grpId="0"/>
      <p:bldP spid="233" grpId="0"/>
      <p:bldP spid="234" grpId="0"/>
      <p:bldP spid="235" grpId="0"/>
      <p:bldP spid="237" grpId="0" animBg="1"/>
      <p:bldP spid="247" grpId="0" animBg="1"/>
      <p:bldP spid="256" grpId="0" animBg="1"/>
      <p:bldP spid="53" grpId="0"/>
      <p:bldP spid="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FFFFF"/>
                </a:solidFill>
              </a:rPr>
              <a:t>ABOUT THE </a:t>
            </a:r>
            <a:r>
              <a:rPr lang="es" dirty="0" smtClean="0">
                <a:solidFill>
                  <a:srgbClr val="FFFFFF"/>
                </a:solidFill>
              </a:rPr>
              <a:t>PROJECT</a:t>
            </a:r>
            <a:endParaRPr dirty="0">
              <a:solidFill>
                <a:srgbClr val="FFFFFF"/>
              </a:solidFill>
            </a:endParaRPr>
          </a:p>
        </p:txBody>
      </p:sp>
      <p:sp>
        <p:nvSpPr>
          <p:cNvPr id="297" name="Google Shape;297;p26"/>
          <p:cNvSpPr txBox="1">
            <a:spLocks noGrp="1"/>
          </p:cNvSpPr>
          <p:nvPr>
            <p:ph type="subTitle" idx="1"/>
          </p:nvPr>
        </p:nvSpPr>
        <p:spPr>
          <a:xfrm>
            <a:off x="4893700" y="2419339"/>
            <a:ext cx="3457500" cy="1420500"/>
          </a:xfrm>
          <a:prstGeom prst="rect">
            <a:avLst/>
          </a:prstGeom>
        </p:spPr>
        <p:txBody>
          <a:bodyPr spcFirstLastPara="1" wrap="square" lIns="91425" tIns="91425" rIns="91425" bIns="91425" anchor="t" anchorCtr="0">
            <a:noAutofit/>
          </a:bodyPr>
          <a:lstStyle/>
          <a:p>
            <a:pPr marL="0" lvl="0" indent="0" algn="just"/>
            <a:r>
              <a:rPr lang="en-US" dirty="0"/>
              <a:t>The ETG Project Tracker is a comprehensive project management application that helps teams streamline their workflow and collaborate effectively. Built using cutting-edge technologies like React, Spring Boot, and MySQL, the application offers a user-friendly interface and powerful features to manage projects, tasks, and team members. With its robust architecture and scalable design, the ETG Project Tracker is the perfect solution for businesses looking to optimize their project management processes.</a:t>
            </a:r>
            <a:endParaRPr dirty="0">
              <a:solidFill>
                <a:srgbClr val="FFFFFF"/>
              </a:solidFill>
            </a:endParaRPr>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 name="Group 1"/>
          <p:cNvGrpSpPr/>
          <p:nvPr/>
        </p:nvGrpSpPr>
        <p:grpSpPr>
          <a:xfrm>
            <a:off x="1112845" y="1068391"/>
            <a:ext cx="2684019" cy="2922856"/>
            <a:chOff x="1112845" y="1068391"/>
            <a:chExt cx="2684019" cy="2922856"/>
          </a:xfrm>
        </p:grpSpPr>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6"/>
            <p:cNvGrpSpPr/>
            <p:nvPr/>
          </p:nvGrpSpPr>
          <p:grpSpPr>
            <a:xfrm>
              <a:off x="2624430" y="1068391"/>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3390291" y="1782576"/>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3208667" y="3620568"/>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6"/>
            <p:cNvGrpSpPr/>
            <p:nvPr/>
          </p:nvGrpSpPr>
          <p:grpSpPr>
            <a:xfrm>
              <a:off x="1112845" y="3454559"/>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6"/>
            <p:cNvGrpSpPr/>
            <p:nvPr/>
          </p:nvGrpSpPr>
          <p:grpSpPr>
            <a:xfrm>
              <a:off x="1126337" y="1869842"/>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96"/>
                                        </p:tgtEl>
                                        <p:attrNameLst>
                                          <p:attrName>style.visibility</p:attrName>
                                        </p:attrNameLst>
                                      </p:cBhvr>
                                      <p:to>
                                        <p:strVal val="visible"/>
                                      </p:to>
                                    </p:set>
                                    <p:anim calcmode="lin" valueType="num">
                                      <p:cBhvr additive="base">
                                        <p:cTn id="11" dur="1000" fill="hold"/>
                                        <p:tgtEl>
                                          <p:spTgt spid="296"/>
                                        </p:tgtEl>
                                        <p:attrNameLst>
                                          <p:attrName>ppt_x</p:attrName>
                                        </p:attrNameLst>
                                      </p:cBhvr>
                                      <p:tavLst>
                                        <p:tav tm="0">
                                          <p:val>
                                            <p:strVal val="1+#ppt_w/2"/>
                                          </p:val>
                                        </p:tav>
                                        <p:tav tm="100000">
                                          <p:val>
                                            <p:strVal val="#ppt_x"/>
                                          </p:val>
                                        </p:tav>
                                      </p:tavLst>
                                    </p:anim>
                                    <p:anim calcmode="lin" valueType="num">
                                      <p:cBhvr additive="base">
                                        <p:cTn id="12" dur="1000" fill="hold"/>
                                        <p:tgtEl>
                                          <p:spTgt spid="29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98"/>
                                        </p:tgtEl>
                                        <p:attrNameLst>
                                          <p:attrName>style.visibility</p:attrName>
                                        </p:attrNameLst>
                                      </p:cBhvr>
                                      <p:to>
                                        <p:strVal val="visible"/>
                                      </p:to>
                                    </p:set>
                                    <p:anim calcmode="lin" valueType="num">
                                      <p:cBhvr additive="base">
                                        <p:cTn id="15" dur="1000" fill="hold"/>
                                        <p:tgtEl>
                                          <p:spTgt spid="298"/>
                                        </p:tgtEl>
                                        <p:attrNameLst>
                                          <p:attrName>ppt_x</p:attrName>
                                        </p:attrNameLst>
                                      </p:cBhvr>
                                      <p:tavLst>
                                        <p:tav tm="0">
                                          <p:val>
                                            <p:strVal val="1+#ppt_w/2"/>
                                          </p:val>
                                        </p:tav>
                                        <p:tav tm="100000">
                                          <p:val>
                                            <p:strVal val="#ppt_x"/>
                                          </p:val>
                                        </p:tav>
                                      </p:tavLst>
                                    </p:anim>
                                    <p:anim calcmode="lin" valueType="num">
                                      <p:cBhvr additive="base">
                                        <p:cTn id="16" dur="1000" fill="hold"/>
                                        <p:tgtEl>
                                          <p:spTgt spid="29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97">
                                            <p:txEl>
                                              <p:pRg st="0" end="0"/>
                                            </p:txEl>
                                          </p:spTgt>
                                        </p:tgtEl>
                                        <p:attrNameLst>
                                          <p:attrName>style.visibility</p:attrName>
                                        </p:attrNameLst>
                                      </p:cBhvr>
                                      <p:to>
                                        <p:strVal val="visible"/>
                                      </p:to>
                                    </p:set>
                                    <p:anim calcmode="lin" valueType="num">
                                      <p:cBhvr additive="base">
                                        <p:cTn id="19" dur="1000" fill="hold"/>
                                        <p:tgtEl>
                                          <p:spTgt spid="297">
                                            <p:txEl>
                                              <p:pRg st="0" end="0"/>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29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0"/>
      <p:bldP spid="29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36"/>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PROJECT </a:t>
            </a:r>
            <a:r>
              <a:rPr lang="es" dirty="0" smtClean="0"/>
              <a:t>STAGES</a:t>
            </a:r>
            <a:endParaRPr dirty="0"/>
          </a:p>
        </p:txBody>
      </p:sp>
      <p:grpSp>
        <p:nvGrpSpPr>
          <p:cNvPr id="5" name="Group 4"/>
          <p:cNvGrpSpPr/>
          <p:nvPr/>
        </p:nvGrpSpPr>
        <p:grpSpPr>
          <a:xfrm>
            <a:off x="2564388" y="1402550"/>
            <a:ext cx="3634213" cy="3817146"/>
            <a:chOff x="2564388" y="1402550"/>
            <a:chExt cx="3634213" cy="3817146"/>
          </a:xfrm>
        </p:grpSpPr>
        <p:sp>
          <p:nvSpPr>
            <p:cNvPr id="752" name="Google Shape;752;p36"/>
            <p:cNvSpPr/>
            <p:nvPr/>
          </p:nvSpPr>
          <p:spPr>
            <a:xfrm>
              <a:off x="4346435" y="4146005"/>
              <a:ext cx="214487" cy="192778"/>
            </a:xfrm>
            <a:custGeom>
              <a:avLst/>
              <a:gdLst/>
              <a:ahLst/>
              <a:cxnLst/>
              <a:rect l="l" t="t" r="r" b="b"/>
              <a:pathLst>
                <a:path w="10819" h="9724" extrusionOk="0">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4402857" y="4191782"/>
              <a:ext cx="101643" cy="101226"/>
            </a:xfrm>
            <a:custGeom>
              <a:avLst/>
              <a:gdLst/>
              <a:ahLst/>
              <a:cxnLst/>
              <a:rect l="l" t="t" r="r" b="b"/>
              <a:pathLst>
                <a:path w="5127" h="5106" fill="none" extrusionOk="0">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w="19350"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453451" y="4174355"/>
              <a:ext cx="20" cy="68039"/>
            </a:xfrm>
            <a:custGeom>
              <a:avLst/>
              <a:gdLst/>
              <a:ahLst/>
              <a:cxnLst/>
              <a:rect l="l" t="t" r="r" b="b"/>
              <a:pathLst>
                <a:path w="1" h="3432" extrusionOk="0">
                  <a:moveTo>
                    <a:pt x="1" y="0"/>
                  </a:moveTo>
                  <a:lnTo>
                    <a:pt x="1" y="343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4453451" y="4174355"/>
              <a:ext cx="20" cy="68039"/>
            </a:xfrm>
            <a:custGeom>
              <a:avLst/>
              <a:gdLst/>
              <a:ahLst/>
              <a:cxnLst/>
              <a:rect l="l" t="t" r="r" b="b"/>
              <a:pathLst>
                <a:path w="1" h="3432" fill="none" extrusionOk="0">
                  <a:moveTo>
                    <a:pt x="1" y="0"/>
                  </a:moveTo>
                  <a:lnTo>
                    <a:pt x="1" y="3432"/>
                  </a:lnTo>
                </a:path>
              </a:pathLst>
            </a:custGeom>
            <a:solidFill>
              <a:srgbClr val="0E2A47"/>
            </a:solidFill>
            <a:ln w="19875"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highlight>
                  <a:srgbClr val="0E2A47"/>
                </a:highlight>
              </a:endParaRPr>
            </a:p>
          </p:txBody>
        </p:sp>
        <p:sp>
          <p:nvSpPr>
            <p:cNvPr id="756" name="Google Shape;756;p36"/>
            <p:cNvSpPr/>
            <p:nvPr/>
          </p:nvSpPr>
          <p:spPr>
            <a:xfrm>
              <a:off x="3124390" y="2917872"/>
              <a:ext cx="1329484" cy="1205875"/>
            </a:xfrm>
            <a:custGeom>
              <a:avLst/>
              <a:gdLst/>
              <a:ahLst/>
              <a:cxnLst/>
              <a:rect l="l" t="t" r="r" b="b"/>
              <a:pathLst>
                <a:path w="67061" h="60826" fill="none" extrusionOk="0">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2931510" y="2335050"/>
              <a:ext cx="1900682" cy="1451448"/>
            </a:xfrm>
            <a:custGeom>
              <a:avLst/>
              <a:gdLst/>
              <a:ahLst/>
              <a:cxnLst/>
              <a:rect l="l" t="t" r="r" b="b"/>
              <a:pathLst>
                <a:path w="95873" h="73213" fill="none" extrusionOk="0">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3797852" y="2496843"/>
              <a:ext cx="1932620" cy="998050"/>
            </a:xfrm>
            <a:custGeom>
              <a:avLst/>
              <a:gdLst/>
              <a:ahLst/>
              <a:cxnLst/>
              <a:rect l="l" t="t" r="r" b="b"/>
              <a:pathLst>
                <a:path w="97484" h="50343" fill="none" extrusionOk="0">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2689247" y="1962553"/>
              <a:ext cx="829637" cy="598596"/>
            </a:xfrm>
            <a:custGeom>
              <a:avLst/>
              <a:gdLst/>
              <a:ahLst/>
              <a:cxnLst/>
              <a:rect l="l" t="t" r="r" b="b"/>
              <a:pathLst>
                <a:path w="41848" h="30194" fill="none" extrusionOk="0">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453867" y="3595260"/>
              <a:ext cx="1633144" cy="321502"/>
            </a:xfrm>
            <a:custGeom>
              <a:avLst/>
              <a:gdLst/>
              <a:ahLst/>
              <a:cxnLst/>
              <a:rect l="l" t="t" r="r" b="b"/>
              <a:pathLst>
                <a:path w="82378" h="16217" fill="none" extrusionOk="0">
                  <a:moveTo>
                    <a:pt x="1" y="16217"/>
                  </a:moveTo>
                  <a:lnTo>
                    <a:pt x="71413" y="16217"/>
                  </a:lnTo>
                  <a:cubicBezTo>
                    <a:pt x="77460" y="16217"/>
                    <a:pt x="82377" y="11321"/>
                    <a:pt x="82377" y="5253"/>
                  </a:cubicBezTo>
                  <a:lnTo>
                    <a:pt x="82377"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631915" y="3774044"/>
              <a:ext cx="24920" cy="24920"/>
            </a:xfrm>
            <a:custGeom>
              <a:avLst/>
              <a:gdLst/>
              <a:ahLst/>
              <a:cxnLst/>
              <a:rect l="l" t="t" r="r" b="b"/>
              <a:pathLst>
                <a:path w="1257" h="1257" extrusionOk="0">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4412611" y="3774044"/>
              <a:ext cx="24900" cy="24920"/>
            </a:xfrm>
            <a:custGeom>
              <a:avLst/>
              <a:gdLst/>
              <a:ahLst/>
              <a:cxnLst/>
              <a:rect l="l" t="t" r="r" b="b"/>
              <a:pathLst>
                <a:path w="1256" h="1257" extrusionOk="0">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4441236" y="3917546"/>
              <a:ext cx="24900" cy="24920"/>
            </a:xfrm>
            <a:custGeom>
              <a:avLst/>
              <a:gdLst/>
              <a:ahLst/>
              <a:cxnLst/>
              <a:rect l="l" t="t" r="r" b="b"/>
              <a:pathLst>
                <a:path w="1256" h="1257" extrusionOk="0">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412611" y="3482435"/>
              <a:ext cx="24900" cy="24920"/>
            </a:xfrm>
            <a:custGeom>
              <a:avLst/>
              <a:gdLst/>
              <a:ahLst/>
              <a:cxnLst/>
              <a:rect l="l" t="t" r="r" b="b"/>
              <a:pathLst>
                <a:path w="1256" h="1257" extrusionOk="0">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4791332" y="3482435"/>
              <a:ext cx="24900" cy="24920"/>
            </a:xfrm>
            <a:custGeom>
              <a:avLst/>
              <a:gdLst/>
              <a:ahLst/>
              <a:cxnLst/>
              <a:rect l="l" t="t" r="r" b="b"/>
              <a:pathLst>
                <a:path w="1256" h="1257" extrusionOk="0">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3813811" y="3207003"/>
              <a:ext cx="24920" cy="24900"/>
            </a:xfrm>
            <a:custGeom>
              <a:avLst/>
              <a:gdLst/>
              <a:ahLst/>
              <a:cxnLst/>
              <a:rect l="l" t="t" r="r" b="b"/>
              <a:pathLst>
                <a:path w="1257" h="1256" extrusionOk="0">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3111523" y="2905421"/>
              <a:ext cx="25336" cy="24920"/>
            </a:xfrm>
            <a:custGeom>
              <a:avLst/>
              <a:gdLst/>
              <a:ahLst/>
              <a:cxnLst/>
              <a:rect l="l" t="t" r="r" b="b"/>
              <a:pathLst>
                <a:path w="1278" h="1257" extrusionOk="0">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3506441" y="1950519"/>
              <a:ext cx="24900" cy="24920"/>
            </a:xfrm>
            <a:custGeom>
              <a:avLst/>
              <a:gdLst/>
              <a:ahLst/>
              <a:cxnLst/>
              <a:rect l="l" t="t" r="r" b="b"/>
              <a:pathLst>
                <a:path w="1256" h="1257" extrusionOk="0">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2676816" y="2310169"/>
              <a:ext cx="24900" cy="24900"/>
            </a:xfrm>
            <a:custGeom>
              <a:avLst/>
              <a:gdLst/>
              <a:ahLst/>
              <a:cxnLst/>
              <a:rect l="l" t="t" r="r" b="b"/>
              <a:pathLst>
                <a:path w="1256" h="1256" extrusionOk="0">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4819741" y="2322619"/>
              <a:ext cx="24900" cy="24900"/>
            </a:xfrm>
            <a:custGeom>
              <a:avLst/>
              <a:gdLst/>
              <a:ahLst/>
              <a:cxnLst/>
              <a:rect l="l" t="t" r="r" b="b"/>
              <a:pathLst>
                <a:path w="1256" h="1256" extrusionOk="0">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5718021" y="2486475"/>
              <a:ext cx="24920" cy="24900"/>
            </a:xfrm>
            <a:custGeom>
              <a:avLst/>
              <a:gdLst/>
              <a:ahLst/>
              <a:cxnLst/>
              <a:rect l="l" t="t" r="r" b="b"/>
              <a:pathLst>
                <a:path w="1257" h="1256" extrusionOk="0">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6074147" y="3592780"/>
              <a:ext cx="24900" cy="24900"/>
            </a:xfrm>
            <a:custGeom>
              <a:avLst/>
              <a:gdLst/>
              <a:ahLst/>
              <a:cxnLst/>
              <a:rect l="l" t="t" r="r" b="b"/>
              <a:pathLst>
                <a:path w="1256" h="1256" extrusionOk="0">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5523060" y="3902650"/>
              <a:ext cx="24920" cy="24900"/>
            </a:xfrm>
            <a:custGeom>
              <a:avLst/>
              <a:gdLst/>
              <a:ahLst/>
              <a:cxnLst/>
              <a:rect l="l" t="t" r="r" b="b"/>
              <a:pathLst>
                <a:path w="1257" h="1256" extrusionOk="0">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5533230" y="2186975"/>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5533627" y="1961304"/>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5758880" y="1961721"/>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5758880" y="2187391"/>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3533820" y="1402550"/>
              <a:ext cx="560017" cy="155587"/>
            </a:xfrm>
            <a:custGeom>
              <a:avLst/>
              <a:gdLst/>
              <a:ahLst/>
              <a:cxnLst/>
              <a:rect l="l" t="t" r="r" b="b"/>
              <a:pathLst>
                <a:path w="28248" h="7848" fill="none" extrusionOk="0">
                  <a:moveTo>
                    <a:pt x="0" y="7847"/>
                  </a:moveTo>
                  <a:cubicBezTo>
                    <a:pt x="2930" y="3139"/>
                    <a:pt x="8160" y="1"/>
                    <a:pt x="14124" y="1"/>
                  </a:cubicBezTo>
                  <a:cubicBezTo>
                    <a:pt x="20087" y="1"/>
                    <a:pt x="25318" y="3139"/>
                    <a:pt x="28247" y="7847"/>
                  </a:cubicBez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4065023" y="1536897"/>
              <a:ext cx="53072" cy="53151"/>
            </a:xfrm>
            <a:custGeom>
              <a:avLst/>
              <a:gdLst/>
              <a:ahLst/>
              <a:cxnLst/>
              <a:rect l="l" t="t" r="r" b="b"/>
              <a:pathLst>
                <a:path w="2677" h="2681" extrusionOk="0">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5188093" y="1744357"/>
              <a:ext cx="560017" cy="155587"/>
            </a:xfrm>
            <a:custGeom>
              <a:avLst/>
              <a:gdLst/>
              <a:ahLst/>
              <a:cxnLst/>
              <a:rect l="l" t="t" r="r" b="b"/>
              <a:pathLst>
                <a:path w="28248" h="7848" fill="none" extrusionOk="0">
                  <a:moveTo>
                    <a:pt x="28247" y="7847"/>
                  </a:moveTo>
                  <a:cubicBezTo>
                    <a:pt x="25297" y="3139"/>
                    <a:pt x="20066" y="1"/>
                    <a:pt x="14124" y="1"/>
                  </a:cubicBezTo>
                  <a:cubicBezTo>
                    <a:pt x="8161" y="1"/>
                    <a:pt x="2930" y="3139"/>
                    <a:pt x="1" y="7847"/>
                  </a:cubicBez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5168701" y="1888170"/>
              <a:ext cx="53428" cy="53250"/>
            </a:xfrm>
            <a:custGeom>
              <a:avLst/>
              <a:gdLst/>
              <a:ahLst/>
              <a:cxnLst/>
              <a:rect l="l" t="t" r="r" b="b"/>
              <a:pathLst>
                <a:path w="2695" h="2686" extrusionOk="0">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3388620" y="1625723"/>
              <a:ext cx="260520" cy="260520"/>
            </a:xfrm>
            <a:custGeom>
              <a:avLst/>
              <a:gdLst/>
              <a:ahLst/>
              <a:cxnLst/>
              <a:rect l="l" t="t" r="r" b="b"/>
              <a:pathLst>
                <a:path w="13141" h="13141" extrusionOk="0">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3397343" y="1648125"/>
              <a:ext cx="243094" cy="215775"/>
            </a:xfrm>
            <a:custGeom>
              <a:avLst/>
              <a:gdLst/>
              <a:ahLst/>
              <a:cxnLst/>
              <a:rect l="l" t="t" r="r" b="b"/>
              <a:pathLst>
                <a:path w="12262" h="10884" extrusionOk="0">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3518871" y="1670111"/>
              <a:ext cx="46490" cy="113260"/>
            </a:xfrm>
            <a:custGeom>
              <a:avLst/>
              <a:gdLst/>
              <a:ahLst/>
              <a:cxnLst/>
              <a:rect l="l" t="t" r="r" b="b"/>
              <a:pathLst>
                <a:path w="2345" h="5713" fill="none" extrusionOk="0">
                  <a:moveTo>
                    <a:pt x="1" y="0"/>
                  </a:moveTo>
                  <a:lnTo>
                    <a:pt x="1" y="4332"/>
                  </a:lnTo>
                  <a:lnTo>
                    <a:pt x="2344" y="5713"/>
                  </a:lnTo>
                </a:path>
              </a:pathLst>
            </a:custGeom>
            <a:solidFill>
              <a:schemeClr val="accent1"/>
            </a:solidFill>
            <a:ln w="19050" cap="rnd"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4503232" y="1735237"/>
              <a:ext cx="233975" cy="174242"/>
            </a:xfrm>
            <a:custGeom>
              <a:avLst/>
              <a:gdLst/>
              <a:ahLst/>
              <a:cxnLst/>
              <a:rect l="l" t="t" r="r" b="b"/>
              <a:pathLst>
                <a:path w="11802" h="8789" extrusionOk="0">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4090908" y="3286641"/>
              <a:ext cx="233558" cy="174242"/>
            </a:xfrm>
            <a:custGeom>
              <a:avLst/>
              <a:gdLst/>
              <a:ahLst/>
              <a:cxnLst/>
              <a:rect l="l" t="t" r="r" b="b"/>
              <a:pathLst>
                <a:path w="11781" h="8789" extrusionOk="0">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3659095" y="2851081"/>
              <a:ext cx="334349" cy="290397"/>
            </a:xfrm>
            <a:custGeom>
              <a:avLst/>
              <a:gdLst/>
              <a:ahLst/>
              <a:cxnLst/>
              <a:rect l="l" t="t" r="r" b="b"/>
              <a:pathLst>
                <a:path w="16865" h="14648" extrusionOk="0">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5968770" y="3373753"/>
              <a:ext cx="229415" cy="151840"/>
            </a:xfrm>
            <a:custGeom>
              <a:avLst/>
              <a:gdLst/>
              <a:ahLst/>
              <a:cxnLst/>
              <a:rect l="l" t="t" r="r" b="b"/>
              <a:pathLst>
                <a:path w="11572" h="7659" extrusionOk="0">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5968770" y="3373753"/>
              <a:ext cx="229831" cy="122816"/>
            </a:xfrm>
            <a:custGeom>
              <a:avLst/>
              <a:gdLst/>
              <a:ahLst/>
              <a:cxnLst/>
              <a:rect l="l" t="t" r="r" b="b"/>
              <a:pathLst>
                <a:path w="11593" h="6195" extrusionOk="0">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2564388" y="2131385"/>
              <a:ext cx="274219" cy="111179"/>
            </a:xfrm>
            <a:custGeom>
              <a:avLst/>
              <a:gdLst/>
              <a:ahLst/>
              <a:cxnLst/>
              <a:rect l="l" t="t" r="r" b="b"/>
              <a:pathLst>
                <a:path w="13832" h="5608" extrusionOk="0">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2564388" y="2106504"/>
              <a:ext cx="191668" cy="136059"/>
            </a:xfrm>
            <a:custGeom>
              <a:avLst/>
              <a:gdLst/>
              <a:ahLst/>
              <a:cxnLst/>
              <a:rect l="l" t="t" r="r" b="b"/>
              <a:pathLst>
                <a:path w="9668" h="6863" extrusionOk="0">
                  <a:moveTo>
                    <a:pt x="6926" y="0"/>
                  </a:moveTo>
                  <a:lnTo>
                    <a:pt x="1" y="6863"/>
                  </a:lnTo>
                  <a:lnTo>
                    <a:pt x="1" y="6863"/>
                  </a:lnTo>
                  <a:lnTo>
                    <a:pt x="9667" y="816"/>
                  </a:lnTo>
                  <a:lnTo>
                    <a:pt x="6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990143" y="2710870"/>
              <a:ext cx="192897" cy="218313"/>
            </a:xfrm>
            <a:custGeom>
              <a:avLst/>
              <a:gdLst/>
              <a:ahLst/>
              <a:cxnLst/>
              <a:rect l="l" t="t" r="r" b="b"/>
              <a:pathLst>
                <a:path w="9730" h="11012" extrusionOk="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602378" y="2749456"/>
              <a:ext cx="101643" cy="101643"/>
            </a:xfrm>
            <a:custGeom>
              <a:avLst/>
              <a:gdLst/>
              <a:ahLst/>
              <a:cxnLst/>
              <a:rect l="l" t="t" r="r" b="b"/>
              <a:pathLst>
                <a:path w="5127" h="5127" extrusionOk="0">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581224" y="2861865"/>
              <a:ext cx="143533" cy="143969"/>
            </a:xfrm>
            <a:custGeom>
              <a:avLst/>
              <a:gdLst/>
              <a:ahLst/>
              <a:cxnLst/>
              <a:rect l="l" t="t" r="r" b="b"/>
              <a:pathLst>
                <a:path w="7240" h="7262" extrusionOk="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4527716" y="2249186"/>
              <a:ext cx="8307" cy="12470"/>
            </a:xfrm>
            <a:custGeom>
              <a:avLst/>
              <a:gdLst/>
              <a:ahLst/>
              <a:cxnLst/>
              <a:rect l="l" t="t" r="r" b="b"/>
              <a:pathLst>
                <a:path w="419" h="629" extrusionOk="0">
                  <a:moveTo>
                    <a:pt x="84" y="1"/>
                  </a:moveTo>
                  <a:lnTo>
                    <a:pt x="0" y="566"/>
                  </a:lnTo>
                  <a:lnTo>
                    <a:pt x="356" y="628"/>
                  </a:lnTo>
                  <a:lnTo>
                    <a:pt x="419" y="22"/>
                  </a:lnTo>
                  <a:lnTo>
                    <a:pt x="8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4529778" y="2228866"/>
              <a:ext cx="7910" cy="12054"/>
            </a:xfrm>
            <a:custGeom>
              <a:avLst/>
              <a:gdLst/>
              <a:ahLst/>
              <a:cxnLst/>
              <a:rect l="l" t="t" r="r" b="b"/>
              <a:pathLst>
                <a:path w="399" h="608" extrusionOk="0">
                  <a:moveTo>
                    <a:pt x="64" y="1"/>
                  </a:moveTo>
                  <a:lnTo>
                    <a:pt x="1" y="586"/>
                  </a:lnTo>
                  <a:lnTo>
                    <a:pt x="377" y="607"/>
                  </a:lnTo>
                  <a:lnTo>
                    <a:pt x="398" y="21"/>
                  </a:lnTo>
                  <a:lnTo>
                    <a:pt x="6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4531443" y="2208545"/>
              <a:ext cx="7494" cy="11637"/>
            </a:xfrm>
            <a:custGeom>
              <a:avLst/>
              <a:gdLst/>
              <a:ahLst/>
              <a:cxnLst/>
              <a:rect l="l" t="t" r="r" b="b"/>
              <a:pathLst>
                <a:path w="378" h="587" extrusionOk="0">
                  <a:moveTo>
                    <a:pt x="1" y="0"/>
                  </a:moveTo>
                  <a:lnTo>
                    <a:pt x="1" y="586"/>
                  </a:lnTo>
                  <a:lnTo>
                    <a:pt x="335" y="586"/>
                  </a:lnTo>
                  <a:lnTo>
                    <a:pt x="37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4515266" y="2310010"/>
              <a:ext cx="9972" cy="12629"/>
            </a:xfrm>
            <a:custGeom>
              <a:avLst/>
              <a:gdLst/>
              <a:ahLst/>
              <a:cxnLst/>
              <a:rect l="l" t="t" r="r" b="b"/>
              <a:pathLst>
                <a:path w="503" h="637" extrusionOk="0">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4520658" y="2289432"/>
              <a:ext cx="9139" cy="13283"/>
            </a:xfrm>
            <a:custGeom>
              <a:avLst/>
              <a:gdLst/>
              <a:ahLst/>
              <a:cxnLst/>
              <a:rect l="l" t="t" r="r" b="b"/>
              <a:pathLst>
                <a:path w="461" h="670" extrusionOk="0">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4524802" y="2269527"/>
              <a:ext cx="8743" cy="12450"/>
            </a:xfrm>
            <a:custGeom>
              <a:avLst/>
              <a:gdLst/>
              <a:ahLst/>
              <a:cxnLst/>
              <a:rect l="l" t="t" r="r" b="b"/>
              <a:pathLst>
                <a:path w="441" h="628" extrusionOk="0">
                  <a:moveTo>
                    <a:pt x="105" y="0"/>
                  </a:moveTo>
                  <a:lnTo>
                    <a:pt x="1" y="565"/>
                  </a:lnTo>
                  <a:lnTo>
                    <a:pt x="336" y="628"/>
                  </a:lnTo>
                  <a:lnTo>
                    <a:pt x="440" y="42"/>
                  </a:lnTo>
                  <a:lnTo>
                    <a:pt x="10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4494529" y="2367821"/>
              <a:ext cx="11221" cy="12886"/>
            </a:xfrm>
            <a:custGeom>
              <a:avLst/>
              <a:gdLst/>
              <a:ahLst/>
              <a:cxnLst/>
              <a:rect l="l" t="t" r="r" b="b"/>
              <a:pathLst>
                <a:path w="566" h="650" extrusionOk="0">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4502399" y="2348749"/>
              <a:ext cx="10388" cy="12886"/>
            </a:xfrm>
            <a:custGeom>
              <a:avLst/>
              <a:gdLst/>
              <a:ahLst/>
              <a:cxnLst/>
              <a:rect l="l" t="t" r="r" b="b"/>
              <a:pathLst>
                <a:path w="524" h="650" extrusionOk="0">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4509041" y="2328428"/>
              <a:ext cx="10388" cy="13699"/>
            </a:xfrm>
            <a:custGeom>
              <a:avLst/>
              <a:gdLst/>
              <a:ahLst/>
              <a:cxnLst/>
              <a:rect l="l" t="t" r="r" b="b"/>
              <a:pathLst>
                <a:path w="524" h="691" extrusionOk="0">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4465485" y="2422162"/>
              <a:ext cx="12054" cy="13719"/>
            </a:xfrm>
            <a:custGeom>
              <a:avLst/>
              <a:gdLst/>
              <a:ahLst/>
              <a:cxnLst/>
              <a:rect l="l" t="t" r="r" b="b"/>
              <a:pathLst>
                <a:path w="608" h="692" extrusionOk="0">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4476686" y="2405112"/>
              <a:ext cx="11637" cy="13759"/>
            </a:xfrm>
            <a:custGeom>
              <a:avLst/>
              <a:gdLst/>
              <a:ahLst/>
              <a:cxnLst/>
              <a:rect l="l" t="t" r="r" b="b"/>
              <a:pathLst>
                <a:path w="587" h="694" extrusionOk="0">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4485806" y="2386496"/>
              <a:ext cx="11637" cy="13699"/>
            </a:xfrm>
            <a:custGeom>
              <a:avLst/>
              <a:gdLst/>
              <a:ahLst/>
              <a:cxnLst/>
              <a:rect l="l" t="t" r="r" b="b"/>
              <a:pathLst>
                <a:path w="587" h="691" extrusionOk="0">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4429819" y="2473192"/>
              <a:ext cx="12450" cy="12886"/>
            </a:xfrm>
            <a:custGeom>
              <a:avLst/>
              <a:gdLst/>
              <a:ahLst/>
              <a:cxnLst/>
              <a:rect l="l" t="t" r="r" b="b"/>
              <a:pathLst>
                <a:path w="628" h="650" extrusionOk="0">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4442250" y="2456598"/>
              <a:ext cx="12886" cy="13303"/>
            </a:xfrm>
            <a:custGeom>
              <a:avLst/>
              <a:gdLst/>
              <a:ahLst/>
              <a:cxnLst/>
              <a:rect l="l" t="t" r="r" b="b"/>
              <a:pathLst>
                <a:path w="650" h="671" extrusionOk="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4454700" y="2440381"/>
              <a:ext cx="12054" cy="12926"/>
            </a:xfrm>
            <a:custGeom>
              <a:avLst/>
              <a:gdLst/>
              <a:ahLst/>
              <a:cxnLst/>
              <a:rect l="l" t="t" r="r" b="b"/>
              <a:pathLst>
                <a:path w="608" h="652" extrusionOk="0">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4386680" y="2517580"/>
              <a:ext cx="13283" cy="13283"/>
            </a:xfrm>
            <a:custGeom>
              <a:avLst/>
              <a:gdLst/>
              <a:ahLst/>
              <a:cxnLst/>
              <a:rect l="l" t="t" r="r" b="b"/>
              <a:pathLst>
                <a:path w="670" h="670" extrusionOk="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4402024" y="2504258"/>
              <a:ext cx="12866" cy="12926"/>
            </a:xfrm>
            <a:custGeom>
              <a:avLst/>
              <a:gdLst/>
              <a:ahLst/>
              <a:cxnLst/>
              <a:rect l="l" t="t" r="r" b="b"/>
              <a:pathLst>
                <a:path w="649" h="652" extrusionOk="0">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4415704" y="2488537"/>
              <a:ext cx="13303" cy="13303"/>
            </a:xfrm>
            <a:custGeom>
              <a:avLst/>
              <a:gdLst/>
              <a:ahLst/>
              <a:cxnLst/>
              <a:rect l="l" t="t" r="r" b="b"/>
              <a:pathLst>
                <a:path w="671" h="671" extrusionOk="0">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4338148" y="2556577"/>
              <a:ext cx="12866" cy="12034"/>
            </a:xfrm>
            <a:custGeom>
              <a:avLst/>
              <a:gdLst/>
              <a:ahLst/>
              <a:cxnLst/>
              <a:rect l="l" t="t" r="r" b="b"/>
              <a:pathLst>
                <a:path w="649" h="607" extrusionOk="0">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4354741" y="2543710"/>
              <a:ext cx="13283" cy="12886"/>
            </a:xfrm>
            <a:custGeom>
              <a:avLst/>
              <a:gdLst/>
              <a:ahLst/>
              <a:cxnLst/>
              <a:rect l="l" t="t" r="r" b="b"/>
              <a:pathLst>
                <a:path w="670" h="650" extrusionOk="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4370919" y="2531676"/>
              <a:ext cx="12866" cy="12470"/>
            </a:xfrm>
            <a:custGeom>
              <a:avLst/>
              <a:gdLst/>
              <a:ahLst/>
              <a:cxnLst/>
              <a:rect l="l" t="t" r="r" b="b"/>
              <a:pathLst>
                <a:path w="649" h="629" extrusionOk="0">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4284620" y="2587682"/>
              <a:ext cx="13719" cy="11637"/>
            </a:xfrm>
            <a:custGeom>
              <a:avLst/>
              <a:gdLst/>
              <a:ahLst/>
              <a:cxnLst/>
              <a:rect l="l" t="t" r="r" b="b"/>
              <a:pathLst>
                <a:path w="692" h="587" extrusionOk="0">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4302879" y="2577730"/>
              <a:ext cx="13303" cy="12054"/>
            </a:xfrm>
            <a:custGeom>
              <a:avLst/>
              <a:gdLst/>
              <a:ahLst/>
              <a:cxnLst/>
              <a:rect l="l" t="t" r="r" b="b"/>
              <a:pathLst>
                <a:path w="671" h="608" extrusionOk="0">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4321138" y="2567362"/>
              <a:ext cx="13283" cy="12034"/>
            </a:xfrm>
            <a:custGeom>
              <a:avLst/>
              <a:gdLst/>
              <a:ahLst/>
              <a:cxnLst/>
              <a:rect l="l" t="t" r="r" b="b"/>
              <a:pathLst>
                <a:path w="670" h="607" extrusionOk="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4227801" y="2610918"/>
              <a:ext cx="13283" cy="10388"/>
            </a:xfrm>
            <a:custGeom>
              <a:avLst/>
              <a:gdLst/>
              <a:ahLst/>
              <a:cxnLst/>
              <a:rect l="l" t="t" r="r" b="b"/>
              <a:pathLst>
                <a:path w="670" h="524" extrusionOk="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4246872" y="2604613"/>
              <a:ext cx="12886" cy="10468"/>
            </a:xfrm>
            <a:custGeom>
              <a:avLst/>
              <a:gdLst/>
              <a:ahLst/>
              <a:cxnLst/>
              <a:rect l="l" t="t" r="r" b="b"/>
              <a:pathLst>
                <a:path w="650" h="528" extrusionOk="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4265964" y="2596386"/>
              <a:ext cx="12886" cy="11221"/>
            </a:xfrm>
            <a:custGeom>
              <a:avLst/>
              <a:gdLst/>
              <a:ahLst/>
              <a:cxnLst/>
              <a:rect l="l" t="t" r="r" b="b"/>
              <a:pathLst>
                <a:path w="650" h="566" extrusionOk="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4167651" y="2626679"/>
              <a:ext cx="12470" cy="8723"/>
            </a:xfrm>
            <a:custGeom>
              <a:avLst/>
              <a:gdLst/>
              <a:ahLst/>
              <a:cxnLst/>
              <a:rect l="l" t="t" r="r" b="b"/>
              <a:pathLst>
                <a:path w="629" h="440" extrusionOk="0">
                  <a:moveTo>
                    <a:pt x="565" y="0"/>
                  </a:moveTo>
                  <a:lnTo>
                    <a:pt x="1" y="105"/>
                  </a:lnTo>
                  <a:lnTo>
                    <a:pt x="42" y="440"/>
                  </a:lnTo>
                  <a:lnTo>
                    <a:pt x="628" y="335"/>
                  </a:ln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4187555" y="2621703"/>
              <a:ext cx="13303" cy="9556"/>
            </a:xfrm>
            <a:custGeom>
              <a:avLst/>
              <a:gdLst/>
              <a:ahLst/>
              <a:cxnLst/>
              <a:rect l="l" t="t" r="r" b="b"/>
              <a:pathLst>
                <a:path w="671" h="482" extrusionOk="0">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4207896" y="2617143"/>
              <a:ext cx="12450" cy="9972"/>
            </a:xfrm>
            <a:custGeom>
              <a:avLst/>
              <a:gdLst/>
              <a:ahLst/>
              <a:cxnLst/>
              <a:rect l="l" t="t" r="r" b="b"/>
              <a:pathLst>
                <a:path w="628" h="503" extrusionOk="0">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4106252" y="2633320"/>
              <a:ext cx="12054" cy="6641"/>
            </a:xfrm>
            <a:custGeom>
              <a:avLst/>
              <a:gdLst/>
              <a:ahLst/>
              <a:cxnLst/>
              <a:rect l="l" t="t" r="r" b="b"/>
              <a:pathLst>
                <a:path w="608" h="335" extrusionOk="0">
                  <a:moveTo>
                    <a:pt x="1" y="0"/>
                  </a:moveTo>
                  <a:lnTo>
                    <a:pt x="22" y="335"/>
                  </a:lnTo>
                  <a:lnTo>
                    <a:pt x="608" y="335"/>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4126989" y="2631655"/>
              <a:ext cx="12054" cy="7890"/>
            </a:xfrm>
            <a:custGeom>
              <a:avLst/>
              <a:gdLst/>
              <a:ahLst/>
              <a:cxnLst/>
              <a:rect l="l" t="t" r="r" b="b"/>
              <a:pathLst>
                <a:path w="608" h="398" extrusionOk="0">
                  <a:moveTo>
                    <a:pt x="587" y="0"/>
                  </a:moveTo>
                  <a:lnTo>
                    <a:pt x="1" y="63"/>
                  </a:lnTo>
                  <a:lnTo>
                    <a:pt x="22" y="398"/>
                  </a:lnTo>
                  <a:lnTo>
                    <a:pt x="608" y="356"/>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4147330" y="2629573"/>
              <a:ext cx="12450" cy="8326"/>
            </a:xfrm>
            <a:custGeom>
              <a:avLst/>
              <a:gdLst/>
              <a:ahLst/>
              <a:cxnLst/>
              <a:rect l="l" t="t" r="r" b="b"/>
              <a:pathLst>
                <a:path w="628" h="420" extrusionOk="0">
                  <a:moveTo>
                    <a:pt x="565" y="1"/>
                  </a:moveTo>
                  <a:lnTo>
                    <a:pt x="0" y="84"/>
                  </a:lnTo>
                  <a:lnTo>
                    <a:pt x="21" y="419"/>
                  </a:lnTo>
                  <a:lnTo>
                    <a:pt x="628" y="356"/>
                  </a:lnTo>
                  <a:lnTo>
                    <a:pt x="56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4044457" y="2629573"/>
              <a:ext cx="12034" cy="8326"/>
            </a:xfrm>
            <a:custGeom>
              <a:avLst/>
              <a:gdLst/>
              <a:ahLst/>
              <a:cxnLst/>
              <a:rect l="l" t="t" r="r" b="b"/>
              <a:pathLst>
                <a:path w="607" h="420" extrusionOk="0">
                  <a:moveTo>
                    <a:pt x="42" y="1"/>
                  </a:moveTo>
                  <a:lnTo>
                    <a:pt x="0" y="356"/>
                  </a:lnTo>
                  <a:lnTo>
                    <a:pt x="586" y="419"/>
                  </a:lnTo>
                  <a:lnTo>
                    <a:pt x="607" y="84"/>
                  </a:lnTo>
                  <a:lnTo>
                    <a:pt x="4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4064778" y="2631655"/>
              <a:ext cx="12470" cy="7890"/>
            </a:xfrm>
            <a:custGeom>
              <a:avLst/>
              <a:gdLst/>
              <a:ahLst/>
              <a:cxnLst/>
              <a:rect l="l" t="t" r="r" b="b"/>
              <a:pathLst>
                <a:path w="629" h="398" extrusionOk="0">
                  <a:moveTo>
                    <a:pt x="63" y="0"/>
                  </a:moveTo>
                  <a:lnTo>
                    <a:pt x="0" y="356"/>
                  </a:lnTo>
                  <a:lnTo>
                    <a:pt x="607" y="398"/>
                  </a:lnTo>
                  <a:lnTo>
                    <a:pt x="628" y="63"/>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4085515" y="2632904"/>
              <a:ext cx="12054" cy="7058"/>
            </a:xfrm>
            <a:custGeom>
              <a:avLst/>
              <a:gdLst/>
              <a:ahLst/>
              <a:cxnLst/>
              <a:rect l="l" t="t" r="r" b="b"/>
              <a:pathLst>
                <a:path w="608" h="356" extrusionOk="0">
                  <a:moveTo>
                    <a:pt x="22" y="0"/>
                  </a:moveTo>
                  <a:lnTo>
                    <a:pt x="1" y="356"/>
                  </a:lnTo>
                  <a:lnTo>
                    <a:pt x="607" y="356"/>
                  </a:lnTo>
                  <a:lnTo>
                    <a:pt x="607" y="21"/>
                  </a:lnTo>
                  <a:lnTo>
                    <a:pt x="2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3983059" y="2617143"/>
              <a:ext cx="12470" cy="9972"/>
            </a:xfrm>
            <a:custGeom>
              <a:avLst/>
              <a:gdLst/>
              <a:ahLst/>
              <a:cxnLst/>
              <a:rect l="l" t="t" r="r" b="b"/>
              <a:pathLst>
                <a:path w="629" h="503" extrusionOk="0">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4003379" y="2622535"/>
              <a:ext cx="13303" cy="9139"/>
            </a:xfrm>
            <a:custGeom>
              <a:avLst/>
              <a:gdLst/>
              <a:ahLst/>
              <a:cxnLst/>
              <a:rect l="l" t="t" r="r" b="b"/>
              <a:pathLst>
                <a:path w="671" h="461" extrusionOk="0">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4023720" y="2626679"/>
              <a:ext cx="12450" cy="8723"/>
            </a:xfrm>
            <a:custGeom>
              <a:avLst/>
              <a:gdLst/>
              <a:ahLst/>
              <a:cxnLst/>
              <a:rect l="l" t="t" r="r" b="b"/>
              <a:pathLst>
                <a:path w="628" h="440" extrusionOk="0">
                  <a:moveTo>
                    <a:pt x="63" y="0"/>
                  </a:moveTo>
                  <a:lnTo>
                    <a:pt x="0" y="335"/>
                  </a:lnTo>
                  <a:lnTo>
                    <a:pt x="586" y="440"/>
                  </a:lnTo>
                  <a:lnTo>
                    <a:pt x="628" y="105"/>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3924574" y="2595969"/>
              <a:ext cx="13283" cy="10805"/>
            </a:xfrm>
            <a:custGeom>
              <a:avLst/>
              <a:gdLst/>
              <a:ahLst/>
              <a:cxnLst/>
              <a:rect l="l" t="t" r="r" b="b"/>
              <a:pathLst>
                <a:path w="670" h="545" extrusionOk="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3944062" y="2604276"/>
              <a:ext cx="12886" cy="10388"/>
            </a:xfrm>
            <a:custGeom>
              <a:avLst/>
              <a:gdLst/>
              <a:ahLst/>
              <a:cxnLst/>
              <a:rect l="l" t="t" r="r" b="b"/>
              <a:pathLst>
                <a:path w="650" h="524" extrusionOk="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3963570" y="2610918"/>
              <a:ext cx="13699" cy="10388"/>
            </a:xfrm>
            <a:custGeom>
              <a:avLst/>
              <a:gdLst/>
              <a:ahLst/>
              <a:cxnLst/>
              <a:rect l="l" t="t" r="r" b="b"/>
              <a:pathLst>
                <a:path w="691" h="524" extrusionOk="0">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3869817" y="2567362"/>
              <a:ext cx="13283" cy="12034"/>
            </a:xfrm>
            <a:custGeom>
              <a:avLst/>
              <a:gdLst/>
              <a:ahLst/>
              <a:cxnLst/>
              <a:rect l="l" t="t" r="r" b="b"/>
              <a:pathLst>
                <a:path w="670" h="607" extrusionOk="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3887660" y="2578563"/>
              <a:ext cx="13283" cy="11617"/>
            </a:xfrm>
            <a:custGeom>
              <a:avLst/>
              <a:gdLst/>
              <a:ahLst/>
              <a:cxnLst/>
              <a:rect l="l" t="t" r="r" b="b"/>
              <a:pathLst>
                <a:path w="670" h="586" extrusionOk="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3905899" y="2587682"/>
              <a:ext cx="13719" cy="11637"/>
            </a:xfrm>
            <a:custGeom>
              <a:avLst/>
              <a:gdLst/>
              <a:ahLst/>
              <a:cxnLst/>
              <a:rect l="l" t="t" r="r" b="b"/>
              <a:pathLst>
                <a:path w="692" h="587" extrusionOk="0">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3819620" y="2531260"/>
              <a:ext cx="12886" cy="12470"/>
            </a:xfrm>
            <a:custGeom>
              <a:avLst/>
              <a:gdLst/>
              <a:ahLst/>
              <a:cxnLst/>
              <a:rect l="l" t="t" r="r" b="b"/>
              <a:pathLst>
                <a:path w="650" h="629" extrusionOk="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3835797" y="2544126"/>
              <a:ext cx="13303" cy="12886"/>
            </a:xfrm>
            <a:custGeom>
              <a:avLst/>
              <a:gdLst/>
              <a:ahLst/>
              <a:cxnLst/>
              <a:rect l="l" t="t" r="r" b="b"/>
              <a:pathLst>
                <a:path w="671" h="650" extrusionOk="0">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851974" y="2556160"/>
              <a:ext cx="13303" cy="12054"/>
            </a:xfrm>
            <a:custGeom>
              <a:avLst/>
              <a:gdLst/>
              <a:ahLst/>
              <a:cxnLst/>
              <a:rect l="l" t="t" r="r" b="b"/>
              <a:pathLst>
                <a:path w="671" h="608" extrusionOk="0">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774815" y="2488537"/>
              <a:ext cx="13303" cy="13303"/>
            </a:xfrm>
            <a:custGeom>
              <a:avLst/>
              <a:gdLst/>
              <a:ahLst/>
              <a:cxnLst/>
              <a:rect l="l" t="t" r="r" b="b"/>
              <a:pathLst>
                <a:path w="671" h="671" extrusionOk="0">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788930" y="2503881"/>
              <a:ext cx="12866" cy="12886"/>
            </a:xfrm>
            <a:custGeom>
              <a:avLst/>
              <a:gdLst/>
              <a:ahLst/>
              <a:cxnLst/>
              <a:rect l="l" t="t" r="r" b="b"/>
              <a:pathLst>
                <a:path w="649" h="650" extrusionOk="0">
                  <a:moveTo>
                    <a:pt x="272" y="1"/>
                  </a:moveTo>
                  <a:lnTo>
                    <a:pt x="0" y="231"/>
                  </a:lnTo>
                  <a:lnTo>
                    <a:pt x="209" y="440"/>
                  </a:lnTo>
                  <a:lnTo>
                    <a:pt x="419" y="649"/>
                  </a:lnTo>
                  <a:lnTo>
                    <a:pt x="649" y="377"/>
                  </a:lnTo>
                  <a:lnTo>
                    <a:pt x="440" y="168"/>
                  </a:lnTo>
                  <a:lnTo>
                    <a:pt x="27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3803859" y="2517580"/>
              <a:ext cx="13303" cy="13283"/>
            </a:xfrm>
            <a:custGeom>
              <a:avLst/>
              <a:gdLst/>
              <a:ahLst/>
              <a:cxnLst/>
              <a:rect l="l" t="t" r="r" b="b"/>
              <a:pathLst>
                <a:path w="671" h="670" extrusionOk="0">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3737068" y="2440004"/>
              <a:ext cx="12173" cy="12886"/>
            </a:xfrm>
            <a:custGeom>
              <a:avLst/>
              <a:gdLst/>
              <a:ahLst/>
              <a:cxnLst/>
              <a:rect l="l" t="t" r="r" b="b"/>
              <a:pathLst>
                <a:path w="614" h="650" extrusionOk="0">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3749101" y="2456598"/>
              <a:ext cx="12886" cy="13303"/>
            </a:xfrm>
            <a:custGeom>
              <a:avLst/>
              <a:gdLst/>
              <a:ahLst/>
              <a:cxnLst/>
              <a:rect l="l" t="t" r="r" b="b"/>
              <a:pathLst>
                <a:path w="650" h="671" extrusionOk="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3761968" y="2472775"/>
              <a:ext cx="12450" cy="12886"/>
            </a:xfrm>
            <a:custGeom>
              <a:avLst/>
              <a:gdLst/>
              <a:ahLst/>
              <a:cxnLst/>
              <a:rect l="l" t="t" r="r" b="b"/>
              <a:pathLst>
                <a:path w="628" h="650" extrusionOk="0">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3706378" y="2386496"/>
              <a:ext cx="11637" cy="13699"/>
            </a:xfrm>
            <a:custGeom>
              <a:avLst/>
              <a:gdLst/>
              <a:ahLst/>
              <a:cxnLst/>
              <a:rect l="l" t="t" r="r" b="b"/>
              <a:pathLst>
                <a:path w="587" h="691" extrusionOk="0">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3715914" y="2404755"/>
              <a:ext cx="12054" cy="13283"/>
            </a:xfrm>
            <a:custGeom>
              <a:avLst/>
              <a:gdLst/>
              <a:ahLst/>
              <a:cxnLst/>
              <a:rect l="l" t="t" r="r" b="b"/>
              <a:pathLst>
                <a:path w="608" h="670" extrusionOk="0">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3726283" y="2422994"/>
              <a:ext cx="12054" cy="13303"/>
            </a:xfrm>
            <a:custGeom>
              <a:avLst/>
              <a:gdLst/>
              <a:ahLst/>
              <a:cxnLst/>
              <a:rect l="l" t="t" r="r" b="b"/>
              <a:pathLst>
                <a:path w="608" h="671" extrusionOk="0">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3684392" y="2329657"/>
              <a:ext cx="10388" cy="13303"/>
            </a:xfrm>
            <a:custGeom>
              <a:avLst/>
              <a:gdLst/>
              <a:ahLst/>
              <a:cxnLst/>
              <a:rect l="l" t="t" r="r" b="b"/>
              <a:pathLst>
                <a:path w="524" h="671" extrusionOk="0">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3690617" y="2348749"/>
              <a:ext cx="10805" cy="12886"/>
            </a:xfrm>
            <a:custGeom>
              <a:avLst/>
              <a:gdLst/>
              <a:ahLst/>
              <a:cxnLst/>
              <a:rect l="l" t="t" r="r" b="b"/>
              <a:pathLst>
                <a:path w="545" h="650" extrusionOk="0">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3698488" y="2367821"/>
              <a:ext cx="11221" cy="12886"/>
            </a:xfrm>
            <a:custGeom>
              <a:avLst/>
              <a:gdLst/>
              <a:ahLst/>
              <a:cxnLst/>
              <a:rect l="l" t="t" r="r" b="b"/>
              <a:pathLst>
                <a:path w="566" h="650" extrusionOk="0">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3670296" y="2269527"/>
              <a:ext cx="9139" cy="12450"/>
            </a:xfrm>
            <a:custGeom>
              <a:avLst/>
              <a:gdLst/>
              <a:ahLst/>
              <a:cxnLst/>
              <a:rect l="l" t="t" r="r" b="b"/>
              <a:pathLst>
                <a:path w="461" h="628" extrusionOk="0">
                  <a:moveTo>
                    <a:pt x="356" y="0"/>
                  </a:moveTo>
                  <a:lnTo>
                    <a:pt x="0" y="42"/>
                  </a:lnTo>
                  <a:lnTo>
                    <a:pt x="105" y="628"/>
                  </a:lnTo>
                  <a:lnTo>
                    <a:pt x="460" y="565"/>
                  </a:lnTo>
                  <a:lnTo>
                    <a:pt x="35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3674440" y="2289432"/>
              <a:ext cx="9139" cy="13283"/>
            </a:xfrm>
            <a:custGeom>
              <a:avLst/>
              <a:gdLst/>
              <a:ahLst/>
              <a:cxnLst/>
              <a:rect l="l" t="t" r="r" b="b"/>
              <a:pathLst>
                <a:path w="461" h="670" extrusionOk="0">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3678583" y="2309753"/>
              <a:ext cx="9972" cy="12470"/>
            </a:xfrm>
            <a:custGeom>
              <a:avLst/>
              <a:gdLst/>
              <a:ahLst/>
              <a:cxnLst/>
              <a:rect l="l" t="t" r="r" b="b"/>
              <a:pathLst>
                <a:path w="503" h="629" extrusionOk="0">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3665717" y="2208128"/>
              <a:ext cx="7078" cy="12054"/>
            </a:xfrm>
            <a:custGeom>
              <a:avLst/>
              <a:gdLst/>
              <a:ahLst/>
              <a:cxnLst/>
              <a:rect l="l" t="t" r="r" b="b"/>
              <a:pathLst>
                <a:path w="357" h="608" extrusionOk="0">
                  <a:moveTo>
                    <a:pt x="1" y="0"/>
                  </a:moveTo>
                  <a:lnTo>
                    <a:pt x="1" y="607"/>
                  </a:lnTo>
                  <a:lnTo>
                    <a:pt x="357" y="586"/>
                  </a:lnTo>
                  <a:lnTo>
                    <a:pt x="33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666133" y="2228866"/>
              <a:ext cx="7910" cy="12054"/>
            </a:xfrm>
            <a:custGeom>
              <a:avLst/>
              <a:gdLst/>
              <a:ahLst/>
              <a:cxnLst/>
              <a:rect l="l" t="t" r="r" b="b"/>
              <a:pathLst>
                <a:path w="399" h="608" extrusionOk="0">
                  <a:moveTo>
                    <a:pt x="1" y="1"/>
                  </a:moveTo>
                  <a:lnTo>
                    <a:pt x="43" y="607"/>
                  </a:lnTo>
                  <a:lnTo>
                    <a:pt x="398" y="586"/>
                  </a:lnTo>
                  <a:lnTo>
                    <a:pt x="357"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3667798" y="2249186"/>
              <a:ext cx="8326" cy="12054"/>
            </a:xfrm>
            <a:custGeom>
              <a:avLst/>
              <a:gdLst/>
              <a:ahLst/>
              <a:cxnLst/>
              <a:rect l="l" t="t" r="r" b="b"/>
              <a:pathLst>
                <a:path w="420" h="608" extrusionOk="0">
                  <a:moveTo>
                    <a:pt x="356" y="1"/>
                  </a:moveTo>
                  <a:lnTo>
                    <a:pt x="1" y="22"/>
                  </a:lnTo>
                  <a:lnTo>
                    <a:pt x="63" y="608"/>
                  </a:lnTo>
                  <a:lnTo>
                    <a:pt x="419" y="566"/>
                  </a:lnTo>
                  <a:lnTo>
                    <a:pt x="356"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3667798" y="1770070"/>
              <a:ext cx="867800" cy="433930"/>
            </a:xfrm>
            <a:custGeom>
              <a:avLst/>
              <a:gdLst/>
              <a:ahLst/>
              <a:cxnLst/>
              <a:rect l="l" t="t" r="r" b="b"/>
              <a:pathLst>
                <a:path w="43773" h="21888" fill="none" extrusionOk="0">
                  <a:moveTo>
                    <a:pt x="1" y="21887"/>
                  </a:moveTo>
                  <a:cubicBezTo>
                    <a:pt x="1" y="9814"/>
                    <a:pt x="9793" y="1"/>
                    <a:pt x="21887" y="1"/>
                  </a:cubicBezTo>
                  <a:cubicBezTo>
                    <a:pt x="33960" y="1"/>
                    <a:pt x="43773" y="9814"/>
                    <a:pt x="43773" y="21887"/>
                  </a:cubicBezTo>
                </a:path>
              </a:pathLst>
            </a:custGeom>
            <a:solidFill>
              <a:srgbClr val="1EFFC1"/>
            </a:solidFill>
            <a:ln w="19050"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3647894" y="2192784"/>
              <a:ext cx="42743" cy="42326"/>
            </a:xfrm>
            <a:custGeom>
              <a:avLst/>
              <a:gdLst/>
              <a:ahLst/>
              <a:cxnLst/>
              <a:rect l="l" t="t" r="r" b="b"/>
              <a:pathLst>
                <a:path w="2156" h="2135" extrusionOk="0">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4085099" y="2614645"/>
              <a:ext cx="42326" cy="42743"/>
            </a:xfrm>
            <a:custGeom>
              <a:avLst/>
              <a:gdLst/>
              <a:ahLst/>
              <a:cxnLst/>
              <a:rect l="l" t="t" r="r" b="b"/>
              <a:pathLst>
                <a:path w="2135" h="2156" extrusionOk="0">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4512371" y="2192784"/>
              <a:ext cx="42326" cy="42326"/>
            </a:xfrm>
            <a:custGeom>
              <a:avLst/>
              <a:gdLst/>
              <a:ahLst/>
              <a:cxnLst/>
              <a:rect l="l" t="t" r="r" b="b"/>
              <a:pathLst>
                <a:path w="2135" h="2135" extrusionOk="0">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3741231" y="1848895"/>
              <a:ext cx="730075" cy="730492"/>
            </a:xfrm>
            <a:custGeom>
              <a:avLst/>
              <a:gdLst/>
              <a:ahLst/>
              <a:cxnLst/>
              <a:rect l="l" t="t" r="r" b="b"/>
              <a:pathLst>
                <a:path w="36826" h="36847" fill="none" extrusionOk="0">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w="28575"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4693638" y="2067648"/>
              <a:ext cx="273367" cy="271047"/>
            </a:xfrm>
            <a:custGeom>
              <a:avLst/>
              <a:gdLst/>
              <a:ahLst/>
              <a:cxnLst/>
              <a:rect l="l" t="t" r="r" b="b"/>
              <a:pathLst>
                <a:path w="13789" h="13672" extrusionOk="0">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4706901" y="2079801"/>
              <a:ext cx="155170" cy="140123"/>
            </a:xfrm>
            <a:custGeom>
              <a:avLst/>
              <a:gdLst/>
              <a:ahLst/>
              <a:cxnLst/>
              <a:rect l="l" t="t" r="r" b="b"/>
              <a:pathLst>
                <a:path w="7827" h="7068" extrusionOk="0">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2986268" y="2696781"/>
              <a:ext cx="283735" cy="176720"/>
            </a:xfrm>
            <a:custGeom>
              <a:avLst/>
              <a:gdLst/>
              <a:ahLst/>
              <a:cxnLst/>
              <a:rect l="l" t="t" r="r" b="b"/>
              <a:pathLst>
                <a:path w="14312" h="8914" extrusionOk="0">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3010732" y="2720412"/>
              <a:ext cx="85049" cy="32394"/>
            </a:xfrm>
            <a:custGeom>
              <a:avLst/>
              <a:gdLst/>
              <a:ahLst/>
              <a:cxnLst/>
              <a:rect l="l" t="t" r="r" b="b"/>
              <a:pathLst>
                <a:path w="4290" h="1634" extrusionOk="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3010732" y="2769361"/>
              <a:ext cx="85049" cy="80093"/>
            </a:xfrm>
            <a:custGeom>
              <a:avLst/>
              <a:gdLst/>
              <a:ahLst/>
              <a:cxnLst/>
              <a:rect l="l" t="t" r="r" b="b"/>
              <a:pathLst>
                <a:path w="4290" h="4040" extrusionOk="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3116519" y="2724992"/>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3116519" y="274239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3116519" y="275940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3116519" y="2776419"/>
              <a:ext cx="133165" cy="20"/>
            </a:xfrm>
            <a:custGeom>
              <a:avLst/>
              <a:gdLst/>
              <a:ahLst/>
              <a:cxnLst/>
              <a:rect l="l" t="t" r="r" b="b"/>
              <a:pathLst>
                <a:path w="6717" h="1" fill="none" extrusionOk="0">
                  <a:moveTo>
                    <a:pt x="0" y="1"/>
                  </a:moveTo>
                  <a:lnTo>
                    <a:pt x="6717" y="1"/>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3116519" y="279342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3116519" y="2810439"/>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3116519" y="2827865"/>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3116519" y="2844875"/>
              <a:ext cx="133165" cy="20"/>
            </a:xfrm>
            <a:custGeom>
              <a:avLst/>
              <a:gdLst/>
              <a:ahLst/>
              <a:cxnLst/>
              <a:rect l="l" t="t" r="r" b="b"/>
              <a:pathLst>
                <a:path w="6717" h="1" fill="none" extrusionOk="0">
                  <a:moveTo>
                    <a:pt x="0" y="0"/>
                  </a:moveTo>
                  <a:lnTo>
                    <a:pt x="6717" y="0"/>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3126888" y="2623764"/>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3126888" y="2635798"/>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3126888" y="264741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3126888" y="2589348"/>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3126888" y="260054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3126888" y="2612147"/>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3126888" y="2554079"/>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3126888" y="256528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3126888" y="257731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3126888" y="251882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3126888" y="2530427"/>
              <a:ext cx="4163" cy="7078"/>
            </a:xfrm>
            <a:custGeom>
              <a:avLst/>
              <a:gdLst/>
              <a:ahLst/>
              <a:cxnLst/>
              <a:rect l="l" t="t" r="r" b="b"/>
              <a:pathLst>
                <a:path w="210" h="357" extrusionOk="0">
                  <a:moveTo>
                    <a:pt x="0" y="1"/>
                  </a:moveTo>
                  <a:lnTo>
                    <a:pt x="209" y="1"/>
                  </a:lnTo>
                  <a:lnTo>
                    <a:pt x="209" y="357"/>
                  </a:lnTo>
                  <a:lnTo>
                    <a:pt x="0"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6"/>
            <p:cNvSpPr/>
            <p:nvPr/>
          </p:nvSpPr>
          <p:spPr>
            <a:xfrm>
              <a:off x="3126888" y="254204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6"/>
            <p:cNvSpPr/>
            <p:nvPr/>
          </p:nvSpPr>
          <p:spPr>
            <a:xfrm>
              <a:off x="3126888" y="248356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6"/>
            <p:cNvSpPr/>
            <p:nvPr/>
          </p:nvSpPr>
          <p:spPr>
            <a:xfrm>
              <a:off x="3126888" y="249559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6"/>
            <p:cNvSpPr/>
            <p:nvPr/>
          </p:nvSpPr>
          <p:spPr>
            <a:xfrm>
              <a:off x="3126888" y="250679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6"/>
            <p:cNvSpPr/>
            <p:nvPr/>
          </p:nvSpPr>
          <p:spPr>
            <a:xfrm>
              <a:off x="3126888" y="2448727"/>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6"/>
            <p:cNvSpPr/>
            <p:nvPr/>
          </p:nvSpPr>
          <p:spPr>
            <a:xfrm>
              <a:off x="3126888" y="246032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6"/>
            <p:cNvSpPr/>
            <p:nvPr/>
          </p:nvSpPr>
          <p:spPr>
            <a:xfrm>
              <a:off x="3126888" y="2471943"/>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6"/>
            <p:cNvSpPr/>
            <p:nvPr/>
          </p:nvSpPr>
          <p:spPr>
            <a:xfrm>
              <a:off x="3125639" y="2413458"/>
              <a:ext cx="4580" cy="6661"/>
            </a:xfrm>
            <a:custGeom>
              <a:avLst/>
              <a:gdLst/>
              <a:ahLst/>
              <a:cxnLst/>
              <a:rect l="l" t="t" r="r" b="b"/>
              <a:pathLst>
                <a:path w="231" h="336" extrusionOk="0">
                  <a:moveTo>
                    <a:pt x="42" y="335"/>
                  </a:moveTo>
                  <a:lnTo>
                    <a:pt x="231" y="335"/>
                  </a:lnTo>
                  <a:lnTo>
                    <a:pt x="210" y="1"/>
                  </a:lnTo>
                  <a:lnTo>
                    <a:pt x="0"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6"/>
            <p:cNvSpPr/>
            <p:nvPr/>
          </p:nvSpPr>
          <p:spPr>
            <a:xfrm>
              <a:off x="3126888" y="2425492"/>
              <a:ext cx="3331" cy="6245"/>
            </a:xfrm>
            <a:custGeom>
              <a:avLst/>
              <a:gdLst/>
              <a:ahLst/>
              <a:cxnLst/>
              <a:rect l="l" t="t" r="r" b="b"/>
              <a:pathLst>
                <a:path w="168" h="315" extrusionOk="0">
                  <a:moveTo>
                    <a:pt x="0" y="314"/>
                  </a:moveTo>
                  <a:lnTo>
                    <a:pt x="168" y="314"/>
                  </a:lnTo>
                  <a:lnTo>
                    <a:pt x="168" y="0"/>
                  </a:lnTo>
                  <a:lnTo>
                    <a:pt x="0" y="0"/>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6"/>
            <p:cNvSpPr/>
            <p:nvPr/>
          </p:nvSpPr>
          <p:spPr>
            <a:xfrm>
              <a:off x="3126888" y="2436694"/>
              <a:ext cx="4163" cy="7058"/>
            </a:xfrm>
            <a:custGeom>
              <a:avLst/>
              <a:gdLst/>
              <a:ahLst/>
              <a:cxnLst/>
              <a:rect l="l" t="t" r="r" b="b"/>
              <a:pathLst>
                <a:path w="210" h="356" extrusionOk="0">
                  <a:moveTo>
                    <a:pt x="0" y="0"/>
                  </a:moveTo>
                  <a:lnTo>
                    <a:pt x="209" y="0"/>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6"/>
            <p:cNvSpPr/>
            <p:nvPr/>
          </p:nvSpPr>
          <p:spPr>
            <a:xfrm>
              <a:off x="3122724" y="2378209"/>
              <a:ext cx="4599" cy="7474"/>
            </a:xfrm>
            <a:custGeom>
              <a:avLst/>
              <a:gdLst/>
              <a:ahLst/>
              <a:cxnLst/>
              <a:rect l="l" t="t" r="r" b="b"/>
              <a:pathLst>
                <a:path w="232" h="377" extrusionOk="0">
                  <a:moveTo>
                    <a:pt x="22" y="377"/>
                  </a:moveTo>
                  <a:lnTo>
                    <a:pt x="231" y="335"/>
                  </a:lnTo>
                  <a:lnTo>
                    <a:pt x="189" y="0"/>
                  </a:lnTo>
                  <a:lnTo>
                    <a:pt x="1" y="2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6"/>
            <p:cNvSpPr/>
            <p:nvPr/>
          </p:nvSpPr>
          <p:spPr>
            <a:xfrm>
              <a:off x="3124390" y="2390223"/>
              <a:ext cx="4580" cy="6661"/>
            </a:xfrm>
            <a:custGeom>
              <a:avLst/>
              <a:gdLst/>
              <a:ahLst/>
              <a:cxnLst/>
              <a:rect l="l" t="t" r="r" b="b"/>
              <a:pathLst>
                <a:path w="231" h="336" extrusionOk="0">
                  <a:moveTo>
                    <a:pt x="42" y="336"/>
                  </a:moveTo>
                  <a:lnTo>
                    <a:pt x="231" y="315"/>
                  </a:lnTo>
                  <a:lnTo>
                    <a:pt x="168" y="1"/>
                  </a:lnTo>
                  <a:lnTo>
                    <a:pt x="1" y="2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6"/>
            <p:cNvSpPr/>
            <p:nvPr/>
          </p:nvSpPr>
          <p:spPr>
            <a:xfrm>
              <a:off x="3125222" y="2401424"/>
              <a:ext cx="4163" cy="7078"/>
            </a:xfrm>
            <a:custGeom>
              <a:avLst/>
              <a:gdLst/>
              <a:ahLst/>
              <a:cxnLst/>
              <a:rect l="l" t="t" r="r" b="b"/>
              <a:pathLst>
                <a:path w="210" h="357" extrusionOk="0">
                  <a:moveTo>
                    <a:pt x="21" y="356"/>
                  </a:moveTo>
                  <a:lnTo>
                    <a:pt x="210" y="356"/>
                  </a:lnTo>
                  <a:lnTo>
                    <a:pt x="210" y="1"/>
                  </a:lnTo>
                  <a:lnTo>
                    <a:pt x="0" y="4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6"/>
            <p:cNvSpPr/>
            <p:nvPr/>
          </p:nvSpPr>
          <p:spPr>
            <a:xfrm>
              <a:off x="3114437" y="2344189"/>
              <a:ext cx="5412" cy="7058"/>
            </a:xfrm>
            <a:custGeom>
              <a:avLst/>
              <a:gdLst/>
              <a:ahLst/>
              <a:cxnLst/>
              <a:rect l="l" t="t" r="r" b="b"/>
              <a:pathLst>
                <a:path w="273" h="356" extrusionOk="0">
                  <a:moveTo>
                    <a:pt x="105" y="356"/>
                  </a:moveTo>
                  <a:lnTo>
                    <a:pt x="272" y="314"/>
                  </a:lnTo>
                  <a:lnTo>
                    <a:pt x="210" y="0"/>
                  </a:lnTo>
                  <a:lnTo>
                    <a:pt x="0" y="4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6"/>
            <p:cNvSpPr/>
            <p:nvPr/>
          </p:nvSpPr>
          <p:spPr>
            <a:xfrm>
              <a:off x="3117332" y="2355390"/>
              <a:ext cx="5412" cy="7474"/>
            </a:xfrm>
            <a:custGeom>
              <a:avLst/>
              <a:gdLst/>
              <a:ahLst/>
              <a:cxnLst/>
              <a:rect l="l" t="t" r="r" b="b"/>
              <a:pathLst>
                <a:path w="273" h="377" extrusionOk="0">
                  <a:moveTo>
                    <a:pt x="85" y="377"/>
                  </a:moveTo>
                  <a:lnTo>
                    <a:pt x="273" y="314"/>
                  </a:lnTo>
                  <a:lnTo>
                    <a:pt x="189"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p:nvPr/>
          </p:nvSpPr>
          <p:spPr>
            <a:xfrm>
              <a:off x="3120663" y="2367008"/>
              <a:ext cx="4580" cy="6641"/>
            </a:xfrm>
            <a:custGeom>
              <a:avLst/>
              <a:gdLst/>
              <a:ahLst/>
              <a:cxnLst/>
              <a:rect l="l" t="t" r="r" b="b"/>
              <a:pathLst>
                <a:path w="231" h="335" extrusionOk="0">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p:nvPr/>
          </p:nvSpPr>
          <p:spPr>
            <a:xfrm>
              <a:off x="3102404" y="2311002"/>
              <a:ext cx="6245" cy="7078"/>
            </a:xfrm>
            <a:custGeom>
              <a:avLst/>
              <a:gdLst/>
              <a:ahLst/>
              <a:cxnLst/>
              <a:rect l="l" t="t" r="r" b="b"/>
              <a:pathLst>
                <a:path w="315" h="357" extrusionOk="0">
                  <a:moveTo>
                    <a:pt x="126" y="356"/>
                  </a:moveTo>
                  <a:lnTo>
                    <a:pt x="315" y="272"/>
                  </a:lnTo>
                  <a:lnTo>
                    <a:pt x="168"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6"/>
            <p:cNvSpPr/>
            <p:nvPr/>
          </p:nvSpPr>
          <p:spPr>
            <a:xfrm>
              <a:off x="3106547" y="2321786"/>
              <a:ext cx="6245" cy="7078"/>
            </a:xfrm>
            <a:custGeom>
              <a:avLst/>
              <a:gdLst/>
              <a:ahLst/>
              <a:cxnLst/>
              <a:rect l="l" t="t" r="r" b="b"/>
              <a:pathLst>
                <a:path w="315" h="357" extrusionOk="0">
                  <a:moveTo>
                    <a:pt x="126" y="356"/>
                  </a:moveTo>
                  <a:lnTo>
                    <a:pt x="315" y="314"/>
                  </a:lnTo>
                  <a:lnTo>
                    <a:pt x="189" y="0"/>
                  </a:lnTo>
                  <a:lnTo>
                    <a:pt x="1"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6"/>
            <p:cNvSpPr/>
            <p:nvPr/>
          </p:nvSpPr>
          <p:spPr>
            <a:xfrm>
              <a:off x="3110710" y="2332571"/>
              <a:ext cx="5829" cy="7494"/>
            </a:xfrm>
            <a:custGeom>
              <a:avLst/>
              <a:gdLst/>
              <a:ahLst/>
              <a:cxnLst/>
              <a:rect l="l" t="t" r="r" b="b"/>
              <a:pathLst>
                <a:path w="294" h="378" extrusionOk="0">
                  <a:moveTo>
                    <a:pt x="105" y="377"/>
                  </a:moveTo>
                  <a:lnTo>
                    <a:pt x="293" y="314"/>
                  </a:lnTo>
                  <a:lnTo>
                    <a:pt x="188" y="0"/>
                  </a:lnTo>
                  <a:lnTo>
                    <a:pt x="0"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6"/>
            <p:cNvSpPr/>
            <p:nvPr/>
          </p:nvSpPr>
          <p:spPr>
            <a:xfrm>
              <a:off x="3085810" y="2279896"/>
              <a:ext cx="6661" cy="7058"/>
            </a:xfrm>
            <a:custGeom>
              <a:avLst/>
              <a:gdLst/>
              <a:ahLst/>
              <a:cxnLst/>
              <a:rect l="l" t="t" r="r" b="b"/>
              <a:pathLst>
                <a:path w="336" h="356" extrusionOk="0">
                  <a:moveTo>
                    <a:pt x="147" y="356"/>
                  </a:moveTo>
                  <a:lnTo>
                    <a:pt x="335" y="272"/>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6"/>
            <p:cNvSpPr/>
            <p:nvPr/>
          </p:nvSpPr>
          <p:spPr>
            <a:xfrm>
              <a:off x="3091619" y="2290264"/>
              <a:ext cx="6661" cy="7058"/>
            </a:xfrm>
            <a:custGeom>
              <a:avLst/>
              <a:gdLst/>
              <a:ahLst/>
              <a:cxnLst/>
              <a:rect l="l" t="t" r="r" b="b"/>
              <a:pathLst>
                <a:path w="336" h="356" extrusionOk="0">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6"/>
            <p:cNvSpPr/>
            <p:nvPr/>
          </p:nvSpPr>
          <p:spPr>
            <a:xfrm>
              <a:off x="3097427" y="2299800"/>
              <a:ext cx="6245" cy="7890"/>
            </a:xfrm>
            <a:custGeom>
              <a:avLst/>
              <a:gdLst/>
              <a:ahLst/>
              <a:cxnLst/>
              <a:rect l="l" t="t" r="r" b="b"/>
              <a:pathLst>
                <a:path w="315" h="398" extrusionOk="0">
                  <a:moveTo>
                    <a:pt x="126" y="398"/>
                  </a:moveTo>
                  <a:lnTo>
                    <a:pt x="314" y="314"/>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6"/>
            <p:cNvSpPr/>
            <p:nvPr/>
          </p:nvSpPr>
          <p:spPr>
            <a:xfrm>
              <a:off x="3065489" y="2250852"/>
              <a:ext cx="7494" cy="7078"/>
            </a:xfrm>
            <a:custGeom>
              <a:avLst/>
              <a:gdLst/>
              <a:ahLst/>
              <a:cxnLst/>
              <a:rect l="l" t="t" r="r" b="b"/>
              <a:pathLst>
                <a:path w="378" h="357" extrusionOk="0">
                  <a:moveTo>
                    <a:pt x="210" y="356"/>
                  </a:moveTo>
                  <a:lnTo>
                    <a:pt x="377" y="252"/>
                  </a:lnTo>
                  <a:lnTo>
                    <a:pt x="168" y="0"/>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6"/>
            <p:cNvSpPr/>
            <p:nvPr/>
          </p:nvSpPr>
          <p:spPr>
            <a:xfrm>
              <a:off x="3072963" y="2259971"/>
              <a:ext cx="6641" cy="7494"/>
            </a:xfrm>
            <a:custGeom>
              <a:avLst/>
              <a:gdLst/>
              <a:ahLst/>
              <a:cxnLst/>
              <a:rect l="l" t="t" r="r" b="b"/>
              <a:pathLst>
                <a:path w="335" h="378" extrusionOk="0">
                  <a:moveTo>
                    <a:pt x="188" y="377"/>
                  </a:moveTo>
                  <a:lnTo>
                    <a:pt x="335" y="273"/>
                  </a:lnTo>
                  <a:lnTo>
                    <a:pt x="147" y="1"/>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6"/>
            <p:cNvSpPr/>
            <p:nvPr/>
          </p:nvSpPr>
          <p:spPr>
            <a:xfrm>
              <a:off x="3079585" y="2269527"/>
              <a:ext cx="6661" cy="7474"/>
            </a:xfrm>
            <a:custGeom>
              <a:avLst/>
              <a:gdLst/>
              <a:ahLst/>
              <a:cxnLst/>
              <a:rect l="l" t="t" r="r" b="b"/>
              <a:pathLst>
                <a:path w="336" h="377" extrusionOk="0">
                  <a:moveTo>
                    <a:pt x="189" y="377"/>
                  </a:moveTo>
                  <a:lnTo>
                    <a:pt x="336" y="272"/>
                  </a:lnTo>
                  <a:lnTo>
                    <a:pt x="168"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6"/>
            <p:cNvSpPr/>
            <p:nvPr/>
          </p:nvSpPr>
          <p:spPr>
            <a:xfrm>
              <a:off x="3042254" y="2224306"/>
              <a:ext cx="7494" cy="7078"/>
            </a:xfrm>
            <a:custGeom>
              <a:avLst/>
              <a:gdLst/>
              <a:ahLst/>
              <a:cxnLst/>
              <a:rect l="l" t="t" r="r" b="b"/>
              <a:pathLst>
                <a:path w="378" h="357" extrusionOk="0">
                  <a:moveTo>
                    <a:pt x="231" y="356"/>
                  </a:moveTo>
                  <a:lnTo>
                    <a:pt x="377" y="231"/>
                  </a:lnTo>
                  <a:lnTo>
                    <a:pt x="126" y="0"/>
                  </a:lnTo>
                  <a:lnTo>
                    <a:pt x="1" y="126"/>
                  </a:lnTo>
                  <a:cubicBezTo>
                    <a:pt x="84" y="231"/>
                    <a:pt x="168" y="293"/>
                    <a:pt x="231"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6"/>
            <p:cNvSpPr/>
            <p:nvPr/>
          </p:nvSpPr>
          <p:spPr>
            <a:xfrm>
              <a:off x="3050561" y="2233009"/>
              <a:ext cx="7058" cy="7494"/>
            </a:xfrm>
            <a:custGeom>
              <a:avLst/>
              <a:gdLst/>
              <a:ahLst/>
              <a:cxnLst/>
              <a:rect l="l" t="t" r="r" b="b"/>
              <a:pathLst>
                <a:path w="356" h="378" extrusionOk="0">
                  <a:moveTo>
                    <a:pt x="209" y="377"/>
                  </a:moveTo>
                  <a:lnTo>
                    <a:pt x="356" y="231"/>
                  </a:lnTo>
                  <a:lnTo>
                    <a:pt x="126" y="1"/>
                  </a:lnTo>
                  <a:lnTo>
                    <a:pt x="0"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6"/>
            <p:cNvSpPr/>
            <p:nvPr/>
          </p:nvSpPr>
          <p:spPr>
            <a:xfrm>
              <a:off x="3058431" y="2241316"/>
              <a:ext cx="7078" cy="7890"/>
            </a:xfrm>
            <a:custGeom>
              <a:avLst/>
              <a:gdLst/>
              <a:ahLst/>
              <a:cxnLst/>
              <a:rect l="l" t="t" r="r" b="b"/>
              <a:pathLst>
                <a:path w="357" h="398" extrusionOk="0">
                  <a:moveTo>
                    <a:pt x="210" y="398"/>
                  </a:moveTo>
                  <a:lnTo>
                    <a:pt x="356" y="272"/>
                  </a:lnTo>
                  <a:lnTo>
                    <a:pt x="126" y="0"/>
                  </a:lnTo>
                  <a:lnTo>
                    <a:pt x="1"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6"/>
            <p:cNvSpPr/>
            <p:nvPr/>
          </p:nvSpPr>
          <p:spPr>
            <a:xfrm>
              <a:off x="3015708" y="2201487"/>
              <a:ext cx="7494" cy="7078"/>
            </a:xfrm>
            <a:custGeom>
              <a:avLst/>
              <a:gdLst/>
              <a:ahLst/>
              <a:cxnLst/>
              <a:rect l="l" t="t" r="r" b="b"/>
              <a:pathLst>
                <a:path w="378" h="357" extrusionOk="0">
                  <a:moveTo>
                    <a:pt x="273" y="356"/>
                  </a:moveTo>
                  <a:lnTo>
                    <a:pt x="377" y="210"/>
                  </a:lnTo>
                  <a:lnTo>
                    <a:pt x="105" y="1"/>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6"/>
            <p:cNvSpPr/>
            <p:nvPr/>
          </p:nvSpPr>
          <p:spPr>
            <a:xfrm>
              <a:off x="3024828" y="2208545"/>
              <a:ext cx="7494" cy="7474"/>
            </a:xfrm>
            <a:custGeom>
              <a:avLst/>
              <a:gdLst/>
              <a:ahLst/>
              <a:cxnLst/>
              <a:rect l="l" t="t" r="r" b="b"/>
              <a:pathLst>
                <a:path w="378" h="377" extrusionOk="0">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a:off x="3033551" y="2216415"/>
              <a:ext cx="7890" cy="7494"/>
            </a:xfrm>
            <a:custGeom>
              <a:avLst/>
              <a:gdLst/>
              <a:ahLst/>
              <a:cxnLst/>
              <a:rect l="l" t="t" r="r" b="b"/>
              <a:pathLst>
                <a:path w="398" h="378" extrusionOk="0">
                  <a:moveTo>
                    <a:pt x="251" y="377"/>
                  </a:moveTo>
                  <a:lnTo>
                    <a:pt x="398" y="231"/>
                  </a:lnTo>
                  <a:lnTo>
                    <a:pt x="126" y="1"/>
                  </a:lnTo>
                  <a:lnTo>
                    <a:pt x="0" y="16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6"/>
            <p:cNvSpPr/>
            <p:nvPr/>
          </p:nvSpPr>
          <p:spPr>
            <a:xfrm>
              <a:off x="2986664" y="2182415"/>
              <a:ext cx="7494" cy="6641"/>
            </a:xfrm>
            <a:custGeom>
              <a:avLst/>
              <a:gdLst/>
              <a:ahLst/>
              <a:cxnLst/>
              <a:rect l="l" t="t" r="r" b="b"/>
              <a:pathLst>
                <a:path w="378" h="335" extrusionOk="0">
                  <a:moveTo>
                    <a:pt x="273" y="335"/>
                  </a:moveTo>
                  <a:lnTo>
                    <a:pt x="378" y="147"/>
                  </a:lnTo>
                  <a:lnTo>
                    <a:pt x="85" y="0"/>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6"/>
            <p:cNvSpPr/>
            <p:nvPr/>
          </p:nvSpPr>
          <p:spPr>
            <a:xfrm>
              <a:off x="2996636" y="2188620"/>
              <a:ext cx="7890" cy="6245"/>
            </a:xfrm>
            <a:custGeom>
              <a:avLst/>
              <a:gdLst/>
              <a:ahLst/>
              <a:cxnLst/>
              <a:rect l="l" t="t" r="r" b="b"/>
              <a:pathLst>
                <a:path w="398" h="315" extrusionOk="0">
                  <a:moveTo>
                    <a:pt x="272" y="315"/>
                  </a:moveTo>
                  <a:lnTo>
                    <a:pt x="398" y="147"/>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6"/>
            <p:cNvSpPr/>
            <p:nvPr/>
          </p:nvSpPr>
          <p:spPr>
            <a:xfrm>
              <a:off x="3006588" y="2194846"/>
              <a:ext cx="7058" cy="6661"/>
            </a:xfrm>
            <a:custGeom>
              <a:avLst/>
              <a:gdLst/>
              <a:ahLst/>
              <a:cxnLst/>
              <a:rect l="l" t="t" r="r" b="b"/>
              <a:pathLst>
                <a:path w="356" h="336" extrusionOk="0">
                  <a:moveTo>
                    <a:pt x="251" y="336"/>
                  </a:moveTo>
                  <a:lnTo>
                    <a:pt x="356" y="168"/>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6"/>
            <p:cNvSpPr/>
            <p:nvPr/>
          </p:nvSpPr>
          <p:spPr>
            <a:xfrm>
              <a:off x="2955142" y="2166634"/>
              <a:ext cx="7910" cy="6245"/>
            </a:xfrm>
            <a:custGeom>
              <a:avLst/>
              <a:gdLst/>
              <a:ahLst/>
              <a:cxnLst/>
              <a:rect l="l" t="t" r="r" b="b"/>
              <a:pathLst>
                <a:path w="399" h="315" extrusionOk="0">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6"/>
            <p:cNvSpPr/>
            <p:nvPr/>
          </p:nvSpPr>
          <p:spPr>
            <a:xfrm>
              <a:off x="2965927" y="2171214"/>
              <a:ext cx="7494" cy="6225"/>
            </a:xfrm>
            <a:custGeom>
              <a:avLst/>
              <a:gdLst/>
              <a:ahLst/>
              <a:cxnLst/>
              <a:rect l="l" t="t" r="r" b="b"/>
              <a:pathLst>
                <a:path w="378" h="314" extrusionOk="0">
                  <a:moveTo>
                    <a:pt x="294" y="314"/>
                  </a:moveTo>
                  <a:lnTo>
                    <a:pt x="377" y="168"/>
                  </a:lnTo>
                  <a:lnTo>
                    <a:pt x="84"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6"/>
            <p:cNvSpPr/>
            <p:nvPr/>
          </p:nvSpPr>
          <p:spPr>
            <a:xfrm>
              <a:off x="2976296" y="2176606"/>
              <a:ext cx="7910" cy="6225"/>
            </a:xfrm>
            <a:custGeom>
              <a:avLst/>
              <a:gdLst/>
              <a:ahLst/>
              <a:cxnLst/>
              <a:rect l="l" t="t" r="r" b="b"/>
              <a:pathLst>
                <a:path w="399" h="314" extrusionOk="0">
                  <a:moveTo>
                    <a:pt x="294" y="314"/>
                  </a:moveTo>
                  <a:lnTo>
                    <a:pt x="398" y="147"/>
                  </a:lnTo>
                  <a:lnTo>
                    <a:pt x="85"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6"/>
            <p:cNvSpPr/>
            <p:nvPr/>
          </p:nvSpPr>
          <p:spPr>
            <a:xfrm>
              <a:off x="2921955" y="2155453"/>
              <a:ext cx="7494" cy="5412"/>
            </a:xfrm>
            <a:custGeom>
              <a:avLst/>
              <a:gdLst/>
              <a:ahLst/>
              <a:cxnLst/>
              <a:rect l="l" t="t" r="r" b="b"/>
              <a:pathLst>
                <a:path w="378" h="273" extrusionOk="0">
                  <a:moveTo>
                    <a:pt x="315" y="272"/>
                  </a:moveTo>
                  <a:lnTo>
                    <a:pt x="378" y="105"/>
                  </a:lnTo>
                  <a:lnTo>
                    <a:pt x="64" y="0"/>
                  </a:lnTo>
                  <a:lnTo>
                    <a:pt x="1"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6"/>
            <p:cNvSpPr/>
            <p:nvPr/>
          </p:nvSpPr>
          <p:spPr>
            <a:xfrm>
              <a:off x="2933572" y="2158347"/>
              <a:ext cx="7078" cy="6245"/>
            </a:xfrm>
            <a:custGeom>
              <a:avLst/>
              <a:gdLst/>
              <a:ahLst/>
              <a:cxnLst/>
              <a:rect l="l" t="t" r="r" b="b"/>
              <a:pathLst>
                <a:path w="357" h="315" extrusionOk="0">
                  <a:moveTo>
                    <a:pt x="315" y="314"/>
                  </a:moveTo>
                  <a:lnTo>
                    <a:pt x="356" y="126"/>
                  </a:lnTo>
                  <a:lnTo>
                    <a:pt x="43" y="0"/>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6"/>
            <p:cNvSpPr/>
            <p:nvPr/>
          </p:nvSpPr>
          <p:spPr>
            <a:xfrm>
              <a:off x="2944357" y="2162491"/>
              <a:ext cx="7078" cy="5829"/>
            </a:xfrm>
            <a:custGeom>
              <a:avLst/>
              <a:gdLst/>
              <a:ahLst/>
              <a:cxnLst/>
              <a:rect l="l" t="t" r="r" b="b"/>
              <a:pathLst>
                <a:path w="357" h="294" extrusionOk="0">
                  <a:moveTo>
                    <a:pt x="315" y="294"/>
                  </a:moveTo>
                  <a:lnTo>
                    <a:pt x="356" y="105"/>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6"/>
            <p:cNvSpPr/>
            <p:nvPr/>
          </p:nvSpPr>
          <p:spPr>
            <a:xfrm>
              <a:off x="2887954" y="2148395"/>
              <a:ext cx="7058" cy="4996"/>
            </a:xfrm>
            <a:custGeom>
              <a:avLst/>
              <a:gdLst/>
              <a:ahLst/>
              <a:cxnLst/>
              <a:rect l="l" t="t" r="r" b="b"/>
              <a:pathLst>
                <a:path w="356" h="252" extrusionOk="0">
                  <a:moveTo>
                    <a:pt x="335" y="251"/>
                  </a:moveTo>
                  <a:lnTo>
                    <a:pt x="356" y="63"/>
                  </a:lnTo>
                  <a:lnTo>
                    <a:pt x="21" y="0"/>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6"/>
            <p:cNvSpPr/>
            <p:nvPr/>
          </p:nvSpPr>
          <p:spPr>
            <a:xfrm>
              <a:off x="2899572" y="2150060"/>
              <a:ext cx="7058" cy="5412"/>
            </a:xfrm>
            <a:custGeom>
              <a:avLst/>
              <a:gdLst/>
              <a:ahLst/>
              <a:cxnLst/>
              <a:rect l="l" t="t" r="r" b="b"/>
              <a:pathLst>
                <a:path w="356" h="273" extrusionOk="0">
                  <a:moveTo>
                    <a:pt x="314" y="272"/>
                  </a:moveTo>
                  <a:lnTo>
                    <a:pt x="356" y="63"/>
                  </a:lnTo>
                  <a:lnTo>
                    <a:pt x="42" y="0"/>
                  </a:lnTo>
                  <a:lnTo>
                    <a:pt x="0"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6"/>
            <p:cNvSpPr/>
            <p:nvPr/>
          </p:nvSpPr>
          <p:spPr>
            <a:xfrm>
              <a:off x="2910753" y="2152538"/>
              <a:ext cx="7078" cy="5412"/>
            </a:xfrm>
            <a:custGeom>
              <a:avLst/>
              <a:gdLst/>
              <a:ahLst/>
              <a:cxnLst/>
              <a:rect l="l" t="t" r="r" b="b"/>
              <a:pathLst>
                <a:path w="357" h="273" extrusionOk="0">
                  <a:moveTo>
                    <a:pt x="336" y="273"/>
                  </a:moveTo>
                  <a:lnTo>
                    <a:pt x="357" y="84"/>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6"/>
            <p:cNvSpPr/>
            <p:nvPr/>
          </p:nvSpPr>
          <p:spPr>
            <a:xfrm>
              <a:off x="2853102" y="2145897"/>
              <a:ext cx="6661" cy="4183"/>
            </a:xfrm>
            <a:custGeom>
              <a:avLst/>
              <a:gdLst/>
              <a:ahLst/>
              <a:cxnLst/>
              <a:rect l="l" t="t" r="r" b="b"/>
              <a:pathLst>
                <a:path w="336" h="211" extrusionOk="0">
                  <a:moveTo>
                    <a:pt x="335" y="210"/>
                  </a:moveTo>
                  <a:lnTo>
                    <a:pt x="335" y="1"/>
                  </a:lnTo>
                  <a:lnTo>
                    <a:pt x="1" y="1"/>
                  </a:lnTo>
                  <a:lnTo>
                    <a:pt x="1" y="189"/>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6"/>
            <p:cNvSpPr/>
            <p:nvPr/>
          </p:nvSpPr>
          <p:spPr>
            <a:xfrm>
              <a:off x="2865136" y="2146313"/>
              <a:ext cx="6661" cy="4163"/>
            </a:xfrm>
            <a:custGeom>
              <a:avLst/>
              <a:gdLst/>
              <a:ahLst/>
              <a:cxnLst/>
              <a:rect l="l" t="t" r="r" b="b"/>
              <a:pathLst>
                <a:path w="336" h="210" extrusionOk="0">
                  <a:moveTo>
                    <a:pt x="314" y="210"/>
                  </a:moveTo>
                  <a:lnTo>
                    <a:pt x="335" y="1"/>
                  </a:lnTo>
                  <a:lnTo>
                    <a:pt x="0" y="1"/>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6"/>
            <p:cNvSpPr/>
            <p:nvPr/>
          </p:nvSpPr>
          <p:spPr>
            <a:xfrm>
              <a:off x="2875921" y="2147562"/>
              <a:ext cx="7078" cy="4163"/>
            </a:xfrm>
            <a:custGeom>
              <a:avLst/>
              <a:gdLst/>
              <a:ahLst/>
              <a:cxnLst/>
              <a:rect l="l" t="t" r="r" b="b"/>
              <a:pathLst>
                <a:path w="357" h="210" extrusionOk="0">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6"/>
            <p:cNvSpPr/>
            <p:nvPr/>
          </p:nvSpPr>
          <p:spPr>
            <a:xfrm>
              <a:off x="5746723" y="2232937"/>
              <a:ext cx="36184" cy="36238"/>
            </a:xfrm>
            <a:custGeom>
              <a:avLst/>
              <a:gdLst/>
              <a:ahLst/>
              <a:cxnLst/>
              <a:rect l="l" t="t" r="r" b="b"/>
              <a:pathLst>
                <a:path w="628" h="629" extrusionOk="0">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6"/>
            <p:cNvSpPr/>
            <p:nvPr/>
          </p:nvSpPr>
          <p:spPr>
            <a:xfrm>
              <a:off x="5698497" y="2158214"/>
              <a:ext cx="132635" cy="26559"/>
            </a:xfrm>
            <a:custGeom>
              <a:avLst/>
              <a:gdLst/>
              <a:ahLst/>
              <a:cxnLst/>
              <a:rect l="l" t="t" r="r" b="b"/>
              <a:pathLst>
                <a:path w="2302" h="461" fill="none" extrusionOk="0">
                  <a:moveTo>
                    <a:pt x="2302" y="461"/>
                  </a:moveTo>
                  <a:cubicBezTo>
                    <a:pt x="2009" y="168"/>
                    <a:pt x="1590" y="1"/>
                    <a:pt x="1151" y="1"/>
                  </a:cubicBezTo>
                  <a:cubicBezTo>
                    <a:pt x="712" y="1"/>
                    <a:pt x="293" y="168"/>
                    <a:pt x="0"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6"/>
            <p:cNvSpPr/>
            <p:nvPr/>
          </p:nvSpPr>
          <p:spPr>
            <a:xfrm>
              <a:off x="5727421" y="2198024"/>
              <a:ext cx="74787" cy="15728"/>
            </a:xfrm>
            <a:custGeom>
              <a:avLst/>
              <a:gdLst/>
              <a:ahLst/>
              <a:cxnLst/>
              <a:rect l="l" t="t" r="r" b="b"/>
              <a:pathLst>
                <a:path w="1298" h="273" fill="none" extrusionOk="0">
                  <a:moveTo>
                    <a:pt x="0" y="272"/>
                  </a:moveTo>
                  <a:cubicBezTo>
                    <a:pt x="147" y="105"/>
                    <a:pt x="377" y="0"/>
                    <a:pt x="649" y="0"/>
                  </a:cubicBezTo>
                  <a:cubicBezTo>
                    <a:pt x="900" y="0"/>
                    <a:pt x="1151" y="105"/>
                    <a:pt x="1298"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6"/>
            <p:cNvSpPr/>
            <p:nvPr/>
          </p:nvSpPr>
          <p:spPr>
            <a:xfrm>
              <a:off x="5727421" y="2198024"/>
              <a:ext cx="74787" cy="15728"/>
            </a:xfrm>
            <a:custGeom>
              <a:avLst/>
              <a:gdLst/>
              <a:ahLst/>
              <a:cxnLst/>
              <a:rect l="l" t="t" r="r" b="b"/>
              <a:pathLst>
                <a:path w="1298" h="273" fill="none" extrusionOk="0">
                  <a:moveTo>
                    <a:pt x="1298" y="272"/>
                  </a:moveTo>
                  <a:cubicBezTo>
                    <a:pt x="1151" y="105"/>
                    <a:pt x="900" y="0"/>
                    <a:pt x="649" y="0"/>
                  </a:cubicBezTo>
                  <a:cubicBezTo>
                    <a:pt x="377" y="0"/>
                    <a:pt x="147" y="105"/>
                    <a:pt x="0"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6"/>
            <p:cNvSpPr/>
            <p:nvPr/>
          </p:nvSpPr>
          <p:spPr>
            <a:xfrm>
              <a:off x="5667153" y="2117252"/>
              <a:ext cx="192903" cy="38600"/>
            </a:xfrm>
            <a:custGeom>
              <a:avLst/>
              <a:gdLst/>
              <a:ahLst/>
              <a:cxnLst/>
              <a:rect l="l" t="t" r="r" b="b"/>
              <a:pathLst>
                <a:path w="3348" h="670" fill="none" extrusionOk="0">
                  <a:moveTo>
                    <a:pt x="3348" y="670"/>
                  </a:moveTo>
                  <a:cubicBezTo>
                    <a:pt x="2929" y="251"/>
                    <a:pt x="2323" y="0"/>
                    <a:pt x="1674" y="0"/>
                  </a:cubicBezTo>
                  <a:cubicBezTo>
                    <a:pt x="1004" y="0"/>
                    <a:pt x="440" y="251"/>
                    <a:pt x="0" y="670"/>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6"/>
            <p:cNvSpPr/>
            <p:nvPr/>
          </p:nvSpPr>
          <p:spPr>
            <a:xfrm>
              <a:off x="5698497" y="2158214"/>
              <a:ext cx="132635" cy="26559"/>
            </a:xfrm>
            <a:custGeom>
              <a:avLst/>
              <a:gdLst/>
              <a:ahLst/>
              <a:cxnLst/>
              <a:rect l="l" t="t" r="r" b="b"/>
              <a:pathLst>
                <a:path w="2302" h="461" fill="none" extrusionOk="0">
                  <a:moveTo>
                    <a:pt x="0" y="461"/>
                  </a:moveTo>
                  <a:cubicBezTo>
                    <a:pt x="293" y="168"/>
                    <a:pt x="712" y="1"/>
                    <a:pt x="1151" y="1"/>
                  </a:cubicBezTo>
                  <a:cubicBezTo>
                    <a:pt x="1590" y="1"/>
                    <a:pt x="2009" y="168"/>
                    <a:pt x="2302"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6"/>
            <p:cNvSpPr/>
            <p:nvPr/>
          </p:nvSpPr>
          <p:spPr>
            <a:xfrm>
              <a:off x="6084509" y="300000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6"/>
            <p:cNvSpPr/>
            <p:nvPr/>
          </p:nvSpPr>
          <p:spPr>
            <a:xfrm>
              <a:off x="6084509" y="298755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6"/>
            <p:cNvSpPr/>
            <p:nvPr/>
          </p:nvSpPr>
          <p:spPr>
            <a:xfrm>
              <a:off x="6084509" y="297512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6"/>
            <p:cNvSpPr/>
            <p:nvPr/>
          </p:nvSpPr>
          <p:spPr>
            <a:xfrm>
              <a:off x="6084509" y="3037339"/>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6"/>
            <p:cNvSpPr/>
            <p:nvPr/>
          </p:nvSpPr>
          <p:spPr>
            <a:xfrm>
              <a:off x="6084509" y="302488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6"/>
            <p:cNvSpPr/>
            <p:nvPr/>
          </p:nvSpPr>
          <p:spPr>
            <a:xfrm>
              <a:off x="6084509" y="301245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6"/>
            <p:cNvSpPr/>
            <p:nvPr/>
          </p:nvSpPr>
          <p:spPr>
            <a:xfrm>
              <a:off x="6084509" y="307508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6"/>
            <p:cNvSpPr/>
            <p:nvPr/>
          </p:nvSpPr>
          <p:spPr>
            <a:xfrm>
              <a:off x="6084509" y="3062636"/>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6"/>
            <p:cNvSpPr/>
            <p:nvPr/>
          </p:nvSpPr>
          <p:spPr>
            <a:xfrm>
              <a:off x="6084509" y="305020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6"/>
            <p:cNvSpPr/>
            <p:nvPr/>
          </p:nvSpPr>
          <p:spPr>
            <a:xfrm>
              <a:off x="6084509" y="311241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6"/>
            <p:cNvSpPr/>
            <p:nvPr/>
          </p:nvSpPr>
          <p:spPr>
            <a:xfrm>
              <a:off x="6084509" y="3099986"/>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6"/>
            <p:cNvSpPr/>
            <p:nvPr/>
          </p:nvSpPr>
          <p:spPr>
            <a:xfrm>
              <a:off x="6084509" y="3087536"/>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6"/>
            <p:cNvSpPr/>
            <p:nvPr/>
          </p:nvSpPr>
          <p:spPr>
            <a:xfrm>
              <a:off x="6084509" y="314974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6"/>
            <p:cNvSpPr/>
            <p:nvPr/>
          </p:nvSpPr>
          <p:spPr>
            <a:xfrm>
              <a:off x="6084509" y="313731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6"/>
            <p:cNvSpPr/>
            <p:nvPr/>
          </p:nvSpPr>
          <p:spPr>
            <a:xfrm>
              <a:off x="6084509" y="3124867"/>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6"/>
            <p:cNvSpPr/>
            <p:nvPr/>
          </p:nvSpPr>
          <p:spPr>
            <a:xfrm>
              <a:off x="6084509" y="318709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6"/>
            <p:cNvSpPr/>
            <p:nvPr/>
          </p:nvSpPr>
          <p:spPr>
            <a:xfrm>
              <a:off x="6084509" y="3174648"/>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6"/>
            <p:cNvSpPr/>
            <p:nvPr/>
          </p:nvSpPr>
          <p:spPr>
            <a:xfrm>
              <a:off x="6084509" y="316219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6"/>
            <p:cNvSpPr/>
            <p:nvPr/>
          </p:nvSpPr>
          <p:spPr>
            <a:xfrm>
              <a:off x="6084509" y="3224846"/>
              <a:ext cx="4163" cy="7058"/>
            </a:xfrm>
            <a:custGeom>
              <a:avLst/>
              <a:gdLst/>
              <a:ahLst/>
              <a:cxnLst/>
              <a:rect l="l" t="t" r="r" b="b"/>
              <a:pathLst>
                <a:path w="210" h="356"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6"/>
            <p:cNvSpPr/>
            <p:nvPr/>
          </p:nvSpPr>
          <p:spPr>
            <a:xfrm>
              <a:off x="6084509" y="321239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6"/>
            <p:cNvSpPr/>
            <p:nvPr/>
          </p:nvSpPr>
          <p:spPr>
            <a:xfrm>
              <a:off x="6084509" y="3199945"/>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a:off x="6084509" y="3262177"/>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a:off x="6084509" y="324972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a:off x="6084509" y="3237276"/>
              <a:ext cx="4163" cy="7078"/>
            </a:xfrm>
            <a:custGeom>
              <a:avLst/>
              <a:gdLst/>
              <a:ahLst/>
              <a:cxnLst/>
              <a:rect l="l" t="t" r="r" b="b"/>
              <a:pathLst>
                <a:path w="210" h="357" extrusionOk="0">
                  <a:moveTo>
                    <a:pt x="1" y="1"/>
                  </a:moveTo>
                  <a:lnTo>
                    <a:pt x="210" y="1"/>
                  </a:lnTo>
                  <a:lnTo>
                    <a:pt x="210" y="357"/>
                  </a:lnTo>
                  <a:lnTo>
                    <a:pt x="1"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p:nvPr/>
          </p:nvSpPr>
          <p:spPr>
            <a:xfrm>
              <a:off x="6084509" y="3299507"/>
              <a:ext cx="4163" cy="7078"/>
            </a:xfrm>
            <a:custGeom>
              <a:avLst/>
              <a:gdLst/>
              <a:ahLst/>
              <a:cxnLst/>
              <a:rect l="l" t="t" r="r" b="b"/>
              <a:pathLst>
                <a:path w="210" h="357"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6"/>
            <p:cNvSpPr/>
            <p:nvPr/>
          </p:nvSpPr>
          <p:spPr>
            <a:xfrm>
              <a:off x="6084509" y="3287057"/>
              <a:ext cx="4163" cy="7078"/>
            </a:xfrm>
            <a:custGeom>
              <a:avLst/>
              <a:gdLst/>
              <a:ahLst/>
              <a:cxnLst/>
              <a:rect l="l" t="t" r="r" b="b"/>
              <a:pathLst>
                <a:path w="210" h="357" extrusionOk="0">
                  <a:moveTo>
                    <a:pt x="1" y="1"/>
                  </a:moveTo>
                  <a:lnTo>
                    <a:pt x="210" y="1"/>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a:off x="6084509" y="327460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a:off x="5104312" y="3467506"/>
              <a:ext cx="117820" cy="452585"/>
            </a:xfrm>
            <a:custGeom>
              <a:avLst/>
              <a:gdLst/>
              <a:ahLst/>
              <a:cxnLst/>
              <a:rect l="l" t="t" r="r" b="b"/>
              <a:pathLst>
                <a:path w="5943" h="22829" extrusionOk="0">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a:off x="4929672" y="2717518"/>
              <a:ext cx="466681" cy="686540"/>
            </a:xfrm>
            <a:custGeom>
              <a:avLst/>
              <a:gdLst/>
              <a:ahLst/>
              <a:cxnLst/>
              <a:rect l="l" t="t" r="r" b="b"/>
              <a:pathLst>
                <a:path w="23540" h="34630" extrusionOk="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a:off x="4960778" y="2748624"/>
              <a:ext cx="404450" cy="624309"/>
            </a:xfrm>
            <a:custGeom>
              <a:avLst/>
              <a:gdLst/>
              <a:ahLst/>
              <a:cxnLst/>
              <a:rect l="l" t="t" r="r" b="b"/>
              <a:pathLst>
                <a:path w="20401" h="31491" extrusionOk="0">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6"/>
            <p:cNvSpPr/>
            <p:nvPr/>
          </p:nvSpPr>
          <p:spPr>
            <a:xfrm>
              <a:off x="5018429" y="2924386"/>
              <a:ext cx="278779" cy="4996"/>
            </a:xfrm>
            <a:custGeom>
              <a:avLst/>
              <a:gdLst/>
              <a:ahLst/>
              <a:cxnLst/>
              <a:rect l="l" t="t" r="r" b="b"/>
              <a:pathLst>
                <a:path w="14062" h="252" extrusionOk="0">
                  <a:moveTo>
                    <a:pt x="189" y="0"/>
                  </a:moveTo>
                  <a:cubicBezTo>
                    <a:pt x="1" y="0"/>
                    <a:pt x="1" y="252"/>
                    <a:pt x="189" y="252"/>
                  </a:cubicBezTo>
                  <a:lnTo>
                    <a:pt x="13915" y="252"/>
                  </a:lnTo>
                  <a:cubicBezTo>
                    <a:pt x="14062" y="252"/>
                    <a:pt x="14062" y="0"/>
                    <a:pt x="13915"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6"/>
            <p:cNvSpPr/>
            <p:nvPr/>
          </p:nvSpPr>
          <p:spPr>
            <a:xfrm>
              <a:off x="5018429" y="2873067"/>
              <a:ext cx="278779" cy="4996"/>
            </a:xfrm>
            <a:custGeom>
              <a:avLst/>
              <a:gdLst/>
              <a:ahLst/>
              <a:cxnLst/>
              <a:rect l="l" t="t" r="r" b="b"/>
              <a:pathLst>
                <a:path w="14062" h="252" extrusionOk="0">
                  <a:moveTo>
                    <a:pt x="189" y="1"/>
                  </a:moveTo>
                  <a:cubicBezTo>
                    <a:pt x="1" y="1"/>
                    <a:pt x="1" y="252"/>
                    <a:pt x="189" y="252"/>
                  </a:cubicBezTo>
                  <a:lnTo>
                    <a:pt x="13915" y="252"/>
                  </a:lnTo>
                  <a:cubicBezTo>
                    <a:pt x="14062" y="252"/>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6"/>
            <p:cNvSpPr/>
            <p:nvPr/>
          </p:nvSpPr>
          <p:spPr>
            <a:xfrm>
              <a:off x="5018429" y="2973335"/>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a:off x="5018429" y="3074415"/>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a:off x="5018429" y="3126948"/>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a:off x="5018429" y="3176372"/>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a:off x="5519115" y="3734651"/>
              <a:ext cx="90442" cy="135662"/>
            </a:xfrm>
            <a:custGeom>
              <a:avLst/>
              <a:gdLst/>
              <a:ahLst/>
              <a:cxnLst/>
              <a:rect l="l" t="t" r="r" b="b"/>
              <a:pathLst>
                <a:path w="4562" h="6843" extrusionOk="0">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6"/>
            <p:cNvSpPr/>
            <p:nvPr/>
          </p:nvSpPr>
          <p:spPr>
            <a:xfrm>
              <a:off x="5535708" y="3815538"/>
              <a:ext cx="56025" cy="54776"/>
            </a:xfrm>
            <a:custGeom>
              <a:avLst/>
              <a:gdLst/>
              <a:ahLst/>
              <a:cxnLst/>
              <a:rect l="l" t="t" r="r" b="b"/>
              <a:pathLst>
                <a:path w="2826" h="2763" extrusionOk="0">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6"/>
            <p:cNvSpPr/>
            <p:nvPr/>
          </p:nvSpPr>
          <p:spPr>
            <a:xfrm>
              <a:off x="5499210" y="3718890"/>
              <a:ext cx="24484" cy="24068"/>
            </a:xfrm>
            <a:custGeom>
              <a:avLst/>
              <a:gdLst/>
              <a:ahLst/>
              <a:cxnLst/>
              <a:rect l="l" t="t" r="r" b="b"/>
              <a:pathLst>
                <a:path w="1235" h="1214" extrusionOk="0">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a:off x="5559776" y="3694406"/>
              <a:ext cx="8307" cy="31125"/>
            </a:xfrm>
            <a:custGeom>
              <a:avLst/>
              <a:gdLst/>
              <a:ahLst/>
              <a:cxnLst/>
              <a:rect l="l" t="t" r="r" b="b"/>
              <a:pathLst>
                <a:path w="419" h="1570" extrusionOk="0">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a:off x="5603748" y="3718890"/>
              <a:ext cx="24900" cy="24068"/>
            </a:xfrm>
            <a:custGeom>
              <a:avLst/>
              <a:gdLst/>
              <a:ahLst/>
              <a:cxnLst/>
              <a:rect l="l" t="t" r="r" b="b"/>
              <a:pathLst>
                <a:path w="1256" h="1214" extrusionOk="0">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a:off x="4298319" y="4289322"/>
              <a:ext cx="406531" cy="701131"/>
            </a:xfrm>
            <a:custGeom>
              <a:avLst/>
              <a:gdLst/>
              <a:ahLst/>
              <a:cxnLst/>
              <a:rect l="l" t="t" r="r" b="b"/>
              <a:pathLst>
                <a:path w="20506" h="35366" extrusionOk="0">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a:off x="4482078" y="4900692"/>
              <a:ext cx="263851" cy="116175"/>
            </a:xfrm>
            <a:custGeom>
              <a:avLst/>
              <a:gdLst/>
              <a:ahLst/>
              <a:cxnLst/>
              <a:rect l="l" t="t" r="r" b="b"/>
              <a:pathLst>
                <a:path w="13309" h="5860" extrusionOk="0">
                  <a:moveTo>
                    <a:pt x="1" y="5859"/>
                  </a:moveTo>
                  <a:lnTo>
                    <a:pt x="13308" y="1"/>
                  </a:lnTo>
                </a:path>
              </a:pathLst>
            </a:custGeom>
            <a:solidFill>
              <a:srgbClr val="AAD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6"/>
            <p:cNvSpPr/>
            <p:nvPr/>
          </p:nvSpPr>
          <p:spPr>
            <a:xfrm>
              <a:off x="4461341" y="4823949"/>
              <a:ext cx="397828" cy="385378"/>
            </a:xfrm>
            <a:custGeom>
              <a:avLst/>
              <a:gdLst/>
              <a:ahLst/>
              <a:cxnLst/>
              <a:rect l="l" t="t" r="r" b="b"/>
              <a:pathLst>
                <a:path w="20067" h="19439" extrusionOk="0">
                  <a:moveTo>
                    <a:pt x="12241" y="1"/>
                  </a:moveTo>
                  <a:lnTo>
                    <a:pt x="0" y="5336"/>
                  </a:lnTo>
                  <a:lnTo>
                    <a:pt x="5169" y="19439"/>
                  </a:lnTo>
                  <a:lnTo>
                    <a:pt x="20066" y="19439"/>
                  </a:lnTo>
                  <a:lnTo>
                    <a:pt x="1224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6"/>
            <p:cNvSpPr/>
            <p:nvPr/>
          </p:nvSpPr>
          <p:spPr>
            <a:xfrm>
              <a:off x="4482078" y="4900692"/>
              <a:ext cx="392020" cy="319004"/>
            </a:xfrm>
            <a:custGeom>
              <a:avLst/>
              <a:gdLst/>
              <a:ahLst/>
              <a:cxnLst/>
              <a:rect l="l" t="t" r="r" b="b"/>
              <a:pathLst>
                <a:path w="19774" h="16091" extrusionOk="0">
                  <a:moveTo>
                    <a:pt x="13329" y="1"/>
                  </a:moveTo>
                  <a:lnTo>
                    <a:pt x="1" y="5859"/>
                  </a:lnTo>
                  <a:lnTo>
                    <a:pt x="3746" y="16091"/>
                  </a:lnTo>
                  <a:lnTo>
                    <a:pt x="19773" y="16091"/>
                  </a:lnTo>
                  <a:lnTo>
                    <a:pt x="13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6"/>
            <p:cNvSpPr/>
            <p:nvPr/>
          </p:nvSpPr>
          <p:spPr>
            <a:xfrm>
              <a:off x="4491198" y="4953784"/>
              <a:ext cx="23671" cy="23671"/>
            </a:xfrm>
            <a:custGeom>
              <a:avLst/>
              <a:gdLst/>
              <a:ahLst/>
              <a:cxnLst/>
              <a:rect l="l" t="t" r="r" b="b"/>
              <a:pathLst>
                <a:path w="1194" h="1194" extrusionOk="0">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6"/>
            <p:cNvSpPr/>
            <p:nvPr/>
          </p:nvSpPr>
          <p:spPr>
            <a:xfrm>
              <a:off x="4023900" y="2166598"/>
              <a:ext cx="155209" cy="142792"/>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grpSp>
      <p:sp>
        <p:nvSpPr>
          <p:cNvPr id="989" name="Google Shape;989;p36"/>
          <p:cNvSpPr txBox="1">
            <a:spLocks noGrp="1"/>
          </p:cNvSpPr>
          <p:nvPr>
            <p:ph type="subTitle" idx="4294967295"/>
          </p:nvPr>
        </p:nvSpPr>
        <p:spPr>
          <a:xfrm>
            <a:off x="6473380" y="1729400"/>
            <a:ext cx="1249546" cy="619349"/>
          </a:xfrm>
          <a:prstGeom prst="rect">
            <a:avLst/>
          </a:prstGeom>
        </p:spPr>
        <p:txBody>
          <a:bodyPr spcFirstLastPara="1" wrap="square" lIns="91425" tIns="91425" rIns="91425" bIns="91425" anchor="t" anchorCtr="0">
            <a:noAutofit/>
          </a:bodyPr>
          <a:lstStyle/>
          <a:p>
            <a:pPr marL="114300" indent="0">
              <a:buNone/>
            </a:pPr>
            <a:r>
              <a:rPr lang="en-IN" sz="1000" dirty="0"/>
              <a:t>Execution and Monitoring</a:t>
            </a:r>
          </a:p>
        </p:txBody>
      </p:sp>
      <p:sp>
        <p:nvSpPr>
          <p:cNvPr id="990" name="Google Shape;990;p36"/>
          <p:cNvSpPr txBox="1">
            <a:spLocks noGrp="1"/>
          </p:cNvSpPr>
          <p:nvPr>
            <p:ph type="ctrTitle" idx="4294967295"/>
          </p:nvPr>
        </p:nvSpPr>
        <p:spPr>
          <a:xfrm>
            <a:off x="6591179" y="1520380"/>
            <a:ext cx="1254600" cy="2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900" dirty="0">
                <a:solidFill>
                  <a:srgbClr val="FFFFFF"/>
                </a:solidFill>
              </a:rPr>
              <a:t>STEP 2</a:t>
            </a:r>
            <a:endParaRPr sz="900" dirty="0">
              <a:solidFill>
                <a:srgbClr val="FFFFFF"/>
              </a:solidFill>
            </a:endParaRPr>
          </a:p>
        </p:txBody>
      </p:sp>
      <p:sp>
        <p:nvSpPr>
          <p:cNvPr id="991" name="Google Shape;991;p36"/>
          <p:cNvSpPr txBox="1">
            <a:spLocks noGrp="1"/>
          </p:cNvSpPr>
          <p:nvPr>
            <p:ph type="subTitle" idx="4294967295"/>
          </p:nvPr>
        </p:nvSpPr>
        <p:spPr>
          <a:xfrm>
            <a:off x="947775" y="3525592"/>
            <a:ext cx="1454700" cy="580957"/>
          </a:xfrm>
          <a:prstGeom prst="rect">
            <a:avLst/>
          </a:prstGeom>
        </p:spPr>
        <p:txBody>
          <a:bodyPr spcFirstLastPara="1" wrap="square" lIns="91425" tIns="91425" rIns="91425" bIns="91425" anchor="t" anchorCtr="0">
            <a:noAutofit/>
          </a:bodyPr>
          <a:lstStyle/>
          <a:p>
            <a:pPr marL="114300" indent="0">
              <a:buNone/>
            </a:pPr>
            <a:r>
              <a:rPr lang="en-IN" sz="1050" dirty="0"/>
              <a:t>Initiation and Planning</a:t>
            </a:r>
          </a:p>
        </p:txBody>
      </p:sp>
      <p:sp>
        <p:nvSpPr>
          <p:cNvPr id="992" name="Google Shape;992;p36"/>
          <p:cNvSpPr txBox="1">
            <a:spLocks noGrp="1"/>
          </p:cNvSpPr>
          <p:nvPr>
            <p:ph type="ctrTitle" idx="4294967295"/>
          </p:nvPr>
        </p:nvSpPr>
        <p:spPr>
          <a:xfrm>
            <a:off x="464039" y="3308578"/>
            <a:ext cx="11736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900" dirty="0">
                <a:solidFill>
                  <a:srgbClr val="FFFFFF"/>
                </a:solidFill>
              </a:rPr>
              <a:t>STEP 1</a:t>
            </a:r>
            <a:endParaRPr sz="900" dirty="0">
              <a:solidFill>
                <a:srgbClr val="FFFFFF"/>
              </a:solidFill>
            </a:endParaRPr>
          </a:p>
        </p:txBody>
      </p:sp>
      <p:sp>
        <p:nvSpPr>
          <p:cNvPr id="993" name="Google Shape;993;p36"/>
          <p:cNvSpPr txBox="1">
            <a:spLocks noGrp="1"/>
          </p:cNvSpPr>
          <p:nvPr>
            <p:ph type="subTitle" idx="4294967295"/>
          </p:nvPr>
        </p:nvSpPr>
        <p:spPr>
          <a:xfrm>
            <a:off x="6410735" y="3870312"/>
            <a:ext cx="1312191" cy="512859"/>
          </a:xfrm>
          <a:prstGeom prst="rect">
            <a:avLst/>
          </a:prstGeom>
        </p:spPr>
        <p:txBody>
          <a:bodyPr spcFirstLastPara="1" wrap="square" lIns="91425" tIns="91425" rIns="91425" bIns="91425" anchor="t" anchorCtr="0">
            <a:noAutofit/>
          </a:bodyPr>
          <a:lstStyle/>
          <a:p>
            <a:pPr marL="114300" indent="0">
              <a:buNone/>
            </a:pPr>
            <a:r>
              <a:rPr lang="en-IN" sz="1000" dirty="0"/>
              <a:t>Closure and Review</a:t>
            </a:r>
          </a:p>
        </p:txBody>
      </p:sp>
      <p:sp>
        <p:nvSpPr>
          <p:cNvPr id="994" name="Google Shape;994;p36"/>
          <p:cNvSpPr txBox="1">
            <a:spLocks noGrp="1"/>
          </p:cNvSpPr>
          <p:nvPr>
            <p:ph type="ctrTitle" idx="4294967295"/>
          </p:nvPr>
        </p:nvSpPr>
        <p:spPr>
          <a:xfrm>
            <a:off x="6506810" y="3654351"/>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900" dirty="0">
                <a:solidFill>
                  <a:srgbClr val="FFFFFF"/>
                </a:solidFill>
              </a:rPr>
              <a:t>STEP 3</a:t>
            </a:r>
            <a:endParaRPr sz="900" dirty="0">
              <a:solidFill>
                <a:srgbClr val="FFFFFF"/>
              </a:solidFill>
            </a:endParaRPr>
          </a:p>
        </p:txBody>
      </p:sp>
      <p:cxnSp>
        <p:nvCxnSpPr>
          <p:cNvPr id="995" name="Google Shape;995;p36"/>
          <p:cNvCxnSpPr>
            <a:endCxn id="991" idx="2"/>
          </p:cNvCxnSpPr>
          <p:nvPr/>
        </p:nvCxnSpPr>
        <p:spPr>
          <a:xfrm rot="10800000" flipV="1">
            <a:off x="1675125" y="3830549"/>
            <a:ext cx="1992000" cy="276000"/>
          </a:xfrm>
          <a:prstGeom prst="bentConnector4">
            <a:avLst>
              <a:gd name="adj1" fmla="val 31743"/>
              <a:gd name="adj2" fmla="val 182826"/>
            </a:avLst>
          </a:prstGeom>
          <a:noFill/>
          <a:ln w="28575" cap="flat" cmpd="sng">
            <a:solidFill>
              <a:srgbClr val="FFFFFF"/>
            </a:solidFill>
            <a:prstDash val="solid"/>
            <a:round/>
            <a:headEnd type="oval" w="med" len="med"/>
            <a:tailEnd type="oval" w="med" len="med"/>
          </a:ln>
        </p:spPr>
      </p:cxnSp>
      <p:cxnSp>
        <p:nvCxnSpPr>
          <p:cNvPr id="996" name="Google Shape;996;p36"/>
          <p:cNvCxnSpPr/>
          <p:nvPr/>
        </p:nvCxnSpPr>
        <p:spPr>
          <a:xfrm flipH="1">
            <a:off x="5734150" y="1671125"/>
            <a:ext cx="840900" cy="824700"/>
          </a:xfrm>
          <a:prstGeom prst="bentConnector3">
            <a:avLst>
              <a:gd name="adj1" fmla="val 50000"/>
            </a:avLst>
          </a:prstGeom>
          <a:noFill/>
          <a:ln w="28575" cap="flat" cmpd="sng">
            <a:solidFill>
              <a:srgbClr val="FFFFFF"/>
            </a:solidFill>
            <a:prstDash val="solid"/>
            <a:round/>
            <a:headEnd type="oval" w="med" len="med"/>
            <a:tailEnd type="oval" w="med" len="med"/>
          </a:ln>
        </p:spPr>
      </p:cxnSp>
      <p:cxnSp>
        <p:nvCxnSpPr>
          <p:cNvPr id="997" name="Google Shape;997;p36"/>
          <p:cNvCxnSpPr>
            <a:endCxn id="993" idx="2"/>
          </p:cNvCxnSpPr>
          <p:nvPr/>
        </p:nvCxnSpPr>
        <p:spPr>
          <a:xfrm>
            <a:off x="5518825" y="3967072"/>
            <a:ext cx="1548006" cy="416099"/>
          </a:xfrm>
          <a:prstGeom prst="bentConnector4">
            <a:avLst>
              <a:gd name="adj1" fmla="val 28808"/>
              <a:gd name="adj2" fmla="val 154939"/>
            </a:avLst>
          </a:prstGeom>
          <a:noFill/>
          <a:ln w="28575" cap="flat" cmpd="sng">
            <a:solidFill>
              <a:srgbClr val="FFFFFF"/>
            </a:solidFill>
            <a:prstDash val="solid"/>
            <a:round/>
            <a:headEnd type="oval" w="med" len="med"/>
            <a:tailEnd type="oval" w="med" len="med"/>
          </a:ln>
        </p:spPr>
      </p:cxnSp>
      <p:cxnSp>
        <p:nvCxnSpPr>
          <p:cNvPr id="998" name="Google Shape;998;p36"/>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51"/>
                                        </p:tgtEl>
                                        <p:attrNameLst>
                                          <p:attrName>style.visibility</p:attrName>
                                        </p:attrNameLst>
                                      </p:cBhvr>
                                      <p:to>
                                        <p:strVal val="visible"/>
                                      </p:to>
                                    </p:set>
                                    <p:anim calcmode="lin" valueType="num">
                                      <p:cBhvr additive="base">
                                        <p:cTn id="7" dur="1000" fill="hold"/>
                                        <p:tgtEl>
                                          <p:spTgt spid="751"/>
                                        </p:tgtEl>
                                        <p:attrNameLst>
                                          <p:attrName>ppt_x</p:attrName>
                                        </p:attrNameLst>
                                      </p:cBhvr>
                                      <p:tavLst>
                                        <p:tav tm="0">
                                          <p:val>
                                            <p:strVal val="#ppt_x"/>
                                          </p:val>
                                        </p:tav>
                                        <p:tav tm="100000">
                                          <p:val>
                                            <p:strVal val="#ppt_x"/>
                                          </p:val>
                                        </p:tav>
                                      </p:tavLst>
                                    </p:anim>
                                    <p:anim calcmode="lin" valueType="num">
                                      <p:cBhvr additive="base">
                                        <p:cTn id="8" dur="1000" fill="hold"/>
                                        <p:tgtEl>
                                          <p:spTgt spid="751"/>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998"/>
                                        </p:tgtEl>
                                        <p:attrNameLst>
                                          <p:attrName>style.visibility</p:attrName>
                                        </p:attrNameLst>
                                      </p:cBhvr>
                                      <p:to>
                                        <p:strVal val="visible"/>
                                      </p:to>
                                    </p:set>
                                    <p:anim calcmode="lin" valueType="num">
                                      <p:cBhvr additive="base">
                                        <p:cTn id="11" dur="1000" fill="hold"/>
                                        <p:tgtEl>
                                          <p:spTgt spid="998"/>
                                        </p:tgtEl>
                                        <p:attrNameLst>
                                          <p:attrName>ppt_x</p:attrName>
                                        </p:attrNameLst>
                                      </p:cBhvr>
                                      <p:tavLst>
                                        <p:tav tm="0">
                                          <p:val>
                                            <p:strVal val="0-#ppt_w/2"/>
                                          </p:val>
                                        </p:tav>
                                        <p:tav tm="100000">
                                          <p:val>
                                            <p:strVal val="#ppt_x"/>
                                          </p:val>
                                        </p:tav>
                                      </p:tavLst>
                                    </p:anim>
                                    <p:anim calcmode="lin" valueType="num">
                                      <p:cBhvr additive="base">
                                        <p:cTn id="12" dur="1000" fill="hold"/>
                                        <p:tgtEl>
                                          <p:spTgt spid="99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childTnLst>
                                </p:cTn>
                              </p:par>
                              <p:par>
                                <p:cTn id="18" presetID="10" presetClass="entr" presetSubtype="0" fill="hold" nodeType="withEffect">
                                  <p:stCondLst>
                                    <p:cond delay="1000"/>
                                  </p:stCondLst>
                                  <p:childTnLst>
                                    <p:set>
                                      <p:cBhvr>
                                        <p:cTn id="19" dur="1" fill="hold">
                                          <p:stCondLst>
                                            <p:cond delay="0"/>
                                          </p:stCondLst>
                                        </p:cTn>
                                        <p:tgtEl>
                                          <p:spTgt spid="995"/>
                                        </p:tgtEl>
                                        <p:attrNameLst>
                                          <p:attrName>style.visibility</p:attrName>
                                        </p:attrNameLst>
                                      </p:cBhvr>
                                      <p:to>
                                        <p:strVal val="visible"/>
                                      </p:to>
                                    </p:set>
                                    <p:animEffect transition="in" filter="fade">
                                      <p:cBhvr>
                                        <p:cTn id="20" dur="1000"/>
                                        <p:tgtEl>
                                          <p:spTgt spid="995"/>
                                        </p:tgtEl>
                                      </p:cBhvr>
                                    </p:animEffect>
                                  </p:childTnLst>
                                </p:cTn>
                              </p:par>
                              <p:par>
                                <p:cTn id="21" presetID="10" presetClass="entr" presetSubtype="0" fill="hold" grpId="0" nodeType="withEffect">
                                  <p:stCondLst>
                                    <p:cond delay="1750"/>
                                  </p:stCondLst>
                                  <p:childTnLst>
                                    <p:set>
                                      <p:cBhvr>
                                        <p:cTn id="22" dur="1" fill="hold">
                                          <p:stCondLst>
                                            <p:cond delay="0"/>
                                          </p:stCondLst>
                                        </p:cTn>
                                        <p:tgtEl>
                                          <p:spTgt spid="992"/>
                                        </p:tgtEl>
                                        <p:attrNameLst>
                                          <p:attrName>style.visibility</p:attrName>
                                        </p:attrNameLst>
                                      </p:cBhvr>
                                      <p:to>
                                        <p:strVal val="visible"/>
                                      </p:to>
                                    </p:set>
                                    <p:animEffect transition="in" filter="fade">
                                      <p:cBhvr>
                                        <p:cTn id="23" dur="1000"/>
                                        <p:tgtEl>
                                          <p:spTgt spid="992"/>
                                        </p:tgtEl>
                                      </p:cBhvr>
                                    </p:animEffect>
                                  </p:childTnLst>
                                </p:cTn>
                              </p:par>
                              <p:par>
                                <p:cTn id="24" presetID="10" presetClass="entr" presetSubtype="0" fill="hold" grpId="0" nodeType="withEffect">
                                  <p:stCondLst>
                                    <p:cond delay="1750"/>
                                  </p:stCondLst>
                                  <p:childTnLst>
                                    <p:set>
                                      <p:cBhvr>
                                        <p:cTn id="25" dur="1" fill="hold">
                                          <p:stCondLst>
                                            <p:cond delay="0"/>
                                          </p:stCondLst>
                                        </p:cTn>
                                        <p:tgtEl>
                                          <p:spTgt spid="991">
                                            <p:txEl>
                                              <p:pRg st="0" end="0"/>
                                            </p:txEl>
                                          </p:spTgt>
                                        </p:tgtEl>
                                        <p:attrNameLst>
                                          <p:attrName>style.visibility</p:attrName>
                                        </p:attrNameLst>
                                      </p:cBhvr>
                                      <p:to>
                                        <p:strVal val="visible"/>
                                      </p:to>
                                    </p:set>
                                    <p:animEffect transition="in" filter="fade">
                                      <p:cBhvr>
                                        <p:cTn id="26" dur="1000"/>
                                        <p:tgtEl>
                                          <p:spTgt spid="99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96"/>
                                        </p:tgtEl>
                                        <p:attrNameLst>
                                          <p:attrName>style.visibility</p:attrName>
                                        </p:attrNameLst>
                                      </p:cBhvr>
                                      <p:to>
                                        <p:strVal val="visible"/>
                                      </p:to>
                                    </p:set>
                                    <p:animEffect transition="in" filter="fade">
                                      <p:cBhvr>
                                        <p:cTn id="31" dur="1000"/>
                                        <p:tgtEl>
                                          <p:spTgt spid="996"/>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990"/>
                                        </p:tgtEl>
                                        <p:attrNameLst>
                                          <p:attrName>style.visibility</p:attrName>
                                        </p:attrNameLst>
                                      </p:cBhvr>
                                      <p:to>
                                        <p:strVal val="visible"/>
                                      </p:to>
                                    </p:set>
                                    <p:animEffect transition="in" filter="fade">
                                      <p:cBhvr>
                                        <p:cTn id="34" dur="1000"/>
                                        <p:tgtEl>
                                          <p:spTgt spid="990"/>
                                        </p:tgtEl>
                                      </p:cBhvr>
                                    </p:animEffect>
                                  </p:childTnLst>
                                </p:cTn>
                              </p:par>
                              <p:par>
                                <p:cTn id="35" presetID="10" presetClass="entr" presetSubtype="0" fill="hold" grpId="0" nodeType="withEffect">
                                  <p:stCondLst>
                                    <p:cond delay="1000"/>
                                  </p:stCondLst>
                                  <p:childTnLst>
                                    <p:set>
                                      <p:cBhvr>
                                        <p:cTn id="36" dur="1" fill="hold">
                                          <p:stCondLst>
                                            <p:cond delay="0"/>
                                          </p:stCondLst>
                                        </p:cTn>
                                        <p:tgtEl>
                                          <p:spTgt spid="989">
                                            <p:txEl>
                                              <p:pRg st="0" end="0"/>
                                            </p:txEl>
                                          </p:spTgt>
                                        </p:tgtEl>
                                        <p:attrNameLst>
                                          <p:attrName>style.visibility</p:attrName>
                                        </p:attrNameLst>
                                      </p:cBhvr>
                                      <p:to>
                                        <p:strVal val="visible"/>
                                      </p:to>
                                    </p:set>
                                    <p:animEffect transition="in" filter="fade">
                                      <p:cBhvr>
                                        <p:cTn id="37" dur="1000"/>
                                        <p:tgtEl>
                                          <p:spTgt spid="98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97"/>
                                        </p:tgtEl>
                                        <p:attrNameLst>
                                          <p:attrName>style.visibility</p:attrName>
                                        </p:attrNameLst>
                                      </p:cBhvr>
                                      <p:to>
                                        <p:strVal val="visible"/>
                                      </p:to>
                                    </p:set>
                                    <p:animEffect transition="in" filter="fade">
                                      <p:cBhvr>
                                        <p:cTn id="42" dur="1000"/>
                                        <p:tgtEl>
                                          <p:spTgt spid="997"/>
                                        </p:tgtEl>
                                      </p:cBhvr>
                                    </p:animEffect>
                                  </p:childTnLst>
                                </p:cTn>
                              </p:par>
                              <p:par>
                                <p:cTn id="43" presetID="10" presetClass="entr" presetSubtype="0" fill="hold" grpId="0" nodeType="withEffect">
                                  <p:stCondLst>
                                    <p:cond delay="1000"/>
                                  </p:stCondLst>
                                  <p:childTnLst>
                                    <p:set>
                                      <p:cBhvr>
                                        <p:cTn id="44" dur="1" fill="hold">
                                          <p:stCondLst>
                                            <p:cond delay="0"/>
                                          </p:stCondLst>
                                        </p:cTn>
                                        <p:tgtEl>
                                          <p:spTgt spid="994"/>
                                        </p:tgtEl>
                                        <p:attrNameLst>
                                          <p:attrName>style.visibility</p:attrName>
                                        </p:attrNameLst>
                                      </p:cBhvr>
                                      <p:to>
                                        <p:strVal val="visible"/>
                                      </p:to>
                                    </p:set>
                                    <p:animEffect transition="in" filter="fade">
                                      <p:cBhvr>
                                        <p:cTn id="45" dur="1000"/>
                                        <p:tgtEl>
                                          <p:spTgt spid="994"/>
                                        </p:tgtEl>
                                      </p:cBhvr>
                                    </p:animEffect>
                                  </p:childTnLst>
                                </p:cTn>
                              </p:par>
                              <p:par>
                                <p:cTn id="46" presetID="10" presetClass="entr" presetSubtype="0" fill="hold" grpId="0" nodeType="withEffect">
                                  <p:stCondLst>
                                    <p:cond delay="1000"/>
                                  </p:stCondLst>
                                  <p:childTnLst>
                                    <p:set>
                                      <p:cBhvr>
                                        <p:cTn id="47" dur="1" fill="hold">
                                          <p:stCondLst>
                                            <p:cond delay="0"/>
                                          </p:stCondLst>
                                        </p:cTn>
                                        <p:tgtEl>
                                          <p:spTgt spid="993">
                                            <p:txEl>
                                              <p:pRg st="0" end="0"/>
                                            </p:txEl>
                                          </p:spTgt>
                                        </p:tgtEl>
                                        <p:attrNameLst>
                                          <p:attrName>style.visibility</p:attrName>
                                        </p:attrNameLst>
                                      </p:cBhvr>
                                      <p:to>
                                        <p:strVal val="visible"/>
                                      </p:to>
                                    </p:set>
                                    <p:animEffect transition="in" filter="fade">
                                      <p:cBhvr>
                                        <p:cTn id="48" dur="1000"/>
                                        <p:tgtEl>
                                          <p:spTgt spid="99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 grpId="0"/>
      <p:bldP spid="989" grpId="0" build="p"/>
      <p:bldP spid="990" grpId="0"/>
      <p:bldP spid="991" grpId="0" build="p"/>
      <p:bldP spid="992" grpId="0"/>
      <p:bldP spid="993" grpId="0" build="p"/>
      <p:bldP spid="99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TECHNOLOGIES REQUIRED</a:t>
            </a:r>
            <a:endParaRPr dirty="0"/>
          </a:p>
        </p:txBody>
      </p:sp>
      <p:sp>
        <p:nvSpPr>
          <p:cNvPr id="564" name="Google Shape;564;p30"/>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p>
            <a:pPr marL="0" lvl="0" indent="0">
              <a:buClr>
                <a:schemeClr val="dk1"/>
              </a:buClr>
              <a:buSzPts val="1100"/>
            </a:pPr>
            <a:r>
              <a:rPr lang="en-IN" dirty="0"/>
              <a:t> React, React Router, </a:t>
            </a:r>
            <a:r>
              <a:rPr lang="en-IN" dirty="0" smtClean="0"/>
              <a:t>Axios</a:t>
            </a:r>
            <a:endParaRPr sz="900" dirty="0"/>
          </a:p>
        </p:txBody>
      </p:sp>
      <p:sp>
        <p:nvSpPr>
          <p:cNvPr id="565" name="Google Shape;565;p30"/>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900" dirty="0" smtClean="0"/>
              <a:t>SQL</a:t>
            </a:r>
            <a:endParaRPr sz="900" dirty="0"/>
          </a:p>
        </p:txBody>
      </p:sp>
      <p:sp>
        <p:nvSpPr>
          <p:cNvPr id="566" name="Google Shape;566;p30"/>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p>
            <a:pPr marL="0" lvl="0" indent="0"/>
            <a:r>
              <a:rPr lang="en-IN" dirty="0"/>
              <a:t>Spring Boot, Spring Data </a:t>
            </a:r>
            <a:r>
              <a:rPr lang="en-IN" dirty="0" smtClean="0"/>
              <a:t>JPA</a:t>
            </a:r>
            <a:endParaRPr dirty="0"/>
          </a:p>
        </p:txBody>
      </p:sp>
      <p:sp>
        <p:nvSpPr>
          <p:cNvPr id="567" name="Google Shape;567;p30"/>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dirty="0" smtClean="0"/>
              <a:t>FRONTEND</a:t>
            </a:r>
            <a:endParaRPr sz="900" dirty="0"/>
          </a:p>
        </p:txBody>
      </p:sp>
      <p:sp>
        <p:nvSpPr>
          <p:cNvPr id="568" name="Google Shape;568;p30"/>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dirty="0" smtClean="0"/>
              <a:t>DATABASE</a:t>
            </a:r>
            <a:endParaRPr sz="900" dirty="0"/>
          </a:p>
        </p:txBody>
      </p:sp>
      <p:sp>
        <p:nvSpPr>
          <p:cNvPr id="569" name="Google Shape;569;p30"/>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dirty="0" smtClean="0"/>
              <a:t>BACKEND</a:t>
            </a:r>
            <a:endParaRPr sz="900" dirty="0"/>
          </a:p>
        </p:txBody>
      </p:sp>
      <p:grpSp>
        <p:nvGrpSpPr>
          <p:cNvPr id="4" name="Group 3"/>
          <p:cNvGrpSpPr/>
          <p:nvPr/>
        </p:nvGrpSpPr>
        <p:grpSpPr>
          <a:xfrm>
            <a:off x="3855009" y="1879988"/>
            <a:ext cx="1433970" cy="1535913"/>
            <a:chOff x="3855009" y="1879988"/>
            <a:chExt cx="1433970" cy="1535913"/>
          </a:xfrm>
        </p:grpSpPr>
        <p:sp>
          <p:nvSpPr>
            <p:cNvPr id="575" name="Google Shape;575;p30"/>
            <p:cNvSpPr/>
            <p:nvPr/>
          </p:nvSpPr>
          <p:spPr>
            <a:xfrm>
              <a:off x="4057680"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3855009"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4551923"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4207470" y="20123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4116163"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2" name="Google Shape;592;p30"/>
            <p:cNvGrpSpPr/>
            <p:nvPr/>
          </p:nvGrpSpPr>
          <p:grpSpPr>
            <a:xfrm>
              <a:off x="4409906" y="2192159"/>
              <a:ext cx="317750" cy="317849"/>
              <a:chOff x="1191425" y="238125"/>
              <a:chExt cx="5217575" cy="5219200"/>
            </a:xfrm>
          </p:grpSpPr>
          <p:sp>
            <p:nvSpPr>
              <p:cNvPr id="593" name="Google Shape;593;p30"/>
              <p:cNvSpPr/>
              <p:nvPr/>
            </p:nvSpPr>
            <p:spPr>
              <a:xfrm>
                <a:off x="1191425" y="3001025"/>
                <a:ext cx="2474250" cy="2456300"/>
              </a:xfrm>
              <a:custGeom>
                <a:avLst/>
                <a:gdLst/>
                <a:ahLst/>
                <a:cxnLst/>
                <a:rect l="l" t="t" r="r" b="b"/>
                <a:pathLst>
                  <a:path w="98970" h="98252" extrusionOk="0">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0"/>
              <p:cNvSpPr/>
              <p:nvPr/>
            </p:nvSpPr>
            <p:spPr>
              <a:xfrm>
                <a:off x="3972275" y="3001025"/>
                <a:ext cx="2436725" cy="2453850"/>
              </a:xfrm>
              <a:custGeom>
                <a:avLst/>
                <a:gdLst/>
                <a:ahLst/>
                <a:cxnLst/>
                <a:rect l="l" t="t" r="r" b="b"/>
                <a:pathLst>
                  <a:path w="97469" h="98154" extrusionOk="0">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0"/>
              <p:cNvSpPr/>
              <p:nvPr/>
            </p:nvSpPr>
            <p:spPr>
              <a:xfrm>
                <a:off x="1191425" y="238125"/>
                <a:ext cx="2474250" cy="2456300"/>
              </a:xfrm>
              <a:custGeom>
                <a:avLst/>
                <a:gdLst/>
                <a:ahLst/>
                <a:cxnLst/>
                <a:rect l="l" t="t" r="r" b="b"/>
                <a:pathLst>
                  <a:path w="98970" h="98252" extrusionOk="0">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0"/>
              <p:cNvSpPr/>
              <p:nvPr/>
            </p:nvSpPr>
            <p:spPr>
              <a:xfrm>
                <a:off x="3972275" y="240550"/>
                <a:ext cx="2436725" cy="2453875"/>
              </a:xfrm>
              <a:custGeom>
                <a:avLst/>
                <a:gdLst/>
                <a:ahLst/>
                <a:cxnLst/>
                <a:rect l="l" t="t" r="r" b="b"/>
                <a:pathLst>
                  <a:path w="97469" h="98155" extrusionOk="0">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0"/>
              <p:cNvSpPr/>
              <p:nvPr/>
            </p:nvSpPr>
            <p:spPr>
              <a:xfrm>
                <a:off x="3054850" y="2520700"/>
                <a:ext cx="680950" cy="715200"/>
              </a:xfrm>
              <a:custGeom>
                <a:avLst/>
                <a:gdLst/>
                <a:ahLst/>
                <a:cxnLst/>
                <a:rect l="l" t="t" r="r" b="b"/>
                <a:pathLst>
                  <a:path w="27238" h="28608" extrusionOk="0">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0"/>
              <p:cNvSpPr/>
              <p:nvPr/>
            </p:nvSpPr>
            <p:spPr>
              <a:xfrm>
                <a:off x="3818950" y="2520700"/>
                <a:ext cx="776375" cy="698900"/>
              </a:xfrm>
              <a:custGeom>
                <a:avLst/>
                <a:gdLst/>
                <a:ahLst/>
                <a:cxnLst/>
                <a:rect l="l" t="t" r="r" b="b"/>
                <a:pathLst>
                  <a:path w="31055" h="27956" extrusionOk="0">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3" name="Group 2"/>
          <p:cNvGrpSpPr/>
          <p:nvPr/>
        </p:nvGrpSpPr>
        <p:grpSpPr>
          <a:xfrm>
            <a:off x="1916500" y="1879988"/>
            <a:ext cx="1432353" cy="1535913"/>
            <a:chOff x="1916500" y="1879988"/>
            <a:chExt cx="1432353" cy="1535913"/>
          </a:xfrm>
        </p:grpSpPr>
        <p:sp>
          <p:nvSpPr>
            <p:cNvPr id="570" name="Google Shape;570;p30"/>
            <p:cNvSpPr/>
            <p:nvPr/>
          </p:nvSpPr>
          <p:spPr>
            <a:xfrm>
              <a:off x="1916500" y="3140312"/>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2118344"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2613395"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2268942" y="201235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2177636"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091;p52"/>
            <p:cNvSpPr/>
            <p:nvPr/>
          </p:nvSpPr>
          <p:spPr>
            <a:xfrm>
              <a:off x="2467105" y="2164079"/>
              <a:ext cx="339306" cy="339253"/>
            </a:xfrm>
            <a:custGeom>
              <a:avLst/>
              <a:gdLst/>
              <a:ahLst/>
              <a:cxnLst/>
              <a:rect l="l" t="t" r="r" b="b"/>
              <a:pathLst>
                <a:path w="19276" h="19273" extrusionOk="0">
                  <a:moveTo>
                    <a:pt x="9640" y="5686"/>
                  </a:moveTo>
                  <a:cubicBezTo>
                    <a:pt x="11236" y="5686"/>
                    <a:pt x="12678" y="6647"/>
                    <a:pt x="13289" y="8125"/>
                  </a:cubicBezTo>
                  <a:cubicBezTo>
                    <a:pt x="13901" y="9601"/>
                    <a:pt x="13563" y="11302"/>
                    <a:pt x="12434" y="12431"/>
                  </a:cubicBezTo>
                  <a:cubicBezTo>
                    <a:pt x="11676" y="13187"/>
                    <a:pt x="10664" y="13590"/>
                    <a:pt x="9635" y="13590"/>
                  </a:cubicBezTo>
                  <a:cubicBezTo>
                    <a:pt x="9126" y="13590"/>
                    <a:pt x="8614" y="13491"/>
                    <a:pt x="8125" y="13289"/>
                  </a:cubicBezTo>
                  <a:cubicBezTo>
                    <a:pt x="6649" y="12675"/>
                    <a:pt x="5686" y="11236"/>
                    <a:pt x="5686" y="9637"/>
                  </a:cubicBezTo>
                  <a:cubicBezTo>
                    <a:pt x="5689" y="7454"/>
                    <a:pt x="7457" y="5686"/>
                    <a:pt x="9640" y="5686"/>
                  </a:cubicBezTo>
                  <a:close/>
                  <a:moveTo>
                    <a:pt x="9640" y="1"/>
                  </a:moveTo>
                  <a:cubicBezTo>
                    <a:pt x="8297" y="1"/>
                    <a:pt x="7068" y="748"/>
                    <a:pt x="6451" y="1940"/>
                  </a:cubicBezTo>
                  <a:cubicBezTo>
                    <a:pt x="6093" y="1826"/>
                    <a:pt x="5726" y="1771"/>
                    <a:pt x="5363" y="1771"/>
                  </a:cubicBezTo>
                  <a:cubicBezTo>
                    <a:pt x="4425" y="1771"/>
                    <a:pt x="3509" y="2139"/>
                    <a:pt x="2825" y="2822"/>
                  </a:cubicBezTo>
                  <a:cubicBezTo>
                    <a:pt x="1877" y="3771"/>
                    <a:pt x="1536" y="5168"/>
                    <a:pt x="1940" y="6448"/>
                  </a:cubicBezTo>
                  <a:cubicBezTo>
                    <a:pt x="750" y="7065"/>
                    <a:pt x="1" y="8297"/>
                    <a:pt x="1" y="9637"/>
                  </a:cubicBezTo>
                  <a:cubicBezTo>
                    <a:pt x="1" y="10977"/>
                    <a:pt x="750" y="12208"/>
                    <a:pt x="1940" y="12826"/>
                  </a:cubicBezTo>
                  <a:cubicBezTo>
                    <a:pt x="1536" y="14105"/>
                    <a:pt x="1877" y="15503"/>
                    <a:pt x="2825" y="16451"/>
                  </a:cubicBezTo>
                  <a:cubicBezTo>
                    <a:pt x="3510" y="17136"/>
                    <a:pt x="4428" y="17504"/>
                    <a:pt x="5367" y="17504"/>
                  </a:cubicBezTo>
                  <a:cubicBezTo>
                    <a:pt x="5729" y="17504"/>
                    <a:pt x="6095" y="17449"/>
                    <a:pt x="6451" y="17337"/>
                  </a:cubicBezTo>
                  <a:cubicBezTo>
                    <a:pt x="7068" y="18526"/>
                    <a:pt x="8297" y="19273"/>
                    <a:pt x="9640" y="19273"/>
                  </a:cubicBezTo>
                  <a:cubicBezTo>
                    <a:pt x="10980" y="19273"/>
                    <a:pt x="12208" y="18526"/>
                    <a:pt x="12826" y="17337"/>
                  </a:cubicBezTo>
                  <a:cubicBezTo>
                    <a:pt x="13182" y="17449"/>
                    <a:pt x="13547" y="17504"/>
                    <a:pt x="13909" y="17504"/>
                  </a:cubicBezTo>
                  <a:cubicBezTo>
                    <a:pt x="14848" y="17504"/>
                    <a:pt x="15767" y="17136"/>
                    <a:pt x="16451" y="16451"/>
                  </a:cubicBezTo>
                  <a:cubicBezTo>
                    <a:pt x="17400" y="15503"/>
                    <a:pt x="17740" y="14105"/>
                    <a:pt x="17336" y="12826"/>
                  </a:cubicBezTo>
                  <a:cubicBezTo>
                    <a:pt x="18526" y="12208"/>
                    <a:pt x="19276" y="10977"/>
                    <a:pt x="19276" y="9637"/>
                  </a:cubicBezTo>
                  <a:cubicBezTo>
                    <a:pt x="19276" y="8297"/>
                    <a:pt x="18526" y="7065"/>
                    <a:pt x="17336" y="6448"/>
                  </a:cubicBezTo>
                  <a:cubicBezTo>
                    <a:pt x="17740" y="5168"/>
                    <a:pt x="17400" y="3771"/>
                    <a:pt x="16451" y="2822"/>
                  </a:cubicBezTo>
                  <a:cubicBezTo>
                    <a:pt x="15768" y="2139"/>
                    <a:pt x="14851" y="1771"/>
                    <a:pt x="13914" y="1771"/>
                  </a:cubicBezTo>
                  <a:cubicBezTo>
                    <a:pt x="13550" y="1771"/>
                    <a:pt x="13183" y="1826"/>
                    <a:pt x="12826" y="1940"/>
                  </a:cubicBezTo>
                  <a:cubicBezTo>
                    <a:pt x="12208" y="748"/>
                    <a:pt x="10980" y="1"/>
                    <a:pt x="9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 name="Group 4"/>
          <p:cNvGrpSpPr/>
          <p:nvPr/>
        </p:nvGrpSpPr>
        <p:grpSpPr>
          <a:xfrm>
            <a:off x="5793536" y="1879988"/>
            <a:ext cx="1433970" cy="1535913"/>
            <a:chOff x="5793536" y="1879988"/>
            <a:chExt cx="1433970" cy="1535913"/>
          </a:xfrm>
        </p:grpSpPr>
        <p:sp>
          <p:nvSpPr>
            <p:cNvPr id="580" name="Google Shape;580;p30"/>
            <p:cNvSpPr/>
            <p:nvPr/>
          </p:nvSpPr>
          <p:spPr>
            <a:xfrm>
              <a:off x="5793536"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5990605"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6490450" y="2264371"/>
              <a:ext cx="40063" cy="916068"/>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0"/>
            <p:cNvSpPr/>
            <p:nvPr/>
          </p:nvSpPr>
          <p:spPr>
            <a:xfrm>
              <a:off x="6140921" y="2019063"/>
              <a:ext cx="725812" cy="64100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0"/>
            <p:cNvSpPr/>
            <p:nvPr/>
          </p:nvSpPr>
          <p:spPr>
            <a:xfrm>
              <a:off x="6056289" y="1992067"/>
              <a:ext cx="794695" cy="682102"/>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7986;p56"/>
            <p:cNvGrpSpPr/>
            <p:nvPr/>
          </p:nvGrpSpPr>
          <p:grpSpPr>
            <a:xfrm>
              <a:off x="6339836" y="2153818"/>
              <a:ext cx="354341" cy="357596"/>
              <a:chOff x="-45673275" y="3199325"/>
              <a:chExt cx="299325" cy="302075"/>
            </a:xfrm>
            <a:solidFill>
              <a:schemeClr val="accent1"/>
            </a:solidFill>
          </p:grpSpPr>
          <p:sp>
            <p:nvSpPr>
              <p:cNvPr id="51" name="Google Shape;7987;p56"/>
              <p:cNvSpPr/>
              <p:nvPr/>
            </p:nvSpPr>
            <p:spPr>
              <a:xfrm>
                <a:off x="-45672500" y="3199325"/>
                <a:ext cx="298550" cy="194175"/>
              </a:xfrm>
              <a:custGeom>
                <a:avLst/>
                <a:gdLst/>
                <a:ahLst/>
                <a:cxnLst/>
                <a:rect l="l" t="t" r="r" b="b"/>
                <a:pathLst>
                  <a:path w="11942" h="7767" extrusionOk="0">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988;p56"/>
              <p:cNvSpPr/>
              <p:nvPr/>
            </p:nvSpPr>
            <p:spPr>
              <a:xfrm>
                <a:off x="-45673275" y="3387150"/>
                <a:ext cx="299325" cy="114250"/>
              </a:xfrm>
              <a:custGeom>
                <a:avLst/>
                <a:gdLst/>
                <a:ahLst/>
                <a:cxnLst/>
                <a:rect l="l" t="t" r="r" b="b"/>
                <a:pathLst>
                  <a:path w="11973" h="4570" extrusionOk="0">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989;p56"/>
              <p:cNvSpPr/>
              <p:nvPr/>
            </p:nvSpPr>
            <p:spPr>
              <a:xfrm>
                <a:off x="-45673275" y="3334400"/>
                <a:ext cx="299325" cy="113425"/>
              </a:xfrm>
              <a:custGeom>
                <a:avLst/>
                <a:gdLst/>
                <a:ahLst/>
                <a:cxnLst/>
                <a:rect l="l" t="t" r="r" b="b"/>
                <a:pathLst>
                  <a:path w="11973" h="4537" extrusionOk="0">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63"/>
                                        </p:tgtEl>
                                        <p:attrNameLst>
                                          <p:attrName>style.visibility</p:attrName>
                                        </p:attrNameLst>
                                      </p:cBhvr>
                                      <p:to>
                                        <p:strVal val="visible"/>
                                      </p:to>
                                    </p:set>
                                    <p:anim calcmode="lin" valueType="num">
                                      <p:cBhvr additive="base">
                                        <p:cTn id="7" dur="1000" fill="hold"/>
                                        <p:tgtEl>
                                          <p:spTgt spid="563"/>
                                        </p:tgtEl>
                                        <p:attrNameLst>
                                          <p:attrName>ppt_x</p:attrName>
                                        </p:attrNameLst>
                                      </p:cBhvr>
                                      <p:tavLst>
                                        <p:tav tm="0">
                                          <p:val>
                                            <p:strVal val="#ppt_x"/>
                                          </p:val>
                                        </p:tav>
                                        <p:tav tm="100000">
                                          <p:val>
                                            <p:strVal val="#ppt_x"/>
                                          </p:val>
                                        </p:tav>
                                      </p:tavLst>
                                    </p:anim>
                                    <p:anim calcmode="lin" valueType="num">
                                      <p:cBhvr additive="base">
                                        <p:cTn id="8" dur="1000" fill="hold"/>
                                        <p:tgtEl>
                                          <p:spTgt spid="563"/>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00"/>
                                        </p:tgtEl>
                                        <p:attrNameLst>
                                          <p:attrName>style.visibility</p:attrName>
                                        </p:attrNameLst>
                                      </p:cBhvr>
                                      <p:to>
                                        <p:strVal val="visible"/>
                                      </p:to>
                                    </p:set>
                                    <p:anim calcmode="lin" valueType="num">
                                      <p:cBhvr additive="base">
                                        <p:cTn id="11" dur="1000" fill="hold"/>
                                        <p:tgtEl>
                                          <p:spTgt spid="600"/>
                                        </p:tgtEl>
                                        <p:attrNameLst>
                                          <p:attrName>ppt_x</p:attrName>
                                        </p:attrNameLst>
                                      </p:cBhvr>
                                      <p:tavLst>
                                        <p:tav tm="0">
                                          <p:val>
                                            <p:strVal val="0-#ppt_w/2"/>
                                          </p:val>
                                        </p:tav>
                                        <p:tav tm="100000">
                                          <p:val>
                                            <p:strVal val="#ppt_x"/>
                                          </p:val>
                                        </p:tav>
                                      </p:tavLst>
                                    </p:anim>
                                    <p:anim calcmode="lin" valueType="num">
                                      <p:cBhvr additive="base">
                                        <p:cTn id="12" dur="1000" fill="hold"/>
                                        <p:tgtEl>
                                          <p:spTgt spid="60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childTnLst>
                                </p:cTn>
                              </p:par>
                              <p:par>
                                <p:cTn id="18" presetID="10" presetClass="entr" presetSubtype="0" fill="hold" grpId="0" nodeType="withEffect">
                                  <p:stCondLst>
                                    <p:cond delay="750"/>
                                  </p:stCondLst>
                                  <p:childTnLst>
                                    <p:set>
                                      <p:cBhvr>
                                        <p:cTn id="19" dur="1" fill="hold">
                                          <p:stCondLst>
                                            <p:cond delay="0"/>
                                          </p:stCondLst>
                                        </p:cTn>
                                        <p:tgtEl>
                                          <p:spTgt spid="569"/>
                                        </p:tgtEl>
                                        <p:attrNameLst>
                                          <p:attrName>style.visibility</p:attrName>
                                        </p:attrNameLst>
                                      </p:cBhvr>
                                      <p:to>
                                        <p:strVal val="visible"/>
                                      </p:to>
                                    </p:set>
                                    <p:animEffect transition="in" filter="fade">
                                      <p:cBhvr>
                                        <p:cTn id="20" dur="1000"/>
                                        <p:tgtEl>
                                          <p:spTgt spid="569"/>
                                        </p:tgtEl>
                                      </p:cBhvr>
                                    </p:animEffect>
                                  </p:childTnLst>
                                </p:cTn>
                              </p:par>
                              <p:par>
                                <p:cTn id="21" presetID="10" presetClass="entr" presetSubtype="0" fill="hold" grpId="0" nodeType="withEffect">
                                  <p:stCondLst>
                                    <p:cond delay="750"/>
                                  </p:stCondLst>
                                  <p:childTnLst>
                                    <p:set>
                                      <p:cBhvr>
                                        <p:cTn id="22" dur="1" fill="hold">
                                          <p:stCondLst>
                                            <p:cond delay="0"/>
                                          </p:stCondLst>
                                        </p:cTn>
                                        <p:tgtEl>
                                          <p:spTgt spid="566">
                                            <p:txEl>
                                              <p:pRg st="0" end="0"/>
                                            </p:txEl>
                                          </p:spTgt>
                                        </p:tgtEl>
                                        <p:attrNameLst>
                                          <p:attrName>style.visibility</p:attrName>
                                        </p:attrNameLst>
                                      </p:cBhvr>
                                      <p:to>
                                        <p:strVal val="visible"/>
                                      </p:to>
                                    </p:set>
                                    <p:animEffect transition="in" filter="fade">
                                      <p:cBhvr>
                                        <p:cTn id="23" dur="1000"/>
                                        <p:tgtEl>
                                          <p:spTgt spid="56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567"/>
                                        </p:tgtEl>
                                        <p:attrNameLst>
                                          <p:attrName>style.visibility</p:attrName>
                                        </p:attrNameLst>
                                      </p:cBhvr>
                                      <p:to>
                                        <p:strVal val="visible"/>
                                      </p:to>
                                    </p:set>
                                    <p:animEffect transition="in" filter="fade">
                                      <p:cBhvr>
                                        <p:cTn id="31" dur="1000"/>
                                        <p:tgtEl>
                                          <p:spTgt spid="567"/>
                                        </p:tgtEl>
                                      </p:cBhvr>
                                    </p:animEffect>
                                  </p:childTnLst>
                                </p:cTn>
                              </p:par>
                              <p:par>
                                <p:cTn id="32" presetID="10" presetClass="entr" presetSubtype="0" fill="hold" grpId="0" nodeType="withEffect">
                                  <p:stCondLst>
                                    <p:cond delay="750"/>
                                  </p:stCondLst>
                                  <p:childTnLst>
                                    <p:set>
                                      <p:cBhvr>
                                        <p:cTn id="33" dur="1" fill="hold">
                                          <p:stCondLst>
                                            <p:cond delay="0"/>
                                          </p:stCondLst>
                                        </p:cTn>
                                        <p:tgtEl>
                                          <p:spTgt spid="564">
                                            <p:txEl>
                                              <p:pRg st="0" end="0"/>
                                            </p:txEl>
                                          </p:spTgt>
                                        </p:tgtEl>
                                        <p:attrNameLst>
                                          <p:attrName>style.visibility</p:attrName>
                                        </p:attrNameLst>
                                      </p:cBhvr>
                                      <p:to>
                                        <p:strVal val="visible"/>
                                      </p:to>
                                    </p:set>
                                    <p:animEffect transition="in" filter="fade">
                                      <p:cBhvr>
                                        <p:cTn id="34" dur="1000"/>
                                        <p:tgtEl>
                                          <p:spTgt spid="564">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childTnLst>
                                </p:cTn>
                              </p:par>
                              <p:par>
                                <p:cTn id="40" presetID="10" presetClass="entr" presetSubtype="0" fill="hold" grpId="0" nodeType="withEffect">
                                  <p:stCondLst>
                                    <p:cond delay="750"/>
                                  </p:stCondLst>
                                  <p:childTnLst>
                                    <p:set>
                                      <p:cBhvr>
                                        <p:cTn id="41" dur="1" fill="hold">
                                          <p:stCondLst>
                                            <p:cond delay="0"/>
                                          </p:stCondLst>
                                        </p:cTn>
                                        <p:tgtEl>
                                          <p:spTgt spid="568"/>
                                        </p:tgtEl>
                                        <p:attrNameLst>
                                          <p:attrName>style.visibility</p:attrName>
                                        </p:attrNameLst>
                                      </p:cBhvr>
                                      <p:to>
                                        <p:strVal val="visible"/>
                                      </p:to>
                                    </p:set>
                                    <p:animEffect transition="in" filter="fade">
                                      <p:cBhvr>
                                        <p:cTn id="42" dur="1000"/>
                                        <p:tgtEl>
                                          <p:spTgt spid="568"/>
                                        </p:tgtEl>
                                      </p:cBhvr>
                                    </p:animEffect>
                                  </p:childTnLst>
                                </p:cTn>
                              </p:par>
                              <p:par>
                                <p:cTn id="43" presetID="10" presetClass="entr" presetSubtype="0" fill="hold" grpId="0" nodeType="withEffect">
                                  <p:stCondLst>
                                    <p:cond delay="750"/>
                                  </p:stCondLst>
                                  <p:childTnLst>
                                    <p:set>
                                      <p:cBhvr>
                                        <p:cTn id="44" dur="1" fill="hold">
                                          <p:stCondLst>
                                            <p:cond delay="0"/>
                                          </p:stCondLst>
                                        </p:cTn>
                                        <p:tgtEl>
                                          <p:spTgt spid="565">
                                            <p:txEl>
                                              <p:pRg st="0" end="0"/>
                                            </p:txEl>
                                          </p:spTgt>
                                        </p:tgtEl>
                                        <p:attrNameLst>
                                          <p:attrName>style.visibility</p:attrName>
                                        </p:attrNameLst>
                                      </p:cBhvr>
                                      <p:to>
                                        <p:strVal val="visible"/>
                                      </p:to>
                                    </p:set>
                                    <p:animEffect transition="in" filter="fade">
                                      <p:cBhvr>
                                        <p:cTn id="45" dur="1000"/>
                                        <p:tgtEl>
                                          <p:spTgt spid="5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 grpId="0"/>
      <p:bldP spid="564" grpId="0" build="p"/>
      <p:bldP spid="565" grpId="0" build="p"/>
      <p:bldP spid="566" grpId="0" build="p"/>
      <p:bldP spid="567" grpId="0"/>
      <p:bldP spid="568" grpId="0"/>
      <p:bldP spid="56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32"/>
          <p:cNvSpPr/>
          <p:nvPr/>
        </p:nvSpPr>
        <p:spPr>
          <a:xfrm>
            <a:off x="1614200" y="3251700"/>
            <a:ext cx="1581300" cy="192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3781350" y="2876850"/>
            <a:ext cx="1581300" cy="229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O</a:t>
            </a:r>
            <a:r>
              <a:rPr lang="es" dirty="0" smtClean="0">
                <a:solidFill>
                  <a:srgbClr val="FFFFFF"/>
                </a:solidFill>
              </a:rPr>
              <a:t>UR </a:t>
            </a:r>
            <a:r>
              <a:rPr lang="es" dirty="0">
                <a:solidFill>
                  <a:srgbClr val="FFFFFF"/>
                </a:solidFill>
              </a:rPr>
              <a:t>GOALS</a:t>
            </a:r>
            <a:endParaRPr dirty="0">
              <a:solidFill>
                <a:srgbClr val="FFFFFF"/>
              </a:solidFill>
            </a:endParaRPr>
          </a:p>
        </p:txBody>
      </p:sp>
      <p:sp>
        <p:nvSpPr>
          <p:cNvPr id="623" name="Google Shape;623;p32"/>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a:solidFill>
                  <a:schemeClr val="tx1"/>
                </a:solidFill>
              </a:rPr>
              <a:t>Facilitate seamless team collaboration through real-time updates, communication, and file sharing.</a:t>
            </a:r>
            <a:endParaRPr dirty="0">
              <a:solidFill>
                <a:schemeClr val="tx1"/>
              </a:solidFill>
            </a:endParaRPr>
          </a:p>
        </p:txBody>
      </p:sp>
      <p:sp>
        <p:nvSpPr>
          <p:cNvPr id="624" name="Google Shape;624;p32"/>
          <p:cNvSpPr/>
          <p:nvPr/>
        </p:nvSpPr>
        <p:spPr>
          <a:xfrm>
            <a:off x="5948500" y="2555400"/>
            <a:ext cx="1581300" cy="261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a:solidFill>
                  <a:schemeClr val="tx1"/>
                </a:solidFill>
              </a:rPr>
              <a:t>Provide a centralized platform for better project visibility and informed decision-making.</a:t>
            </a:r>
            <a:endParaRPr dirty="0">
              <a:solidFill>
                <a:schemeClr val="tx1"/>
              </a:solidFill>
            </a:endParaRPr>
          </a:p>
        </p:txBody>
      </p:sp>
      <p:sp>
        <p:nvSpPr>
          <p:cNvPr id="626" name="Google Shape;626;p32"/>
          <p:cNvSpPr txBox="1">
            <a:spLocks noGrp="1"/>
          </p:cNvSpPr>
          <p:nvPr>
            <p:ph type="subTitle" idx="3"/>
          </p:nvPr>
        </p:nvSpPr>
        <p:spPr>
          <a:xfrm>
            <a:off x="1707794" y="3911081"/>
            <a:ext cx="1394100" cy="502500"/>
          </a:xfrm>
          <a:prstGeom prst="rect">
            <a:avLst/>
          </a:prstGeom>
        </p:spPr>
        <p:txBody>
          <a:bodyPr spcFirstLastPara="1" wrap="square" lIns="91425" tIns="91425" rIns="91425" bIns="91425" anchor="t" anchorCtr="0">
            <a:noAutofit/>
          </a:bodyPr>
          <a:lstStyle/>
          <a:p>
            <a:pPr marL="0" lvl="0" indent="0"/>
            <a:r>
              <a:rPr lang="en-US" dirty="0">
                <a:solidFill>
                  <a:schemeClr val="tx1"/>
                </a:solidFill>
              </a:rPr>
              <a:t>Streamline project management processes and automate repetitive tasks for improved productivity.</a:t>
            </a:r>
            <a:endParaRPr dirty="0">
              <a:solidFill>
                <a:schemeClr val="tx1"/>
              </a:solidFill>
              <a:sym typeface="Roboto Light"/>
            </a:endParaRPr>
          </a:p>
        </p:txBody>
      </p:sp>
      <p:sp>
        <p:nvSpPr>
          <p:cNvPr id="627" name="Google Shape;627;p32"/>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solidFill>
                  <a:srgbClr val="0E2A47"/>
                </a:solidFill>
              </a:rPr>
              <a:t>COLLABORATION</a:t>
            </a:r>
            <a:endParaRPr dirty="0">
              <a:solidFill>
                <a:srgbClr val="0E2A47"/>
              </a:solidFill>
            </a:endParaRPr>
          </a:p>
        </p:txBody>
      </p:sp>
      <p:sp>
        <p:nvSpPr>
          <p:cNvPr id="628" name="Google Shape;628;p32"/>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solidFill>
                  <a:srgbClr val="0E2A47"/>
                </a:solidFill>
              </a:rPr>
              <a:t>VISIBILITY</a:t>
            </a:r>
            <a:endParaRPr dirty="0">
              <a:solidFill>
                <a:srgbClr val="0E2A47"/>
              </a:solidFill>
            </a:endParaRPr>
          </a:p>
        </p:txBody>
      </p:sp>
      <p:sp>
        <p:nvSpPr>
          <p:cNvPr id="629" name="Google Shape;629;p32"/>
          <p:cNvSpPr txBox="1">
            <a:spLocks noGrp="1"/>
          </p:cNvSpPr>
          <p:nvPr>
            <p:ph type="ctrTitle" idx="5"/>
          </p:nvPr>
        </p:nvSpPr>
        <p:spPr>
          <a:xfrm>
            <a:off x="1366844" y="3809670"/>
            <a:ext cx="2076000" cy="196200"/>
          </a:xfrm>
          <a:prstGeom prst="rect">
            <a:avLst/>
          </a:prstGeom>
        </p:spPr>
        <p:txBody>
          <a:bodyPr spcFirstLastPara="1" wrap="square" lIns="91425" tIns="91425" rIns="91425" bIns="91425" anchor="b" anchorCtr="0">
            <a:noAutofit/>
          </a:bodyPr>
          <a:lstStyle/>
          <a:p>
            <a:r>
              <a:rPr lang="en-IN" dirty="0" smtClean="0">
                <a:solidFill>
                  <a:schemeClr val="tx1"/>
                </a:solidFill>
              </a:rPr>
              <a:t>EFFICIENCY</a:t>
            </a:r>
            <a:endParaRPr lang="en-IN" dirty="0">
              <a:solidFill>
                <a:schemeClr val="tx1"/>
              </a:solidFill>
            </a:endParaRPr>
          </a:p>
        </p:txBody>
      </p:sp>
      <p:cxnSp>
        <p:nvCxnSpPr>
          <p:cNvPr id="647" name="Google Shape;647;p32"/>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3" name="Group 2"/>
          <p:cNvGrpSpPr/>
          <p:nvPr/>
        </p:nvGrpSpPr>
        <p:grpSpPr>
          <a:xfrm>
            <a:off x="4105350" y="1748500"/>
            <a:ext cx="933300" cy="933300"/>
            <a:chOff x="4105350" y="1748500"/>
            <a:chExt cx="933300" cy="933300"/>
          </a:xfrm>
        </p:grpSpPr>
        <p:sp>
          <p:nvSpPr>
            <p:cNvPr id="631" name="Google Shape;631;p32"/>
            <p:cNvSpPr/>
            <p:nvPr/>
          </p:nvSpPr>
          <p:spPr>
            <a:xfrm>
              <a:off x="4105350" y="174850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6999;p54"/>
            <p:cNvGrpSpPr/>
            <p:nvPr/>
          </p:nvGrpSpPr>
          <p:grpSpPr>
            <a:xfrm>
              <a:off x="4337633" y="1966948"/>
              <a:ext cx="468722" cy="505025"/>
              <a:chOff x="3497300" y="3227275"/>
              <a:chExt cx="296175" cy="296175"/>
            </a:xfrm>
            <a:solidFill>
              <a:srgbClr val="052643"/>
            </a:solidFill>
          </p:grpSpPr>
          <p:sp>
            <p:nvSpPr>
              <p:cNvPr id="31" name="Google Shape;7000;p54"/>
              <p:cNvSpPr/>
              <p:nvPr/>
            </p:nvSpPr>
            <p:spPr>
              <a:xfrm>
                <a:off x="3609925"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001;p54"/>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002;p54"/>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003;p54"/>
              <p:cNvSpPr/>
              <p:nvPr/>
            </p:nvSpPr>
            <p:spPr>
              <a:xfrm>
                <a:off x="3622525" y="3421825"/>
                <a:ext cx="41775" cy="25225"/>
              </a:xfrm>
              <a:custGeom>
                <a:avLst/>
                <a:gdLst/>
                <a:ahLst/>
                <a:cxnLst/>
                <a:rect l="l" t="t" r="r" b="b"/>
                <a:pathLst>
                  <a:path w="1671"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004;p54"/>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005;p54"/>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006;p54"/>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007;p54"/>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 name="Group 1"/>
          <p:cNvGrpSpPr/>
          <p:nvPr/>
        </p:nvGrpSpPr>
        <p:grpSpPr>
          <a:xfrm>
            <a:off x="1938175" y="2110450"/>
            <a:ext cx="933300" cy="933300"/>
            <a:chOff x="1938175" y="2110450"/>
            <a:chExt cx="933300" cy="933300"/>
          </a:xfrm>
        </p:grpSpPr>
        <p:sp>
          <p:nvSpPr>
            <p:cNvPr id="630" name="Google Shape;630;p32"/>
            <p:cNvSpPr/>
            <p:nvPr/>
          </p:nvSpPr>
          <p:spPr>
            <a:xfrm>
              <a:off x="1938175" y="211045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7993;p56"/>
            <p:cNvGrpSpPr/>
            <p:nvPr/>
          </p:nvGrpSpPr>
          <p:grpSpPr>
            <a:xfrm>
              <a:off x="2200956" y="2361300"/>
              <a:ext cx="415429" cy="459742"/>
              <a:chOff x="-45673275" y="3937700"/>
              <a:chExt cx="299325" cy="300900"/>
            </a:xfrm>
            <a:solidFill>
              <a:srgbClr val="052643"/>
            </a:solidFill>
          </p:grpSpPr>
          <p:sp>
            <p:nvSpPr>
              <p:cNvPr id="40" name="Google Shape;7994;p56"/>
              <p:cNvSpPr/>
              <p:nvPr/>
            </p:nvSpPr>
            <p:spPr>
              <a:xfrm>
                <a:off x="-45673275" y="3937700"/>
                <a:ext cx="285925" cy="135500"/>
              </a:xfrm>
              <a:custGeom>
                <a:avLst/>
                <a:gdLst/>
                <a:ahLst/>
                <a:cxnLst/>
                <a:rect l="l" t="t" r="r" b="b"/>
                <a:pathLst>
                  <a:path w="11437" h="5420" extrusionOk="0">
                    <a:moveTo>
                      <a:pt x="11437" y="1"/>
                    </a:moveTo>
                    <a:lnTo>
                      <a:pt x="221" y="3435"/>
                    </a:lnTo>
                    <a:cubicBezTo>
                      <a:pt x="63" y="3466"/>
                      <a:pt x="0" y="3624"/>
                      <a:pt x="0" y="3781"/>
                    </a:cubicBezTo>
                    <a:cubicBezTo>
                      <a:pt x="0" y="3939"/>
                      <a:pt x="95" y="4065"/>
                      <a:pt x="221" y="4159"/>
                    </a:cubicBezTo>
                    <a:lnTo>
                      <a:pt x="4348" y="5420"/>
                    </a:lnTo>
                    <a:lnTo>
                      <a:pt x="11405" y="64"/>
                    </a:lnTo>
                    <a:lnTo>
                      <a:pt x="1143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995;p56"/>
              <p:cNvSpPr/>
              <p:nvPr/>
            </p:nvSpPr>
            <p:spPr>
              <a:xfrm>
                <a:off x="-45577975" y="3990475"/>
                <a:ext cx="151250" cy="150925"/>
              </a:xfrm>
              <a:custGeom>
                <a:avLst/>
                <a:gdLst/>
                <a:ahLst/>
                <a:cxnLst/>
                <a:rect l="l" t="t" r="r" b="b"/>
                <a:pathLst>
                  <a:path w="6050" h="6037" extrusionOk="0">
                    <a:moveTo>
                      <a:pt x="6049" y="1"/>
                    </a:moveTo>
                    <a:lnTo>
                      <a:pt x="536" y="4159"/>
                    </a:lnTo>
                    <a:lnTo>
                      <a:pt x="32" y="5577"/>
                    </a:lnTo>
                    <a:cubicBezTo>
                      <a:pt x="0" y="5703"/>
                      <a:pt x="32" y="5861"/>
                      <a:pt x="126" y="5955"/>
                    </a:cubicBezTo>
                    <a:cubicBezTo>
                      <a:pt x="186" y="6015"/>
                      <a:pt x="259" y="6037"/>
                      <a:pt x="336" y="6037"/>
                    </a:cubicBezTo>
                    <a:cubicBezTo>
                      <a:pt x="381" y="6037"/>
                      <a:pt x="427" y="6030"/>
                      <a:pt x="473" y="6018"/>
                    </a:cubicBezTo>
                    <a:lnTo>
                      <a:pt x="1891" y="5514"/>
                    </a:lnTo>
                    <a:lnTo>
                      <a:pt x="604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996;p56"/>
              <p:cNvSpPr/>
              <p:nvPr/>
            </p:nvSpPr>
            <p:spPr>
              <a:xfrm>
                <a:off x="-45509450" y="3951100"/>
                <a:ext cx="135500" cy="286725"/>
              </a:xfrm>
              <a:custGeom>
                <a:avLst/>
                <a:gdLst/>
                <a:ahLst/>
                <a:cxnLst/>
                <a:rect l="l" t="t" r="r" b="b"/>
                <a:pathLst>
                  <a:path w="5420" h="11469" extrusionOk="0">
                    <a:moveTo>
                      <a:pt x="5419" y="0"/>
                    </a:moveTo>
                    <a:lnTo>
                      <a:pt x="5356" y="32"/>
                    </a:lnTo>
                    <a:lnTo>
                      <a:pt x="0" y="7089"/>
                    </a:lnTo>
                    <a:lnTo>
                      <a:pt x="1261" y="11216"/>
                    </a:lnTo>
                    <a:cubicBezTo>
                      <a:pt x="1324" y="11374"/>
                      <a:pt x="1481" y="11468"/>
                      <a:pt x="1639" y="11468"/>
                    </a:cubicBezTo>
                    <a:cubicBezTo>
                      <a:pt x="1796" y="11468"/>
                      <a:pt x="1891" y="11342"/>
                      <a:pt x="1985" y="11216"/>
                    </a:cubicBezTo>
                    <a:lnTo>
                      <a:pt x="541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997;p56"/>
              <p:cNvSpPr/>
              <p:nvPr/>
            </p:nvSpPr>
            <p:spPr>
              <a:xfrm>
                <a:off x="-45670925" y="4114125"/>
                <a:ext cx="72500" cy="70325"/>
              </a:xfrm>
              <a:custGeom>
                <a:avLst/>
                <a:gdLst/>
                <a:ahLst/>
                <a:cxnLst/>
                <a:rect l="l" t="t" r="r" b="b"/>
                <a:pathLst>
                  <a:path w="2900" h="2813" extrusionOk="0">
                    <a:moveTo>
                      <a:pt x="2521" y="1"/>
                    </a:moveTo>
                    <a:cubicBezTo>
                      <a:pt x="2435" y="1"/>
                      <a:pt x="2348" y="32"/>
                      <a:pt x="2269" y="95"/>
                    </a:cubicBezTo>
                    <a:lnTo>
                      <a:pt x="127" y="2206"/>
                    </a:lnTo>
                    <a:cubicBezTo>
                      <a:pt x="1" y="2332"/>
                      <a:pt x="1" y="2553"/>
                      <a:pt x="127" y="2742"/>
                    </a:cubicBezTo>
                    <a:cubicBezTo>
                      <a:pt x="190" y="2789"/>
                      <a:pt x="277" y="2813"/>
                      <a:pt x="371" y="2813"/>
                    </a:cubicBezTo>
                    <a:cubicBezTo>
                      <a:pt x="466" y="2813"/>
                      <a:pt x="568" y="2789"/>
                      <a:pt x="662" y="2742"/>
                    </a:cubicBezTo>
                    <a:lnTo>
                      <a:pt x="2773" y="600"/>
                    </a:lnTo>
                    <a:cubicBezTo>
                      <a:pt x="2899" y="473"/>
                      <a:pt x="2899" y="253"/>
                      <a:pt x="2773" y="95"/>
                    </a:cubicBezTo>
                    <a:cubicBezTo>
                      <a:pt x="2695" y="32"/>
                      <a:pt x="2608" y="1"/>
                      <a:pt x="25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998;p56"/>
              <p:cNvSpPr/>
              <p:nvPr/>
            </p:nvSpPr>
            <p:spPr>
              <a:xfrm>
                <a:off x="-45620500" y="4163550"/>
                <a:ext cx="70900" cy="71125"/>
              </a:xfrm>
              <a:custGeom>
                <a:avLst/>
                <a:gdLst/>
                <a:ahLst/>
                <a:cxnLst/>
                <a:rect l="l" t="t" r="r" b="b"/>
                <a:pathLst>
                  <a:path w="2836" h="2845" extrusionOk="0">
                    <a:moveTo>
                      <a:pt x="2489" y="1"/>
                    </a:moveTo>
                    <a:cubicBezTo>
                      <a:pt x="2395" y="1"/>
                      <a:pt x="2300" y="24"/>
                      <a:pt x="2237" y="72"/>
                    </a:cubicBezTo>
                    <a:lnTo>
                      <a:pt x="126" y="2214"/>
                    </a:lnTo>
                    <a:cubicBezTo>
                      <a:pt x="0" y="2340"/>
                      <a:pt x="0" y="2561"/>
                      <a:pt x="126" y="2718"/>
                    </a:cubicBezTo>
                    <a:cubicBezTo>
                      <a:pt x="221" y="2781"/>
                      <a:pt x="284" y="2844"/>
                      <a:pt x="378" y="2844"/>
                    </a:cubicBezTo>
                    <a:cubicBezTo>
                      <a:pt x="441" y="2844"/>
                      <a:pt x="567" y="2781"/>
                      <a:pt x="599" y="2718"/>
                    </a:cubicBezTo>
                    <a:lnTo>
                      <a:pt x="2741" y="607"/>
                    </a:lnTo>
                    <a:cubicBezTo>
                      <a:pt x="2836" y="481"/>
                      <a:pt x="2836" y="229"/>
                      <a:pt x="2741" y="72"/>
                    </a:cubicBezTo>
                    <a:cubicBezTo>
                      <a:pt x="2678" y="24"/>
                      <a:pt x="2584" y="1"/>
                      <a:pt x="24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999;p56"/>
              <p:cNvSpPr/>
              <p:nvPr/>
            </p:nvSpPr>
            <p:spPr>
              <a:xfrm>
                <a:off x="-45673275" y="4159625"/>
                <a:ext cx="79575" cy="78975"/>
              </a:xfrm>
              <a:custGeom>
                <a:avLst/>
                <a:gdLst/>
                <a:ahLst/>
                <a:cxnLst/>
                <a:rect l="l" t="t" r="r" b="b"/>
                <a:pathLst>
                  <a:path w="3183" h="3159" extrusionOk="0">
                    <a:moveTo>
                      <a:pt x="2816" y="0"/>
                    </a:moveTo>
                    <a:cubicBezTo>
                      <a:pt x="2726" y="0"/>
                      <a:pt x="2631" y="24"/>
                      <a:pt x="2552" y="71"/>
                    </a:cubicBezTo>
                    <a:lnTo>
                      <a:pt x="95" y="2529"/>
                    </a:lnTo>
                    <a:cubicBezTo>
                      <a:pt x="0" y="2655"/>
                      <a:pt x="0" y="2875"/>
                      <a:pt x="95" y="3033"/>
                    </a:cubicBezTo>
                    <a:cubicBezTo>
                      <a:pt x="189" y="3127"/>
                      <a:pt x="252" y="3159"/>
                      <a:pt x="347" y="3159"/>
                    </a:cubicBezTo>
                    <a:cubicBezTo>
                      <a:pt x="441" y="3159"/>
                      <a:pt x="536" y="3127"/>
                      <a:pt x="599" y="3033"/>
                    </a:cubicBezTo>
                    <a:lnTo>
                      <a:pt x="3025" y="607"/>
                    </a:lnTo>
                    <a:cubicBezTo>
                      <a:pt x="3182" y="449"/>
                      <a:pt x="3182" y="197"/>
                      <a:pt x="3056" y="71"/>
                    </a:cubicBezTo>
                    <a:cubicBezTo>
                      <a:pt x="2993" y="24"/>
                      <a:pt x="2907" y="0"/>
                      <a:pt x="281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 name="Group 3"/>
          <p:cNvGrpSpPr/>
          <p:nvPr/>
        </p:nvGrpSpPr>
        <p:grpSpPr>
          <a:xfrm>
            <a:off x="6272525" y="1428000"/>
            <a:ext cx="933300" cy="933300"/>
            <a:chOff x="6272525" y="1428000"/>
            <a:chExt cx="933300" cy="933300"/>
          </a:xfrm>
        </p:grpSpPr>
        <p:sp>
          <p:nvSpPr>
            <p:cNvPr id="632" name="Google Shape;632;p32"/>
            <p:cNvSpPr/>
            <p:nvPr/>
          </p:nvSpPr>
          <p:spPr>
            <a:xfrm>
              <a:off x="6272525" y="142800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7039;p54"/>
            <p:cNvGrpSpPr/>
            <p:nvPr/>
          </p:nvGrpSpPr>
          <p:grpSpPr>
            <a:xfrm>
              <a:off x="6434918" y="1694634"/>
              <a:ext cx="608463" cy="400031"/>
              <a:chOff x="5358450" y="4015675"/>
              <a:chExt cx="289875" cy="191425"/>
            </a:xfrm>
            <a:solidFill>
              <a:srgbClr val="052643"/>
            </a:solidFill>
          </p:grpSpPr>
          <p:sp>
            <p:nvSpPr>
              <p:cNvPr id="47" name="Google Shape;7040;p54"/>
              <p:cNvSpPr/>
              <p:nvPr/>
            </p:nvSpPr>
            <p:spPr>
              <a:xfrm>
                <a:off x="5358450" y="4015675"/>
                <a:ext cx="289875" cy="89025"/>
              </a:xfrm>
              <a:custGeom>
                <a:avLst/>
                <a:gdLst/>
                <a:ahLst/>
                <a:cxnLst/>
                <a:rect l="l" t="t" r="r" b="b"/>
                <a:pathLst>
                  <a:path w="11595" h="3561" extrusionOk="0">
                    <a:moveTo>
                      <a:pt x="5798" y="1"/>
                    </a:moveTo>
                    <a:cubicBezTo>
                      <a:pt x="2773" y="1"/>
                      <a:pt x="316" y="3120"/>
                      <a:pt x="1" y="3561"/>
                    </a:cubicBezTo>
                    <a:cubicBezTo>
                      <a:pt x="1229" y="2679"/>
                      <a:pt x="3561" y="1734"/>
                      <a:pt x="5798" y="1734"/>
                    </a:cubicBezTo>
                    <a:cubicBezTo>
                      <a:pt x="7751" y="1734"/>
                      <a:pt x="10051" y="2490"/>
                      <a:pt x="11595" y="3561"/>
                    </a:cubicBezTo>
                    <a:cubicBezTo>
                      <a:pt x="11280" y="3120"/>
                      <a:pt x="8822" y="1"/>
                      <a:pt x="57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041;p54"/>
              <p:cNvSpPr/>
              <p:nvPr/>
            </p:nvSpPr>
            <p:spPr>
              <a:xfrm>
                <a:off x="5494725" y="4101525"/>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042;p54"/>
              <p:cNvSpPr/>
              <p:nvPr/>
            </p:nvSpPr>
            <p:spPr>
              <a:xfrm>
                <a:off x="5460050" y="4077125"/>
                <a:ext cx="86675" cy="78000"/>
              </a:xfrm>
              <a:custGeom>
                <a:avLst/>
                <a:gdLst/>
                <a:ahLst/>
                <a:cxnLst/>
                <a:rect l="l" t="t" r="r" b="b"/>
                <a:pathLst>
                  <a:path w="3467" h="3120" extrusionOk="0">
                    <a:moveTo>
                      <a:pt x="1734" y="315"/>
                    </a:moveTo>
                    <a:cubicBezTo>
                      <a:pt x="2332" y="315"/>
                      <a:pt x="2773" y="788"/>
                      <a:pt x="2773" y="1323"/>
                    </a:cubicBezTo>
                    <a:cubicBezTo>
                      <a:pt x="2773" y="1922"/>
                      <a:pt x="2269" y="2363"/>
                      <a:pt x="1734" y="2363"/>
                    </a:cubicBezTo>
                    <a:cubicBezTo>
                      <a:pt x="1135" y="2363"/>
                      <a:pt x="694" y="1890"/>
                      <a:pt x="694" y="1323"/>
                    </a:cubicBezTo>
                    <a:cubicBezTo>
                      <a:pt x="663" y="788"/>
                      <a:pt x="1135" y="315"/>
                      <a:pt x="1734" y="315"/>
                    </a:cubicBezTo>
                    <a:close/>
                    <a:moveTo>
                      <a:pt x="1734" y="0"/>
                    </a:moveTo>
                    <a:cubicBezTo>
                      <a:pt x="1324" y="0"/>
                      <a:pt x="978" y="32"/>
                      <a:pt x="599" y="63"/>
                    </a:cubicBezTo>
                    <a:cubicBezTo>
                      <a:pt x="190" y="378"/>
                      <a:pt x="1" y="851"/>
                      <a:pt x="1" y="1386"/>
                    </a:cubicBezTo>
                    <a:cubicBezTo>
                      <a:pt x="1" y="2332"/>
                      <a:pt x="789" y="3119"/>
                      <a:pt x="1734" y="3119"/>
                    </a:cubicBezTo>
                    <a:cubicBezTo>
                      <a:pt x="2679" y="3119"/>
                      <a:pt x="3466" y="2332"/>
                      <a:pt x="3466" y="1386"/>
                    </a:cubicBezTo>
                    <a:cubicBezTo>
                      <a:pt x="3466" y="851"/>
                      <a:pt x="3214" y="378"/>
                      <a:pt x="2868" y="63"/>
                    </a:cubicBezTo>
                    <a:cubicBezTo>
                      <a:pt x="2521" y="32"/>
                      <a:pt x="2112" y="0"/>
                      <a:pt x="17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043;p54"/>
              <p:cNvSpPr/>
              <p:nvPr/>
            </p:nvSpPr>
            <p:spPr>
              <a:xfrm>
                <a:off x="5362400" y="4084200"/>
                <a:ext cx="282000" cy="122900"/>
              </a:xfrm>
              <a:custGeom>
                <a:avLst/>
                <a:gdLst/>
                <a:ahLst/>
                <a:cxnLst/>
                <a:rect l="l" t="t" r="r" b="b"/>
                <a:pathLst>
                  <a:path w="11280" h="4916" extrusionOk="0">
                    <a:moveTo>
                      <a:pt x="3466" y="1"/>
                    </a:moveTo>
                    <a:lnTo>
                      <a:pt x="3466" y="1"/>
                    </a:lnTo>
                    <a:cubicBezTo>
                      <a:pt x="2332" y="253"/>
                      <a:pt x="1103" y="820"/>
                      <a:pt x="0" y="1576"/>
                    </a:cubicBezTo>
                    <a:cubicBezTo>
                      <a:pt x="693" y="2395"/>
                      <a:pt x="2899" y="4915"/>
                      <a:pt x="5640" y="4915"/>
                    </a:cubicBezTo>
                    <a:cubicBezTo>
                      <a:pt x="8349" y="4884"/>
                      <a:pt x="10617" y="2395"/>
                      <a:pt x="11279" y="1576"/>
                    </a:cubicBezTo>
                    <a:cubicBezTo>
                      <a:pt x="10176" y="820"/>
                      <a:pt x="8948" y="253"/>
                      <a:pt x="7814" y="1"/>
                    </a:cubicBezTo>
                    <a:lnTo>
                      <a:pt x="7814" y="1"/>
                    </a:lnTo>
                    <a:cubicBezTo>
                      <a:pt x="7971" y="347"/>
                      <a:pt x="8097" y="694"/>
                      <a:pt x="8097" y="1103"/>
                    </a:cubicBezTo>
                    <a:cubicBezTo>
                      <a:pt x="8097" y="2427"/>
                      <a:pt x="6994" y="3529"/>
                      <a:pt x="5640" y="3529"/>
                    </a:cubicBezTo>
                    <a:cubicBezTo>
                      <a:pt x="4316" y="3529"/>
                      <a:pt x="3214" y="2427"/>
                      <a:pt x="3214" y="1103"/>
                    </a:cubicBezTo>
                    <a:cubicBezTo>
                      <a:pt x="3214" y="694"/>
                      <a:pt x="3277" y="347"/>
                      <a:pt x="3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22"/>
                                        </p:tgtEl>
                                        <p:attrNameLst>
                                          <p:attrName>style.visibility</p:attrName>
                                        </p:attrNameLst>
                                      </p:cBhvr>
                                      <p:to>
                                        <p:strVal val="visible"/>
                                      </p:to>
                                    </p:set>
                                    <p:anim calcmode="lin" valueType="num">
                                      <p:cBhvr additive="base">
                                        <p:cTn id="7" dur="1000" fill="hold"/>
                                        <p:tgtEl>
                                          <p:spTgt spid="622"/>
                                        </p:tgtEl>
                                        <p:attrNameLst>
                                          <p:attrName>ppt_x</p:attrName>
                                        </p:attrNameLst>
                                      </p:cBhvr>
                                      <p:tavLst>
                                        <p:tav tm="0">
                                          <p:val>
                                            <p:strVal val="#ppt_x"/>
                                          </p:val>
                                        </p:tav>
                                        <p:tav tm="100000">
                                          <p:val>
                                            <p:strVal val="#ppt_x"/>
                                          </p:val>
                                        </p:tav>
                                      </p:tavLst>
                                    </p:anim>
                                    <p:anim calcmode="lin" valueType="num">
                                      <p:cBhvr additive="base">
                                        <p:cTn id="8" dur="1000" fill="hold"/>
                                        <p:tgtEl>
                                          <p:spTgt spid="622"/>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47"/>
                                        </p:tgtEl>
                                        <p:attrNameLst>
                                          <p:attrName>style.visibility</p:attrName>
                                        </p:attrNameLst>
                                      </p:cBhvr>
                                      <p:to>
                                        <p:strVal val="visible"/>
                                      </p:to>
                                    </p:set>
                                    <p:anim calcmode="lin" valueType="num">
                                      <p:cBhvr additive="base">
                                        <p:cTn id="11" dur="1000" fill="hold"/>
                                        <p:tgtEl>
                                          <p:spTgt spid="647"/>
                                        </p:tgtEl>
                                        <p:attrNameLst>
                                          <p:attrName>ppt_x</p:attrName>
                                        </p:attrNameLst>
                                      </p:cBhvr>
                                      <p:tavLst>
                                        <p:tav tm="0">
                                          <p:val>
                                            <p:strVal val="0-#ppt_w/2"/>
                                          </p:val>
                                        </p:tav>
                                        <p:tav tm="100000">
                                          <p:val>
                                            <p:strVal val="#ppt_x"/>
                                          </p:val>
                                        </p:tav>
                                      </p:tavLst>
                                    </p:anim>
                                    <p:anim calcmode="lin" valueType="num">
                                      <p:cBhvr additive="base">
                                        <p:cTn id="12" dur="1000" fill="hold"/>
                                        <p:tgtEl>
                                          <p:spTgt spid="64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1000" fill="hold"/>
                                        <p:tgtEl>
                                          <p:spTgt spid="2"/>
                                        </p:tgtEl>
                                        <p:attrNameLst>
                                          <p:attrName>ppt_x</p:attrName>
                                        </p:attrNameLst>
                                      </p:cBhvr>
                                      <p:tavLst>
                                        <p:tav tm="0">
                                          <p:val>
                                            <p:strVal val="#ppt_x"/>
                                          </p:val>
                                        </p:tav>
                                        <p:tav tm="100000">
                                          <p:val>
                                            <p:strVal val="#ppt_x"/>
                                          </p:val>
                                        </p:tav>
                                      </p:tavLst>
                                    </p:anim>
                                    <p:anim calcmode="lin" valueType="num">
                                      <p:cBhvr additive="base">
                                        <p:cTn id="18" dur="1000" fill="hold"/>
                                        <p:tgtEl>
                                          <p:spTgt spid="2"/>
                                        </p:tgtEl>
                                        <p:attrNameLst>
                                          <p:attrName>ppt_y</p:attrName>
                                        </p:attrNameLst>
                                      </p:cBhvr>
                                      <p:tavLst>
                                        <p:tav tm="0">
                                          <p:val>
                                            <p:strVal val="0-#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20"/>
                                        </p:tgtEl>
                                        <p:attrNameLst>
                                          <p:attrName>style.visibility</p:attrName>
                                        </p:attrNameLst>
                                      </p:cBhvr>
                                      <p:to>
                                        <p:strVal val="visible"/>
                                      </p:to>
                                    </p:set>
                                    <p:anim calcmode="lin" valueType="num">
                                      <p:cBhvr additive="base">
                                        <p:cTn id="21" dur="1000" fill="hold"/>
                                        <p:tgtEl>
                                          <p:spTgt spid="620"/>
                                        </p:tgtEl>
                                        <p:attrNameLst>
                                          <p:attrName>ppt_x</p:attrName>
                                        </p:attrNameLst>
                                      </p:cBhvr>
                                      <p:tavLst>
                                        <p:tav tm="0">
                                          <p:val>
                                            <p:strVal val="#ppt_x"/>
                                          </p:val>
                                        </p:tav>
                                        <p:tav tm="100000">
                                          <p:val>
                                            <p:strVal val="#ppt_x"/>
                                          </p:val>
                                        </p:tav>
                                      </p:tavLst>
                                    </p:anim>
                                    <p:anim calcmode="lin" valueType="num">
                                      <p:cBhvr additive="base">
                                        <p:cTn id="22" dur="1000" fill="hold"/>
                                        <p:tgtEl>
                                          <p:spTgt spid="620"/>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10" presetClass="entr" presetSubtype="0" fill="hold" grpId="0" nodeType="afterEffect">
                                  <p:stCondLst>
                                    <p:cond delay="250"/>
                                  </p:stCondLst>
                                  <p:childTnLst>
                                    <p:set>
                                      <p:cBhvr>
                                        <p:cTn id="25" dur="1" fill="hold">
                                          <p:stCondLst>
                                            <p:cond delay="0"/>
                                          </p:stCondLst>
                                        </p:cTn>
                                        <p:tgtEl>
                                          <p:spTgt spid="629"/>
                                        </p:tgtEl>
                                        <p:attrNameLst>
                                          <p:attrName>style.visibility</p:attrName>
                                        </p:attrNameLst>
                                      </p:cBhvr>
                                      <p:to>
                                        <p:strVal val="visible"/>
                                      </p:to>
                                    </p:set>
                                    <p:animEffect transition="in" filter="fade">
                                      <p:cBhvr>
                                        <p:cTn id="26" dur="1000"/>
                                        <p:tgtEl>
                                          <p:spTgt spid="629"/>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626">
                                            <p:txEl>
                                              <p:pRg st="0" end="0"/>
                                            </p:txEl>
                                          </p:spTgt>
                                        </p:tgtEl>
                                        <p:attrNameLst>
                                          <p:attrName>style.visibility</p:attrName>
                                        </p:attrNameLst>
                                      </p:cBhvr>
                                      <p:to>
                                        <p:strVal val="visible"/>
                                      </p:to>
                                    </p:set>
                                    <p:animEffect transition="in" filter="fade">
                                      <p:cBhvr>
                                        <p:cTn id="29" dur="1000"/>
                                        <p:tgtEl>
                                          <p:spTgt spid="626">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1"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1000" fill="hold"/>
                                        <p:tgtEl>
                                          <p:spTgt spid="3"/>
                                        </p:tgtEl>
                                        <p:attrNameLst>
                                          <p:attrName>ppt_x</p:attrName>
                                        </p:attrNameLst>
                                      </p:cBhvr>
                                      <p:tavLst>
                                        <p:tav tm="0">
                                          <p:val>
                                            <p:strVal val="#ppt_x"/>
                                          </p:val>
                                        </p:tav>
                                        <p:tav tm="100000">
                                          <p:val>
                                            <p:strVal val="#ppt_x"/>
                                          </p:val>
                                        </p:tav>
                                      </p:tavLst>
                                    </p:anim>
                                    <p:anim calcmode="lin" valueType="num">
                                      <p:cBhvr additive="base">
                                        <p:cTn id="35" dur="1000" fill="hold"/>
                                        <p:tgtEl>
                                          <p:spTgt spid="3"/>
                                        </p:tgtEl>
                                        <p:attrNameLst>
                                          <p:attrName>ppt_y</p:attrName>
                                        </p:attrNameLst>
                                      </p:cBhvr>
                                      <p:tavLst>
                                        <p:tav tm="0">
                                          <p:val>
                                            <p:strVal val="0-#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621"/>
                                        </p:tgtEl>
                                        <p:attrNameLst>
                                          <p:attrName>style.visibility</p:attrName>
                                        </p:attrNameLst>
                                      </p:cBhvr>
                                      <p:to>
                                        <p:strVal val="visible"/>
                                      </p:to>
                                    </p:set>
                                    <p:anim calcmode="lin" valueType="num">
                                      <p:cBhvr additive="base">
                                        <p:cTn id="38" dur="1000" fill="hold"/>
                                        <p:tgtEl>
                                          <p:spTgt spid="621"/>
                                        </p:tgtEl>
                                        <p:attrNameLst>
                                          <p:attrName>ppt_x</p:attrName>
                                        </p:attrNameLst>
                                      </p:cBhvr>
                                      <p:tavLst>
                                        <p:tav tm="0">
                                          <p:val>
                                            <p:strVal val="#ppt_x"/>
                                          </p:val>
                                        </p:tav>
                                        <p:tav tm="100000">
                                          <p:val>
                                            <p:strVal val="#ppt_x"/>
                                          </p:val>
                                        </p:tav>
                                      </p:tavLst>
                                    </p:anim>
                                    <p:anim calcmode="lin" valueType="num">
                                      <p:cBhvr additive="base">
                                        <p:cTn id="39" dur="1000" fill="hold"/>
                                        <p:tgtEl>
                                          <p:spTgt spid="621"/>
                                        </p:tgtEl>
                                        <p:attrNameLst>
                                          <p:attrName>ppt_y</p:attrName>
                                        </p:attrNameLst>
                                      </p:cBhvr>
                                      <p:tavLst>
                                        <p:tav tm="0">
                                          <p:val>
                                            <p:strVal val="1+#ppt_h/2"/>
                                          </p:val>
                                        </p:tav>
                                        <p:tav tm="100000">
                                          <p:val>
                                            <p:strVal val="#ppt_y"/>
                                          </p:val>
                                        </p:tav>
                                      </p:tavLst>
                                    </p:anim>
                                  </p:childTnLst>
                                </p:cTn>
                              </p:par>
                            </p:childTnLst>
                          </p:cTn>
                        </p:par>
                        <p:par>
                          <p:cTn id="40" fill="hold">
                            <p:stCondLst>
                              <p:cond delay="1000"/>
                            </p:stCondLst>
                            <p:childTnLst>
                              <p:par>
                                <p:cTn id="41" presetID="10" presetClass="entr" presetSubtype="0" fill="hold" grpId="0" nodeType="afterEffect">
                                  <p:stCondLst>
                                    <p:cond delay="250"/>
                                  </p:stCondLst>
                                  <p:childTnLst>
                                    <p:set>
                                      <p:cBhvr>
                                        <p:cTn id="42" dur="1" fill="hold">
                                          <p:stCondLst>
                                            <p:cond delay="0"/>
                                          </p:stCondLst>
                                        </p:cTn>
                                        <p:tgtEl>
                                          <p:spTgt spid="627"/>
                                        </p:tgtEl>
                                        <p:attrNameLst>
                                          <p:attrName>style.visibility</p:attrName>
                                        </p:attrNameLst>
                                      </p:cBhvr>
                                      <p:to>
                                        <p:strVal val="visible"/>
                                      </p:to>
                                    </p:set>
                                    <p:animEffect transition="in" filter="fade">
                                      <p:cBhvr>
                                        <p:cTn id="43" dur="1000"/>
                                        <p:tgtEl>
                                          <p:spTgt spid="627"/>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623">
                                            <p:txEl>
                                              <p:pRg st="0" end="0"/>
                                            </p:txEl>
                                          </p:spTgt>
                                        </p:tgtEl>
                                        <p:attrNameLst>
                                          <p:attrName>style.visibility</p:attrName>
                                        </p:attrNameLst>
                                      </p:cBhvr>
                                      <p:to>
                                        <p:strVal val="visible"/>
                                      </p:to>
                                    </p:set>
                                    <p:animEffect transition="in" filter="fade">
                                      <p:cBhvr>
                                        <p:cTn id="46" dur="1000"/>
                                        <p:tgtEl>
                                          <p:spTgt spid="623">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1"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1000" fill="hold"/>
                                        <p:tgtEl>
                                          <p:spTgt spid="4"/>
                                        </p:tgtEl>
                                        <p:attrNameLst>
                                          <p:attrName>ppt_x</p:attrName>
                                        </p:attrNameLst>
                                      </p:cBhvr>
                                      <p:tavLst>
                                        <p:tav tm="0">
                                          <p:val>
                                            <p:strVal val="#ppt_x"/>
                                          </p:val>
                                        </p:tav>
                                        <p:tav tm="100000">
                                          <p:val>
                                            <p:strVal val="#ppt_x"/>
                                          </p:val>
                                        </p:tav>
                                      </p:tavLst>
                                    </p:anim>
                                    <p:anim calcmode="lin" valueType="num">
                                      <p:cBhvr additive="base">
                                        <p:cTn id="52" dur="1000" fill="hold"/>
                                        <p:tgtEl>
                                          <p:spTgt spid="4"/>
                                        </p:tgtEl>
                                        <p:attrNameLst>
                                          <p:attrName>ppt_y</p:attrName>
                                        </p:attrNameLst>
                                      </p:cBhvr>
                                      <p:tavLst>
                                        <p:tav tm="0">
                                          <p:val>
                                            <p:strVal val="0-#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624"/>
                                        </p:tgtEl>
                                        <p:attrNameLst>
                                          <p:attrName>style.visibility</p:attrName>
                                        </p:attrNameLst>
                                      </p:cBhvr>
                                      <p:to>
                                        <p:strVal val="visible"/>
                                      </p:to>
                                    </p:set>
                                    <p:anim calcmode="lin" valueType="num">
                                      <p:cBhvr additive="base">
                                        <p:cTn id="55" dur="1000" fill="hold"/>
                                        <p:tgtEl>
                                          <p:spTgt spid="624"/>
                                        </p:tgtEl>
                                        <p:attrNameLst>
                                          <p:attrName>ppt_x</p:attrName>
                                        </p:attrNameLst>
                                      </p:cBhvr>
                                      <p:tavLst>
                                        <p:tav tm="0">
                                          <p:val>
                                            <p:strVal val="#ppt_x"/>
                                          </p:val>
                                        </p:tav>
                                        <p:tav tm="100000">
                                          <p:val>
                                            <p:strVal val="#ppt_x"/>
                                          </p:val>
                                        </p:tav>
                                      </p:tavLst>
                                    </p:anim>
                                    <p:anim calcmode="lin" valueType="num">
                                      <p:cBhvr additive="base">
                                        <p:cTn id="56" dur="1000" fill="hold"/>
                                        <p:tgtEl>
                                          <p:spTgt spid="624"/>
                                        </p:tgtEl>
                                        <p:attrNameLst>
                                          <p:attrName>ppt_y</p:attrName>
                                        </p:attrNameLst>
                                      </p:cBhvr>
                                      <p:tavLst>
                                        <p:tav tm="0">
                                          <p:val>
                                            <p:strVal val="1+#ppt_h/2"/>
                                          </p:val>
                                        </p:tav>
                                        <p:tav tm="100000">
                                          <p:val>
                                            <p:strVal val="#ppt_y"/>
                                          </p:val>
                                        </p:tav>
                                      </p:tavLst>
                                    </p:anim>
                                  </p:childTnLst>
                                </p:cTn>
                              </p:par>
                            </p:childTnLst>
                          </p:cTn>
                        </p:par>
                        <p:par>
                          <p:cTn id="57" fill="hold">
                            <p:stCondLst>
                              <p:cond delay="1000"/>
                            </p:stCondLst>
                            <p:childTnLst>
                              <p:par>
                                <p:cTn id="58" presetID="10" presetClass="entr" presetSubtype="0" fill="hold" grpId="0" nodeType="afterEffect">
                                  <p:stCondLst>
                                    <p:cond delay="250"/>
                                  </p:stCondLst>
                                  <p:childTnLst>
                                    <p:set>
                                      <p:cBhvr>
                                        <p:cTn id="59" dur="1" fill="hold">
                                          <p:stCondLst>
                                            <p:cond delay="0"/>
                                          </p:stCondLst>
                                        </p:cTn>
                                        <p:tgtEl>
                                          <p:spTgt spid="628"/>
                                        </p:tgtEl>
                                        <p:attrNameLst>
                                          <p:attrName>style.visibility</p:attrName>
                                        </p:attrNameLst>
                                      </p:cBhvr>
                                      <p:to>
                                        <p:strVal val="visible"/>
                                      </p:to>
                                    </p:set>
                                    <p:animEffect transition="in" filter="fade">
                                      <p:cBhvr>
                                        <p:cTn id="60" dur="1000"/>
                                        <p:tgtEl>
                                          <p:spTgt spid="628"/>
                                        </p:tgtEl>
                                      </p:cBhvr>
                                    </p:animEffect>
                                  </p:childTnLst>
                                </p:cTn>
                              </p:par>
                              <p:par>
                                <p:cTn id="61" presetID="10" presetClass="entr" presetSubtype="0" fill="hold" grpId="0" nodeType="withEffect">
                                  <p:stCondLst>
                                    <p:cond delay="250"/>
                                  </p:stCondLst>
                                  <p:childTnLst>
                                    <p:set>
                                      <p:cBhvr>
                                        <p:cTn id="62" dur="1" fill="hold">
                                          <p:stCondLst>
                                            <p:cond delay="0"/>
                                          </p:stCondLst>
                                        </p:cTn>
                                        <p:tgtEl>
                                          <p:spTgt spid="625">
                                            <p:txEl>
                                              <p:pRg st="0" end="0"/>
                                            </p:txEl>
                                          </p:spTgt>
                                        </p:tgtEl>
                                        <p:attrNameLst>
                                          <p:attrName>style.visibility</p:attrName>
                                        </p:attrNameLst>
                                      </p:cBhvr>
                                      <p:to>
                                        <p:strVal val="visible"/>
                                      </p:to>
                                    </p:set>
                                    <p:animEffect transition="in" filter="fade">
                                      <p:cBhvr>
                                        <p:cTn id="63" dur="1000"/>
                                        <p:tgtEl>
                                          <p:spTgt spid="6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 grpId="0" animBg="1"/>
      <p:bldP spid="621" grpId="0" animBg="1"/>
      <p:bldP spid="622" grpId="0"/>
      <p:bldP spid="623" grpId="0" build="p"/>
      <p:bldP spid="624" grpId="0" animBg="1"/>
      <p:bldP spid="625" grpId="0" build="p"/>
      <p:bldP spid="626" grpId="0" build="p"/>
      <p:bldP spid="627" grpId="0"/>
      <p:bldP spid="628" grpId="0"/>
      <p:bldP spid="6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S</a:t>
            </a:r>
            <a:r>
              <a:rPr lang="es" dirty="0" smtClean="0"/>
              <a:t>NEAK </a:t>
            </a:r>
            <a:r>
              <a:rPr lang="es" dirty="0"/>
              <a:t>PEEK</a:t>
            </a:r>
            <a:endParaRPr dirty="0"/>
          </a:p>
        </p:txBody>
      </p:sp>
      <p:sp>
        <p:nvSpPr>
          <p:cNvPr id="667" name="Google Shape;667;p34"/>
          <p:cNvSpPr/>
          <p:nvPr/>
        </p:nvSpPr>
        <p:spPr>
          <a:xfrm>
            <a:off x="2483399" y="1412873"/>
            <a:ext cx="4173650" cy="348350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4"/>
          <p:cNvSpPr txBox="1">
            <a:spLocks noGrp="1"/>
          </p:cNvSpPr>
          <p:nvPr>
            <p:ph type="ctrTitle" idx="4294967295"/>
          </p:nvPr>
        </p:nvSpPr>
        <p:spPr>
          <a:xfrm>
            <a:off x="7499284" y="2063587"/>
            <a:ext cx="1471179" cy="3258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dirty="0" smtClean="0"/>
              <a:t>LOGIN CONTAINER</a:t>
            </a:r>
            <a:endParaRPr sz="1200" dirty="0"/>
          </a:p>
        </p:txBody>
      </p:sp>
      <p:sp>
        <p:nvSpPr>
          <p:cNvPr id="693" name="Google Shape;693;p34"/>
          <p:cNvSpPr txBox="1">
            <a:spLocks noGrp="1"/>
          </p:cNvSpPr>
          <p:nvPr>
            <p:ph type="ctrTitle" idx="4294967295"/>
          </p:nvPr>
        </p:nvSpPr>
        <p:spPr>
          <a:xfrm>
            <a:off x="375899" y="2972667"/>
            <a:ext cx="1064100" cy="31783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200" dirty="0" smtClean="0"/>
              <a:t>LOGO</a:t>
            </a:r>
            <a:endParaRPr sz="1200" dirty="0"/>
          </a:p>
        </p:txBody>
      </p:sp>
      <p:cxnSp>
        <p:nvCxnSpPr>
          <p:cNvPr id="698" name="Google Shape;698;p34"/>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2" name="Picture 1"/>
          <p:cNvPicPr>
            <a:picLocks noChangeAspect="1"/>
          </p:cNvPicPr>
          <p:nvPr/>
        </p:nvPicPr>
        <p:blipFill>
          <a:blip r:embed="rId3"/>
          <a:stretch>
            <a:fillRect/>
          </a:stretch>
        </p:blipFill>
        <p:spPr>
          <a:xfrm>
            <a:off x="2709800" y="1902450"/>
            <a:ext cx="3712853" cy="1930575"/>
          </a:xfrm>
          <a:prstGeom prst="rect">
            <a:avLst/>
          </a:prstGeom>
        </p:spPr>
      </p:pic>
      <p:cxnSp>
        <p:nvCxnSpPr>
          <p:cNvPr id="695" name="Google Shape;695;p34"/>
          <p:cNvCxnSpPr/>
          <p:nvPr/>
        </p:nvCxnSpPr>
        <p:spPr>
          <a:xfrm rot="10800000" flipH="1">
            <a:off x="1460699" y="2867737"/>
            <a:ext cx="2045400" cy="285600"/>
          </a:xfrm>
          <a:prstGeom prst="bentConnector3">
            <a:avLst>
              <a:gd name="adj1" fmla="val 20352"/>
            </a:avLst>
          </a:prstGeom>
          <a:noFill/>
          <a:ln w="28575" cap="flat" cmpd="sng">
            <a:solidFill>
              <a:schemeClr val="bg1">
                <a:lumMod val="85000"/>
              </a:schemeClr>
            </a:solidFill>
            <a:prstDash val="solid"/>
            <a:round/>
            <a:headEnd type="none" w="med" len="med"/>
            <a:tailEnd type="none" w="med" len="med"/>
          </a:ln>
        </p:spPr>
      </p:cxnSp>
      <p:cxnSp>
        <p:nvCxnSpPr>
          <p:cNvPr id="36" name="Google Shape;695;p34"/>
          <p:cNvCxnSpPr/>
          <p:nvPr/>
        </p:nvCxnSpPr>
        <p:spPr>
          <a:xfrm rot="10800000" flipH="1">
            <a:off x="5466903" y="2344349"/>
            <a:ext cx="2045400" cy="285600"/>
          </a:xfrm>
          <a:prstGeom prst="bentConnector3">
            <a:avLst>
              <a:gd name="adj1" fmla="val 20352"/>
            </a:avLst>
          </a:prstGeom>
          <a:noFill/>
          <a:ln w="28575" cap="flat" cmpd="sng">
            <a:solidFill>
              <a:schemeClr val="bg1">
                <a:lumMod val="85000"/>
              </a:schemeClr>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66"/>
                                        </p:tgtEl>
                                        <p:attrNameLst>
                                          <p:attrName>style.visibility</p:attrName>
                                        </p:attrNameLst>
                                      </p:cBhvr>
                                      <p:to>
                                        <p:strVal val="visible"/>
                                      </p:to>
                                    </p:set>
                                    <p:anim calcmode="lin" valueType="num">
                                      <p:cBhvr additive="base">
                                        <p:cTn id="7" dur="1000" fill="hold"/>
                                        <p:tgtEl>
                                          <p:spTgt spid="666"/>
                                        </p:tgtEl>
                                        <p:attrNameLst>
                                          <p:attrName>ppt_x</p:attrName>
                                        </p:attrNameLst>
                                      </p:cBhvr>
                                      <p:tavLst>
                                        <p:tav tm="0">
                                          <p:val>
                                            <p:strVal val="#ppt_x"/>
                                          </p:val>
                                        </p:tav>
                                        <p:tav tm="100000">
                                          <p:val>
                                            <p:strVal val="#ppt_x"/>
                                          </p:val>
                                        </p:tav>
                                      </p:tavLst>
                                    </p:anim>
                                    <p:anim calcmode="lin" valueType="num">
                                      <p:cBhvr additive="base">
                                        <p:cTn id="8" dur="1000" fill="hold"/>
                                        <p:tgtEl>
                                          <p:spTgt spid="666"/>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98"/>
                                        </p:tgtEl>
                                        <p:attrNameLst>
                                          <p:attrName>style.visibility</p:attrName>
                                        </p:attrNameLst>
                                      </p:cBhvr>
                                      <p:to>
                                        <p:strVal val="visible"/>
                                      </p:to>
                                    </p:set>
                                    <p:anim calcmode="lin" valueType="num">
                                      <p:cBhvr additive="base">
                                        <p:cTn id="11" dur="1000" fill="hold"/>
                                        <p:tgtEl>
                                          <p:spTgt spid="698"/>
                                        </p:tgtEl>
                                        <p:attrNameLst>
                                          <p:attrName>ppt_x</p:attrName>
                                        </p:attrNameLst>
                                      </p:cBhvr>
                                      <p:tavLst>
                                        <p:tav tm="0">
                                          <p:val>
                                            <p:strVal val="0-#ppt_w/2"/>
                                          </p:val>
                                        </p:tav>
                                        <p:tav tm="100000">
                                          <p:val>
                                            <p:strVal val="#ppt_x"/>
                                          </p:val>
                                        </p:tav>
                                      </p:tavLst>
                                    </p:anim>
                                    <p:anim calcmode="lin" valueType="num">
                                      <p:cBhvr additive="base">
                                        <p:cTn id="12" dur="1000" fill="hold"/>
                                        <p:tgtEl>
                                          <p:spTgt spid="69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667"/>
                                        </p:tgtEl>
                                        <p:attrNameLst>
                                          <p:attrName>style.visibility</p:attrName>
                                        </p:attrNameLst>
                                      </p:cBhvr>
                                      <p:to>
                                        <p:strVal val="visible"/>
                                      </p:to>
                                    </p:set>
                                    <p:anim calcmode="lin" valueType="num">
                                      <p:cBhvr>
                                        <p:cTn id="17" dur="1000" fill="hold"/>
                                        <p:tgtEl>
                                          <p:spTgt spid="667"/>
                                        </p:tgtEl>
                                        <p:attrNameLst>
                                          <p:attrName>ppt_w</p:attrName>
                                        </p:attrNameLst>
                                      </p:cBhvr>
                                      <p:tavLst>
                                        <p:tav tm="0">
                                          <p:val>
                                            <p:fltVal val="0"/>
                                          </p:val>
                                        </p:tav>
                                        <p:tav tm="100000">
                                          <p:val>
                                            <p:strVal val="#ppt_w"/>
                                          </p:val>
                                        </p:tav>
                                      </p:tavLst>
                                    </p:anim>
                                    <p:anim calcmode="lin" valueType="num">
                                      <p:cBhvr>
                                        <p:cTn id="18" dur="1000" fill="hold"/>
                                        <p:tgtEl>
                                          <p:spTgt spid="667"/>
                                        </p:tgtEl>
                                        <p:attrNameLst>
                                          <p:attrName>ppt_h</p:attrName>
                                        </p:attrNameLst>
                                      </p:cBhvr>
                                      <p:tavLst>
                                        <p:tav tm="0">
                                          <p:val>
                                            <p:fltVal val="0"/>
                                          </p:val>
                                        </p:tav>
                                        <p:tav tm="100000">
                                          <p:val>
                                            <p:strVal val="#ppt_h"/>
                                          </p:val>
                                        </p:tav>
                                      </p:tavLst>
                                    </p:anim>
                                    <p:animEffect transition="in" filter="fade">
                                      <p:cBhvr>
                                        <p:cTn id="19" dur="1000"/>
                                        <p:tgtEl>
                                          <p:spTgt spid="667"/>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childTnLst>
                                </p:cTn>
                              </p:par>
                            </p:childTnLst>
                          </p:cTn>
                        </p:par>
                        <p:par>
                          <p:cTn id="24" fill="hold">
                            <p:stCondLst>
                              <p:cond delay="2000"/>
                            </p:stCondLst>
                            <p:childTnLst>
                              <p:par>
                                <p:cTn id="25" presetID="10" presetClass="entr" presetSubtype="0" fill="hold" nodeType="afterEffect">
                                  <p:stCondLst>
                                    <p:cond delay="250"/>
                                  </p:stCondLst>
                                  <p:childTnLst>
                                    <p:set>
                                      <p:cBhvr>
                                        <p:cTn id="26" dur="1" fill="hold">
                                          <p:stCondLst>
                                            <p:cond delay="0"/>
                                          </p:stCondLst>
                                        </p:cTn>
                                        <p:tgtEl>
                                          <p:spTgt spid="695"/>
                                        </p:tgtEl>
                                        <p:attrNameLst>
                                          <p:attrName>style.visibility</p:attrName>
                                        </p:attrNameLst>
                                      </p:cBhvr>
                                      <p:to>
                                        <p:strVal val="visible"/>
                                      </p:to>
                                    </p:set>
                                    <p:animEffect transition="in" filter="fade">
                                      <p:cBhvr>
                                        <p:cTn id="27" dur="1000"/>
                                        <p:tgtEl>
                                          <p:spTgt spid="695"/>
                                        </p:tgtEl>
                                      </p:cBhvr>
                                    </p:animEffect>
                                  </p:childTnLst>
                                </p:cTn>
                              </p:par>
                              <p:par>
                                <p:cTn id="28" presetID="10" presetClass="entr" presetSubtype="0" fill="hold" grpId="0" nodeType="withEffect">
                                  <p:stCondLst>
                                    <p:cond delay="250"/>
                                  </p:stCondLst>
                                  <p:childTnLst>
                                    <p:set>
                                      <p:cBhvr>
                                        <p:cTn id="29" dur="1" fill="hold">
                                          <p:stCondLst>
                                            <p:cond delay="0"/>
                                          </p:stCondLst>
                                        </p:cTn>
                                        <p:tgtEl>
                                          <p:spTgt spid="693"/>
                                        </p:tgtEl>
                                        <p:attrNameLst>
                                          <p:attrName>style.visibility</p:attrName>
                                        </p:attrNameLst>
                                      </p:cBhvr>
                                      <p:to>
                                        <p:strVal val="visible"/>
                                      </p:to>
                                    </p:set>
                                    <p:animEffect transition="in" filter="fade">
                                      <p:cBhvr>
                                        <p:cTn id="30" dur="1000"/>
                                        <p:tgtEl>
                                          <p:spTgt spid="693"/>
                                        </p:tgtEl>
                                      </p:cBhvr>
                                    </p:animEffect>
                                  </p:childTnLst>
                                </p:cTn>
                              </p:par>
                            </p:childTnLst>
                          </p:cTn>
                        </p:par>
                        <p:par>
                          <p:cTn id="31" fill="hold">
                            <p:stCondLst>
                              <p:cond delay="3250"/>
                            </p:stCondLst>
                            <p:childTnLst>
                              <p:par>
                                <p:cTn id="32" presetID="10" presetClass="entr" presetSubtype="0" fill="hold" nodeType="afterEffect">
                                  <p:stCondLst>
                                    <p:cond delay="25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1000"/>
                                        <p:tgtEl>
                                          <p:spTgt spid="36"/>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690"/>
                                        </p:tgtEl>
                                        <p:attrNameLst>
                                          <p:attrName>style.visibility</p:attrName>
                                        </p:attrNameLst>
                                      </p:cBhvr>
                                      <p:to>
                                        <p:strVal val="visible"/>
                                      </p:to>
                                    </p:set>
                                    <p:animEffect transition="in" filter="fade">
                                      <p:cBhvr>
                                        <p:cTn id="37" dur="1000"/>
                                        <p:tgtEl>
                                          <p:spTgt spid="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 grpId="0"/>
      <p:bldP spid="667" grpId="0" animBg="1"/>
      <p:bldP spid="690" grpId="0"/>
      <p:bldP spid="69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S</a:t>
            </a:r>
            <a:r>
              <a:rPr lang="es" dirty="0" smtClean="0"/>
              <a:t>NEAK </a:t>
            </a:r>
            <a:r>
              <a:rPr lang="es" dirty="0"/>
              <a:t>PEEK</a:t>
            </a:r>
            <a:endParaRPr dirty="0"/>
          </a:p>
        </p:txBody>
      </p:sp>
      <p:sp>
        <p:nvSpPr>
          <p:cNvPr id="667" name="Google Shape;667;p34"/>
          <p:cNvSpPr/>
          <p:nvPr/>
        </p:nvSpPr>
        <p:spPr>
          <a:xfrm>
            <a:off x="2483399" y="1412873"/>
            <a:ext cx="4173650" cy="348350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4"/>
          <p:cNvSpPr txBox="1">
            <a:spLocks noGrp="1"/>
          </p:cNvSpPr>
          <p:nvPr>
            <p:ph type="ctrTitle" idx="4294967295"/>
          </p:nvPr>
        </p:nvSpPr>
        <p:spPr>
          <a:xfrm>
            <a:off x="7532325" y="1977393"/>
            <a:ext cx="1064100" cy="3190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dirty="0"/>
              <a:t>HEADER</a:t>
            </a:r>
            <a:endParaRPr sz="1200" dirty="0"/>
          </a:p>
        </p:txBody>
      </p:sp>
      <p:sp>
        <p:nvSpPr>
          <p:cNvPr id="691" name="Google Shape;691;p34"/>
          <p:cNvSpPr txBox="1">
            <a:spLocks noGrp="1"/>
          </p:cNvSpPr>
          <p:nvPr>
            <p:ph type="ctrTitle" idx="4294967295"/>
          </p:nvPr>
        </p:nvSpPr>
        <p:spPr>
          <a:xfrm>
            <a:off x="380444" y="1833185"/>
            <a:ext cx="1473017" cy="28841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smtClean="0"/>
              <a:t>BUTTON TO VIEW THE TABLE</a:t>
            </a:r>
            <a:endParaRPr sz="1200" dirty="0"/>
          </a:p>
        </p:txBody>
      </p:sp>
      <p:sp>
        <p:nvSpPr>
          <p:cNvPr id="692" name="Google Shape;692;p34"/>
          <p:cNvSpPr txBox="1">
            <a:spLocks noGrp="1"/>
          </p:cNvSpPr>
          <p:nvPr>
            <p:ph type="ctrTitle" idx="4294967295"/>
          </p:nvPr>
        </p:nvSpPr>
        <p:spPr>
          <a:xfrm>
            <a:off x="7512302" y="3608072"/>
            <a:ext cx="1319997" cy="646106"/>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s" sz="1200" dirty="0" smtClean="0"/>
              <a:t>DASHBOARD</a:t>
            </a:r>
            <a:endParaRPr sz="1200" dirty="0"/>
          </a:p>
        </p:txBody>
      </p:sp>
      <p:sp>
        <p:nvSpPr>
          <p:cNvPr id="693" name="Google Shape;693;p34"/>
          <p:cNvSpPr txBox="1">
            <a:spLocks noGrp="1"/>
          </p:cNvSpPr>
          <p:nvPr>
            <p:ph type="ctrTitle" idx="4294967295"/>
          </p:nvPr>
        </p:nvSpPr>
        <p:spPr>
          <a:xfrm>
            <a:off x="774591" y="3400278"/>
            <a:ext cx="1064100" cy="31704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200" dirty="0" smtClean="0"/>
              <a:t>CHART</a:t>
            </a:r>
            <a:endParaRPr sz="1200" dirty="0"/>
          </a:p>
        </p:txBody>
      </p:sp>
      <p:cxnSp>
        <p:nvCxnSpPr>
          <p:cNvPr id="698" name="Google Shape;698;p34"/>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p:cNvPicPr>
            <a:picLocks noChangeAspect="1"/>
          </p:cNvPicPr>
          <p:nvPr/>
        </p:nvPicPr>
        <p:blipFill>
          <a:blip r:embed="rId3"/>
          <a:stretch>
            <a:fillRect/>
          </a:stretch>
        </p:blipFill>
        <p:spPr>
          <a:xfrm>
            <a:off x="2708715" y="1825950"/>
            <a:ext cx="3718784" cy="2091816"/>
          </a:xfrm>
          <a:prstGeom prst="rect">
            <a:avLst/>
          </a:prstGeom>
        </p:spPr>
      </p:pic>
      <p:cxnSp>
        <p:nvCxnSpPr>
          <p:cNvPr id="696" name="Google Shape;696;p34"/>
          <p:cNvCxnSpPr/>
          <p:nvPr/>
        </p:nvCxnSpPr>
        <p:spPr>
          <a:xfrm>
            <a:off x="6338384" y="1886451"/>
            <a:ext cx="1223771" cy="263173"/>
          </a:xfrm>
          <a:prstGeom prst="bentConnector3">
            <a:avLst>
              <a:gd name="adj1" fmla="val 50000"/>
            </a:avLst>
          </a:prstGeom>
          <a:noFill/>
          <a:ln w="28575" cap="flat" cmpd="sng">
            <a:solidFill>
              <a:schemeClr val="bg1">
                <a:lumMod val="85000"/>
              </a:schemeClr>
            </a:solidFill>
            <a:prstDash val="solid"/>
            <a:round/>
            <a:headEnd type="none" w="med" len="med"/>
            <a:tailEnd type="none" w="med" len="med"/>
          </a:ln>
        </p:spPr>
      </p:cxnSp>
      <p:cxnSp>
        <p:nvCxnSpPr>
          <p:cNvPr id="697" name="Google Shape;697;p34"/>
          <p:cNvCxnSpPr/>
          <p:nvPr/>
        </p:nvCxnSpPr>
        <p:spPr>
          <a:xfrm>
            <a:off x="6114903" y="3194899"/>
            <a:ext cx="1397400" cy="727800"/>
          </a:xfrm>
          <a:prstGeom prst="bentConnector3">
            <a:avLst>
              <a:gd name="adj1" fmla="val 50000"/>
            </a:avLst>
          </a:prstGeom>
          <a:noFill/>
          <a:ln w="28575" cap="flat" cmpd="sng">
            <a:solidFill>
              <a:schemeClr val="bg1">
                <a:lumMod val="85000"/>
              </a:schemeClr>
            </a:solidFill>
            <a:prstDash val="solid"/>
            <a:round/>
            <a:headEnd type="none" w="med" len="med"/>
            <a:tailEnd type="none" w="med" len="med"/>
          </a:ln>
        </p:spPr>
      </p:cxnSp>
      <p:cxnSp>
        <p:nvCxnSpPr>
          <p:cNvPr id="695" name="Google Shape;695;p34"/>
          <p:cNvCxnSpPr/>
          <p:nvPr/>
        </p:nvCxnSpPr>
        <p:spPr>
          <a:xfrm flipV="1">
            <a:off x="1853461" y="3290505"/>
            <a:ext cx="2131187" cy="268294"/>
          </a:xfrm>
          <a:prstGeom prst="bentConnector3">
            <a:avLst>
              <a:gd name="adj1" fmla="val 50000"/>
            </a:avLst>
          </a:prstGeom>
          <a:noFill/>
          <a:ln w="28575" cap="flat" cmpd="sng">
            <a:solidFill>
              <a:schemeClr val="bg1">
                <a:lumMod val="85000"/>
              </a:schemeClr>
            </a:solidFill>
            <a:prstDash val="solid"/>
            <a:round/>
            <a:headEnd type="none" w="med" len="med"/>
            <a:tailEnd type="none" w="med" len="med"/>
          </a:ln>
        </p:spPr>
      </p:cxnSp>
      <p:cxnSp>
        <p:nvCxnSpPr>
          <p:cNvPr id="694" name="Google Shape;694;p34"/>
          <p:cNvCxnSpPr/>
          <p:nvPr/>
        </p:nvCxnSpPr>
        <p:spPr>
          <a:xfrm>
            <a:off x="1869596" y="2121600"/>
            <a:ext cx="1314118" cy="421366"/>
          </a:xfrm>
          <a:prstGeom prst="bentConnector3">
            <a:avLst>
              <a:gd name="adj1" fmla="val 50000"/>
            </a:avLst>
          </a:prstGeom>
          <a:noFill/>
          <a:ln w="28575" cap="flat" cmpd="sng">
            <a:solidFill>
              <a:schemeClr val="bg1">
                <a:lumMod val="85000"/>
              </a:schemeClr>
            </a:solidFill>
            <a:prstDash val="solid"/>
            <a:round/>
            <a:headEnd type="none" w="med" len="med"/>
            <a:tailEnd type="none" w="med" len="med"/>
          </a:ln>
        </p:spPr>
      </p:cxnSp>
    </p:spTree>
    <p:extLst>
      <p:ext uri="{BB962C8B-B14F-4D97-AF65-F5344CB8AC3E}">
        <p14:creationId xmlns:p14="http://schemas.microsoft.com/office/powerpoint/2010/main" val="345906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66"/>
                                        </p:tgtEl>
                                        <p:attrNameLst>
                                          <p:attrName>style.visibility</p:attrName>
                                        </p:attrNameLst>
                                      </p:cBhvr>
                                      <p:to>
                                        <p:strVal val="visible"/>
                                      </p:to>
                                    </p:set>
                                    <p:anim calcmode="lin" valueType="num">
                                      <p:cBhvr additive="base">
                                        <p:cTn id="7" dur="1000" fill="hold"/>
                                        <p:tgtEl>
                                          <p:spTgt spid="666"/>
                                        </p:tgtEl>
                                        <p:attrNameLst>
                                          <p:attrName>ppt_x</p:attrName>
                                        </p:attrNameLst>
                                      </p:cBhvr>
                                      <p:tavLst>
                                        <p:tav tm="0">
                                          <p:val>
                                            <p:strVal val="#ppt_x"/>
                                          </p:val>
                                        </p:tav>
                                        <p:tav tm="100000">
                                          <p:val>
                                            <p:strVal val="#ppt_x"/>
                                          </p:val>
                                        </p:tav>
                                      </p:tavLst>
                                    </p:anim>
                                    <p:anim calcmode="lin" valueType="num">
                                      <p:cBhvr additive="base">
                                        <p:cTn id="8" dur="1000" fill="hold"/>
                                        <p:tgtEl>
                                          <p:spTgt spid="666"/>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98"/>
                                        </p:tgtEl>
                                        <p:attrNameLst>
                                          <p:attrName>style.visibility</p:attrName>
                                        </p:attrNameLst>
                                      </p:cBhvr>
                                      <p:to>
                                        <p:strVal val="visible"/>
                                      </p:to>
                                    </p:set>
                                    <p:anim calcmode="lin" valueType="num">
                                      <p:cBhvr additive="base">
                                        <p:cTn id="11" dur="1000" fill="hold"/>
                                        <p:tgtEl>
                                          <p:spTgt spid="698"/>
                                        </p:tgtEl>
                                        <p:attrNameLst>
                                          <p:attrName>ppt_x</p:attrName>
                                        </p:attrNameLst>
                                      </p:cBhvr>
                                      <p:tavLst>
                                        <p:tav tm="0">
                                          <p:val>
                                            <p:strVal val="0-#ppt_w/2"/>
                                          </p:val>
                                        </p:tav>
                                        <p:tav tm="100000">
                                          <p:val>
                                            <p:strVal val="#ppt_x"/>
                                          </p:val>
                                        </p:tav>
                                      </p:tavLst>
                                    </p:anim>
                                    <p:anim calcmode="lin" valueType="num">
                                      <p:cBhvr additive="base">
                                        <p:cTn id="12" dur="1000" fill="hold"/>
                                        <p:tgtEl>
                                          <p:spTgt spid="69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667"/>
                                        </p:tgtEl>
                                        <p:attrNameLst>
                                          <p:attrName>style.visibility</p:attrName>
                                        </p:attrNameLst>
                                      </p:cBhvr>
                                      <p:to>
                                        <p:strVal val="visible"/>
                                      </p:to>
                                    </p:set>
                                    <p:anim calcmode="lin" valueType="num">
                                      <p:cBhvr>
                                        <p:cTn id="17" dur="1000" fill="hold"/>
                                        <p:tgtEl>
                                          <p:spTgt spid="667"/>
                                        </p:tgtEl>
                                        <p:attrNameLst>
                                          <p:attrName>ppt_w</p:attrName>
                                        </p:attrNameLst>
                                      </p:cBhvr>
                                      <p:tavLst>
                                        <p:tav tm="0">
                                          <p:val>
                                            <p:fltVal val="0"/>
                                          </p:val>
                                        </p:tav>
                                        <p:tav tm="100000">
                                          <p:val>
                                            <p:strVal val="#ppt_w"/>
                                          </p:val>
                                        </p:tav>
                                      </p:tavLst>
                                    </p:anim>
                                    <p:anim calcmode="lin" valueType="num">
                                      <p:cBhvr>
                                        <p:cTn id="18" dur="1000" fill="hold"/>
                                        <p:tgtEl>
                                          <p:spTgt spid="667"/>
                                        </p:tgtEl>
                                        <p:attrNameLst>
                                          <p:attrName>ppt_h</p:attrName>
                                        </p:attrNameLst>
                                      </p:cBhvr>
                                      <p:tavLst>
                                        <p:tav tm="0">
                                          <p:val>
                                            <p:fltVal val="0"/>
                                          </p:val>
                                        </p:tav>
                                        <p:tav tm="100000">
                                          <p:val>
                                            <p:strVal val="#ppt_h"/>
                                          </p:val>
                                        </p:tav>
                                      </p:tavLst>
                                    </p:anim>
                                    <p:animEffect transition="in" filter="fade">
                                      <p:cBhvr>
                                        <p:cTn id="19" dur="1000"/>
                                        <p:tgtEl>
                                          <p:spTgt spid="667"/>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childTnLst>
                                </p:cTn>
                              </p:par>
                            </p:childTnLst>
                          </p:cTn>
                        </p:par>
                        <p:par>
                          <p:cTn id="24" fill="hold">
                            <p:stCondLst>
                              <p:cond delay="2000"/>
                            </p:stCondLst>
                            <p:childTnLst>
                              <p:par>
                                <p:cTn id="25" presetID="10" presetClass="entr" presetSubtype="0" fill="hold" nodeType="afterEffect">
                                  <p:stCondLst>
                                    <p:cond delay="250"/>
                                  </p:stCondLst>
                                  <p:childTnLst>
                                    <p:set>
                                      <p:cBhvr>
                                        <p:cTn id="26" dur="1" fill="hold">
                                          <p:stCondLst>
                                            <p:cond delay="0"/>
                                          </p:stCondLst>
                                        </p:cTn>
                                        <p:tgtEl>
                                          <p:spTgt spid="696"/>
                                        </p:tgtEl>
                                        <p:attrNameLst>
                                          <p:attrName>style.visibility</p:attrName>
                                        </p:attrNameLst>
                                      </p:cBhvr>
                                      <p:to>
                                        <p:strVal val="visible"/>
                                      </p:to>
                                    </p:set>
                                    <p:animEffect transition="in" filter="fade">
                                      <p:cBhvr>
                                        <p:cTn id="27" dur="1000"/>
                                        <p:tgtEl>
                                          <p:spTgt spid="696"/>
                                        </p:tgtEl>
                                      </p:cBhvr>
                                    </p:animEffect>
                                  </p:childTnLst>
                                </p:cTn>
                              </p:par>
                              <p:par>
                                <p:cTn id="28" presetID="10" presetClass="entr" presetSubtype="0" fill="hold" grpId="0" nodeType="withEffect">
                                  <p:stCondLst>
                                    <p:cond delay="250"/>
                                  </p:stCondLst>
                                  <p:childTnLst>
                                    <p:set>
                                      <p:cBhvr>
                                        <p:cTn id="29" dur="1" fill="hold">
                                          <p:stCondLst>
                                            <p:cond delay="0"/>
                                          </p:stCondLst>
                                        </p:cTn>
                                        <p:tgtEl>
                                          <p:spTgt spid="690"/>
                                        </p:tgtEl>
                                        <p:attrNameLst>
                                          <p:attrName>style.visibility</p:attrName>
                                        </p:attrNameLst>
                                      </p:cBhvr>
                                      <p:to>
                                        <p:strVal val="visible"/>
                                      </p:to>
                                    </p:set>
                                    <p:animEffect transition="in" filter="fade">
                                      <p:cBhvr>
                                        <p:cTn id="30" dur="1000"/>
                                        <p:tgtEl>
                                          <p:spTgt spid="690"/>
                                        </p:tgtEl>
                                      </p:cBhvr>
                                    </p:animEffect>
                                  </p:childTnLst>
                                </p:cTn>
                              </p:par>
                            </p:childTnLst>
                          </p:cTn>
                        </p:par>
                        <p:par>
                          <p:cTn id="31" fill="hold">
                            <p:stCondLst>
                              <p:cond delay="3250"/>
                            </p:stCondLst>
                            <p:childTnLst>
                              <p:par>
                                <p:cTn id="32" presetID="10" presetClass="entr" presetSubtype="0" fill="hold" nodeType="afterEffect">
                                  <p:stCondLst>
                                    <p:cond delay="250"/>
                                  </p:stCondLst>
                                  <p:childTnLst>
                                    <p:set>
                                      <p:cBhvr>
                                        <p:cTn id="33" dur="1" fill="hold">
                                          <p:stCondLst>
                                            <p:cond delay="0"/>
                                          </p:stCondLst>
                                        </p:cTn>
                                        <p:tgtEl>
                                          <p:spTgt spid="697"/>
                                        </p:tgtEl>
                                        <p:attrNameLst>
                                          <p:attrName>style.visibility</p:attrName>
                                        </p:attrNameLst>
                                      </p:cBhvr>
                                      <p:to>
                                        <p:strVal val="visible"/>
                                      </p:to>
                                    </p:set>
                                    <p:animEffect transition="in" filter="fade">
                                      <p:cBhvr>
                                        <p:cTn id="34" dur="1000"/>
                                        <p:tgtEl>
                                          <p:spTgt spid="697"/>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692"/>
                                        </p:tgtEl>
                                        <p:attrNameLst>
                                          <p:attrName>style.visibility</p:attrName>
                                        </p:attrNameLst>
                                      </p:cBhvr>
                                      <p:to>
                                        <p:strVal val="visible"/>
                                      </p:to>
                                    </p:set>
                                    <p:animEffect transition="in" filter="fade">
                                      <p:cBhvr>
                                        <p:cTn id="37" dur="1000"/>
                                        <p:tgtEl>
                                          <p:spTgt spid="692"/>
                                        </p:tgtEl>
                                      </p:cBhvr>
                                    </p:animEffect>
                                  </p:childTnLst>
                                </p:cTn>
                              </p:par>
                            </p:childTnLst>
                          </p:cTn>
                        </p:par>
                        <p:par>
                          <p:cTn id="38" fill="hold">
                            <p:stCondLst>
                              <p:cond delay="4500"/>
                            </p:stCondLst>
                            <p:childTnLst>
                              <p:par>
                                <p:cTn id="39" presetID="10" presetClass="entr" presetSubtype="0" fill="hold" nodeType="afterEffect">
                                  <p:stCondLst>
                                    <p:cond delay="250"/>
                                  </p:stCondLst>
                                  <p:childTnLst>
                                    <p:set>
                                      <p:cBhvr>
                                        <p:cTn id="40" dur="1" fill="hold">
                                          <p:stCondLst>
                                            <p:cond delay="0"/>
                                          </p:stCondLst>
                                        </p:cTn>
                                        <p:tgtEl>
                                          <p:spTgt spid="694"/>
                                        </p:tgtEl>
                                        <p:attrNameLst>
                                          <p:attrName>style.visibility</p:attrName>
                                        </p:attrNameLst>
                                      </p:cBhvr>
                                      <p:to>
                                        <p:strVal val="visible"/>
                                      </p:to>
                                    </p:set>
                                    <p:animEffect transition="in" filter="fade">
                                      <p:cBhvr>
                                        <p:cTn id="41" dur="1000"/>
                                        <p:tgtEl>
                                          <p:spTgt spid="694"/>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691"/>
                                        </p:tgtEl>
                                        <p:attrNameLst>
                                          <p:attrName>style.visibility</p:attrName>
                                        </p:attrNameLst>
                                      </p:cBhvr>
                                      <p:to>
                                        <p:strVal val="visible"/>
                                      </p:to>
                                    </p:set>
                                    <p:animEffect transition="in" filter="fade">
                                      <p:cBhvr>
                                        <p:cTn id="44" dur="1000"/>
                                        <p:tgtEl>
                                          <p:spTgt spid="691"/>
                                        </p:tgtEl>
                                      </p:cBhvr>
                                    </p:animEffect>
                                  </p:childTnLst>
                                </p:cTn>
                              </p:par>
                            </p:childTnLst>
                          </p:cTn>
                        </p:par>
                        <p:par>
                          <p:cTn id="45" fill="hold">
                            <p:stCondLst>
                              <p:cond delay="5750"/>
                            </p:stCondLst>
                            <p:childTnLst>
                              <p:par>
                                <p:cTn id="46" presetID="10" presetClass="entr" presetSubtype="0" fill="hold" nodeType="afterEffect">
                                  <p:stCondLst>
                                    <p:cond delay="250"/>
                                  </p:stCondLst>
                                  <p:childTnLst>
                                    <p:set>
                                      <p:cBhvr>
                                        <p:cTn id="47" dur="1" fill="hold">
                                          <p:stCondLst>
                                            <p:cond delay="0"/>
                                          </p:stCondLst>
                                        </p:cTn>
                                        <p:tgtEl>
                                          <p:spTgt spid="695"/>
                                        </p:tgtEl>
                                        <p:attrNameLst>
                                          <p:attrName>style.visibility</p:attrName>
                                        </p:attrNameLst>
                                      </p:cBhvr>
                                      <p:to>
                                        <p:strVal val="visible"/>
                                      </p:to>
                                    </p:set>
                                    <p:animEffect transition="in" filter="fade">
                                      <p:cBhvr>
                                        <p:cTn id="48" dur="1000"/>
                                        <p:tgtEl>
                                          <p:spTgt spid="695"/>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693"/>
                                        </p:tgtEl>
                                        <p:attrNameLst>
                                          <p:attrName>style.visibility</p:attrName>
                                        </p:attrNameLst>
                                      </p:cBhvr>
                                      <p:to>
                                        <p:strVal val="visible"/>
                                      </p:to>
                                    </p:set>
                                    <p:animEffect transition="in" filter="fade">
                                      <p:cBhvr>
                                        <p:cTn id="51" dur="1000"/>
                                        <p:tgtEl>
                                          <p:spTgt spid="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 grpId="0"/>
      <p:bldP spid="667" grpId="0" animBg="1"/>
      <p:bldP spid="690" grpId="0"/>
      <p:bldP spid="691" grpId="0"/>
      <p:bldP spid="692" grpId="0"/>
      <p:bldP spid="69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S</a:t>
            </a:r>
            <a:r>
              <a:rPr lang="es" dirty="0" smtClean="0"/>
              <a:t>NEAK </a:t>
            </a:r>
            <a:r>
              <a:rPr lang="es" dirty="0"/>
              <a:t>PEEK</a:t>
            </a:r>
            <a:endParaRPr dirty="0"/>
          </a:p>
        </p:txBody>
      </p:sp>
      <p:sp>
        <p:nvSpPr>
          <p:cNvPr id="667" name="Google Shape;667;p34"/>
          <p:cNvSpPr/>
          <p:nvPr/>
        </p:nvSpPr>
        <p:spPr>
          <a:xfrm>
            <a:off x="2483399" y="1412873"/>
            <a:ext cx="4173650" cy="348350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4"/>
          <p:cNvSpPr txBox="1">
            <a:spLocks noGrp="1"/>
          </p:cNvSpPr>
          <p:nvPr>
            <p:ph type="ctrTitle" idx="4294967295"/>
          </p:nvPr>
        </p:nvSpPr>
        <p:spPr>
          <a:xfrm>
            <a:off x="7604956" y="1967857"/>
            <a:ext cx="10641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dirty="0"/>
              <a:t>HEADER</a:t>
            </a:r>
            <a:endParaRPr sz="1200" dirty="0"/>
          </a:p>
        </p:txBody>
      </p:sp>
      <p:sp>
        <p:nvSpPr>
          <p:cNvPr id="691" name="Google Shape;691;p34"/>
          <p:cNvSpPr txBox="1">
            <a:spLocks noGrp="1"/>
          </p:cNvSpPr>
          <p:nvPr>
            <p:ph type="ctrTitle" idx="4294967295"/>
          </p:nvPr>
        </p:nvSpPr>
        <p:spPr>
          <a:xfrm>
            <a:off x="813563" y="3520563"/>
            <a:ext cx="1064100" cy="28841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200" dirty="0" smtClean="0"/>
              <a:t>NAVBAR</a:t>
            </a:r>
            <a:endParaRPr sz="1200" dirty="0"/>
          </a:p>
        </p:txBody>
      </p:sp>
      <p:sp>
        <p:nvSpPr>
          <p:cNvPr id="693" name="Google Shape;693;p34"/>
          <p:cNvSpPr txBox="1">
            <a:spLocks noGrp="1"/>
          </p:cNvSpPr>
          <p:nvPr>
            <p:ph type="ctrTitle" idx="4294967295"/>
          </p:nvPr>
        </p:nvSpPr>
        <p:spPr>
          <a:xfrm>
            <a:off x="7491497" y="3093049"/>
            <a:ext cx="1064100" cy="32154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200" dirty="0" smtClean="0"/>
              <a:t>TABLE</a:t>
            </a:r>
            <a:endParaRPr sz="1200" dirty="0"/>
          </a:p>
        </p:txBody>
      </p:sp>
      <p:cxnSp>
        <p:nvCxnSpPr>
          <p:cNvPr id="698" name="Google Shape;698;p34"/>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p:cNvPicPr>
            <a:picLocks noChangeAspect="1"/>
          </p:cNvPicPr>
          <p:nvPr/>
        </p:nvPicPr>
        <p:blipFill>
          <a:blip r:embed="rId3"/>
          <a:stretch>
            <a:fillRect/>
          </a:stretch>
        </p:blipFill>
        <p:spPr>
          <a:xfrm>
            <a:off x="2712111" y="1846155"/>
            <a:ext cx="3717737" cy="2091227"/>
          </a:xfrm>
          <a:prstGeom prst="rect">
            <a:avLst/>
          </a:prstGeom>
        </p:spPr>
      </p:pic>
      <p:cxnSp>
        <p:nvCxnSpPr>
          <p:cNvPr id="695" name="Google Shape;695;p34"/>
          <p:cNvCxnSpPr/>
          <p:nvPr/>
        </p:nvCxnSpPr>
        <p:spPr>
          <a:xfrm>
            <a:off x="6363773" y="3019032"/>
            <a:ext cx="1565576" cy="260112"/>
          </a:xfrm>
          <a:prstGeom prst="bentConnector3">
            <a:avLst>
              <a:gd name="adj1" fmla="val 50000"/>
            </a:avLst>
          </a:prstGeom>
          <a:noFill/>
          <a:ln w="28575" cap="flat" cmpd="sng">
            <a:solidFill>
              <a:schemeClr val="bg1">
                <a:lumMod val="85000"/>
              </a:schemeClr>
            </a:solidFill>
            <a:prstDash val="solid"/>
            <a:round/>
            <a:headEnd type="none" w="med" len="med"/>
            <a:tailEnd type="none" w="med" len="med"/>
          </a:ln>
        </p:spPr>
      </p:cxnSp>
      <p:cxnSp>
        <p:nvCxnSpPr>
          <p:cNvPr id="694" name="Google Shape;694;p34"/>
          <p:cNvCxnSpPr>
            <a:stCxn id="691" idx="3"/>
          </p:cNvCxnSpPr>
          <p:nvPr/>
        </p:nvCxnSpPr>
        <p:spPr>
          <a:xfrm flipV="1">
            <a:off x="1877663" y="3404223"/>
            <a:ext cx="1002000" cy="260548"/>
          </a:xfrm>
          <a:prstGeom prst="bentConnector3">
            <a:avLst>
              <a:gd name="adj1" fmla="val 50000"/>
            </a:avLst>
          </a:prstGeom>
          <a:noFill/>
          <a:ln w="28575" cap="flat" cmpd="sng">
            <a:solidFill>
              <a:schemeClr val="bg1">
                <a:lumMod val="85000"/>
              </a:schemeClr>
            </a:solidFill>
            <a:prstDash val="solid"/>
            <a:round/>
            <a:headEnd type="none" w="med" len="med"/>
            <a:tailEnd type="none" w="med" len="med"/>
          </a:ln>
        </p:spPr>
      </p:cxnSp>
      <p:cxnSp>
        <p:nvCxnSpPr>
          <p:cNvPr id="696" name="Google Shape;696;p34"/>
          <p:cNvCxnSpPr/>
          <p:nvPr/>
        </p:nvCxnSpPr>
        <p:spPr>
          <a:xfrm>
            <a:off x="6368664" y="1922509"/>
            <a:ext cx="1236292" cy="241548"/>
          </a:xfrm>
          <a:prstGeom prst="bentConnector3">
            <a:avLst>
              <a:gd name="adj1" fmla="val 50000"/>
            </a:avLst>
          </a:prstGeom>
          <a:noFill/>
          <a:ln w="28575" cap="flat" cmpd="sng">
            <a:solidFill>
              <a:schemeClr val="bg1">
                <a:lumMod val="85000"/>
              </a:schemeClr>
            </a:solidFill>
            <a:prstDash val="solid"/>
            <a:round/>
            <a:headEnd type="none" w="med" len="med"/>
            <a:tailEnd type="none" w="med" len="med"/>
          </a:ln>
        </p:spPr>
      </p:cxnSp>
      <p:cxnSp>
        <p:nvCxnSpPr>
          <p:cNvPr id="19" name="Google Shape;694;p34"/>
          <p:cNvCxnSpPr/>
          <p:nvPr/>
        </p:nvCxnSpPr>
        <p:spPr>
          <a:xfrm>
            <a:off x="1877663" y="1922509"/>
            <a:ext cx="1335448" cy="225491"/>
          </a:xfrm>
          <a:prstGeom prst="bentConnector3">
            <a:avLst>
              <a:gd name="adj1" fmla="val 50000"/>
            </a:avLst>
          </a:prstGeom>
          <a:noFill/>
          <a:ln w="28575" cap="flat" cmpd="sng">
            <a:solidFill>
              <a:schemeClr val="bg1">
                <a:lumMod val="85000"/>
              </a:schemeClr>
            </a:solidFill>
            <a:prstDash val="solid"/>
            <a:round/>
            <a:headEnd type="none" w="med" len="med"/>
            <a:tailEnd type="none" w="med" len="med"/>
          </a:ln>
        </p:spPr>
      </p:cxnSp>
      <p:sp>
        <p:nvSpPr>
          <p:cNvPr id="23" name="Google Shape;691;p34"/>
          <p:cNvSpPr txBox="1">
            <a:spLocks/>
          </p:cNvSpPr>
          <p:nvPr/>
        </p:nvSpPr>
        <p:spPr>
          <a:xfrm>
            <a:off x="423081" y="1746839"/>
            <a:ext cx="1512679" cy="2884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r"/>
            <a:r>
              <a:rPr lang="en-IN" sz="1200" dirty="0" smtClean="0"/>
              <a:t>COLUMN FILTER</a:t>
            </a:r>
            <a:endParaRPr lang="en-IN" sz="1200" dirty="0"/>
          </a:p>
        </p:txBody>
      </p:sp>
      <p:cxnSp>
        <p:nvCxnSpPr>
          <p:cNvPr id="24" name="Google Shape;694;p34"/>
          <p:cNvCxnSpPr/>
          <p:nvPr/>
        </p:nvCxnSpPr>
        <p:spPr>
          <a:xfrm flipV="1">
            <a:off x="1877663" y="2449845"/>
            <a:ext cx="1387816" cy="441923"/>
          </a:xfrm>
          <a:prstGeom prst="bentConnector3">
            <a:avLst>
              <a:gd name="adj1" fmla="val 50000"/>
            </a:avLst>
          </a:prstGeom>
          <a:noFill/>
          <a:ln w="28575" cap="flat" cmpd="sng">
            <a:solidFill>
              <a:schemeClr val="bg1">
                <a:lumMod val="85000"/>
              </a:schemeClr>
            </a:solidFill>
            <a:prstDash val="solid"/>
            <a:round/>
            <a:headEnd type="none" w="med" len="med"/>
            <a:tailEnd type="none" w="med" len="med"/>
          </a:ln>
        </p:spPr>
      </p:cxnSp>
      <p:sp>
        <p:nvSpPr>
          <p:cNvPr id="26" name="Google Shape;691;p34"/>
          <p:cNvSpPr txBox="1">
            <a:spLocks/>
          </p:cNvSpPr>
          <p:nvPr/>
        </p:nvSpPr>
        <p:spPr>
          <a:xfrm>
            <a:off x="410469" y="2700580"/>
            <a:ext cx="1512679" cy="2884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r"/>
            <a:r>
              <a:rPr lang="en-IN" sz="1200" dirty="0" smtClean="0"/>
              <a:t>DATA FILTER</a:t>
            </a:r>
            <a:endParaRPr lang="en-IN" sz="1200" dirty="0"/>
          </a:p>
        </p:txBody>
      </p:sp>
    </p:spTree>
    <p:extLst>
      <p:ext uri="{BB962C8B-B14F-4D97-AF65-F5344CB8AC3E}">
        <p14:creationId xmlns:p14="http://schemas.microsoft.com/office/powerpoint/2010/main" val="375992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66"/>
                                        </p:tgtEl>
                                        <p:attrNameLst>
                                          <p:attrName>style.visibility</p:attrName>
                                        </p:attrNameLst>
                                      </p:cBhvr>
                                      <p:to>
                                        <p:strVal val="visible"/>
                                      </p:to>
                                    </p:set>
                                    <p:anim calcmode="lin" valueType="num">
                                      <p:cBhvr additive="base">
                                        <p:cTn id="7" dur="1000" fill="hold"/>
                                        <p:tgtEl>
                                          <p:spTgt spid="666"/>
                                        </p:tgtEl>
                                        <p:attrNameLst>
                                          <p:attrName>ppt_x</p:attrName>
                                        </p:attrNameLst>
                                      </p:cBhvr>
                                      <p:tavLst>
                                        <p:tav tm="0">
                                          <p:val>
                                            <p:strVal val="#ppt_x"/>
                                          </p:val>
                                        </p:tav>
                                        <p:tav tm="100000">
                                          <p:val>
                                            <p:strVal val="#ppt_x"/>
                                          </p:val>
                                        </p:tav>
                                      </p:tavLst>
                                    </p:anim>
                                    <p:anim calcmode="lin" valueType="num">
                                      <p:cBhvr additive="base">
                                        <p:cTn id="8" dur="1000" fill="hold"/>
                                        <p:tgtEl>
                                          <p:spTgt spid="666"/>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98"/>
                                        </p:tgtEl>
                                        <p:attrNameLst>
                                          <p:attrName>style.visibility</p:attrName>
                                        </p:attrNameLst>
                                      </p:cBhvr>
                                      <p:to>
                                        <p:strVal val="visible"/>
                                      </p:to>
                                    </p:set>
                                    <p:anim calcmode="lin" valueType="num">
                                      <p:cBhvr additive="base">
                                        <p:cTn id="11" dur="1000" fill="hold"/>
                                        <p:tgtEl>
                                          <p:spTgt spid="698"/>
                                        </p:tgtEl>
                                        <p:attrNameLst>
                                          <p:attrName>ppt_x</p:attrName>
                                        </p:attrNameLst>
                                      </p:cBhvr>
                                      <p:tavLst>
                                        <p:tav tm="0">
                                          <p:val>
                                            <p:strVal val="0-#ppt_w/2"/>
                                          </p:val>
                                        </p:tav>
                                        <p:tav tm="100000">
                                          <p:val>
                                            <p:strVal val="#ppt_x"/>
                                          </p:val>
                                        </p:tav>
                                      </p:tavLst>
                                    </p:anim>
                                    <p:anim calcmode="lin" valueType="num">
                                      <p:cBhvr additive="base">
                                        <p:cTn id="12" dur="1000" fill="hold"/>
                                        <p:tgtEl>
                                          <p:spTgt spid="69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667"/>
                                        </p:tgtEl>
                                        <p:attrNameLst>
                                          <p:attrName>style.visibility</p:attrName>
                                        </p:attrNameLst>
                                      </p:cBhvr>
                                      <p:to>
                                        <p:strVal val="visible"/>
                                      </p:to>
                                    </p:set>
                                    <p:anim calcmode="lin" valueType="num">
                                      <p:cBhvr>
                                        <p:cTn id="17" dur="1000" fill="hold"/>
                                        <p:tgtEl>
                                          <p:spTgt spid="667"/>
                                        </p:tgtEl>
                                        <p:attrNameLst>
                                          <p:attrName>ppt_w</p:attrName>
                                        </p:attrNameLst>
                                      </p:cBhvr>
                                      <p:tavLst>
                                        <p:tav tm="0">
                                          <p:val>
                                            <p:fltVal val="0"/>
                                          </p:val>
                                        </p:tav>
                                        <p:tav tm="100000">
                                          <p:val>
                                            <p:strVal val="#ppt_w"/>
                                          </p:val>
                                        </p:tav>
                                      </p:tavLst>
                                    </p:anim>
                                    <p:anim calcmode="lin" valueType="num">
                                      <p:cBhvr>
                                        <p:cTn id="18" dur="1000" fill="hold"/>
                                        <p:tgtEl>
                                          <p:spTgt spid="667"/>
                                        </p:tgtEl>
                                        <p:attrNameLst>
                                          <p:attrName>ppt_h</p:attrName>
                                        </p:attrNameLst>
                                      </p:cBhvr>
                                      <p:tavLst>
                                        <p:tav tm="0">
                                          <p:val>
                                            <p:fltVal val="0"/>
                                          </p:val>
                                        </p:tav>
                                        <p:tav tm="100000">
                                          <p:val>
                                            <p:strVal val="#ppt_h"/>
                                          </p:val>
                                        </p:tav>
                                      </p:tavLst>
                                    </p:anim>
                                    <p:animEffect transition="in" filter="fade">
                                      <p:cBhvr>
                                        <p:cTn id="19" dur="1000"/>
                                        <p:tgtEl>
                                          <p:spTgt spid="667"/>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childTnLst>
                                </p:cTn>
                              </p:par>
                            </p:childTnLst>
                          </p:cTn>
                        </p:par>
                        <p:par>
                          <p:cTn id="24" fill="hold">
                            <p:stCondLst>
                              <p:cond delay="2000"/>
                            </p:stCondLst>
                            <p:childTnLst>
                              <p:par>
                                <p:cTn id="25" presetID="10" presetClass="entr" presetSubtype="0" fill="hold" nodeType="afterEffect">
                                  <p:stCondLst>
                                    <p:cond delay="250"/>
                                  </p:stCondLst>
                                  <p:childTnLst>
                                    <p:set>
                                      <p:cBhvr>
                                        <p:cTn id="26" dur="1" fill="hold">
                                          <p:stCondLst>
                                            <p:cond delay="0"/>
                                          </p:stCondLst>
                                        </p:cTn>
                                        <p:tgtEl>
                                          <p:spTgt spid="696"/>
                                        </p:tgtEl>
                                        <p:attrNameLst>
                                          <p:attrName>style.visibility</p:attrName>
                                        </p:attrNameLst>
                                      </p:cBhvr>
                                      <p:to>
                                        <p:strVal val="visible"/>
                                      </p:to>
                                    </p:set>
                                    <p:animEffect transition="in" filter="fade">
                                      <p:cBhvr>
                                        <p:cTn id="27" dur="1000"/>
                                        <p:tgtEl>
                                          <p:spTgt spid="696"/>
                                        </p:tgtEl>
                                      </p:cBhvr>
                                    </p:animEffect>
                                  </p:childTnLst>
                                </p:cTn>
                              </p:par>
                              <p:par>
                                <p:cTn id="28" presetID="10" presetClass="entr" presetSubtype="0" fill="hold" grpId="0" nodeType="withEffect">
                                  <p:stCondLst>
                                    <p:cond delay="250"/>
                                  </p:stCondLst>
                                  <p:childTnLst>
                                    <p:set>
                                      <p:cBhvr>
                                        <p:cTn id="29" dur="1" fill="hold">
                                          <p:stCondLst>
                                            <p:cond delay="0"/>
                                          </p:stCondLst>
                                        </p:cTn>
                                        <p:tgtEl>
                                          <p:spTgt spid="690"/>
                                        </p:tgtEl>
                                        <p:attrNameLst>
                                          <p:attrName>style.visibility</p:attrName>
                                        </p:attrNameLst>
                                      </p:cBhvr>
                                      <p:to>
                                        <p:strVal val="visible"/>
                                      </p:to>
                                    </p:set>
                                    <p:animEffect transition="in" filter="fade">
                                      <p:cBhvr>
                                        <p:cTn id="30" dur="1000"/>
                                        <p:tgtEl>
                                          <p:spTgt spid="690"/>
                                        </p:tgtEl>
                                      </p:cBhvr>
                                    </p:animEffect>
                                  </p:childTnLst>
                                </p:cTn>
                              </p:par>
                            </p:childTnLst>
                          </p:cTn>
                        </p:par>
                        <p:par>
                          <p:cTn id="31" fill="hold">
                            <p:stCondLst>
                              <p:cond delay="3250"/>
                            </p:stCondLst>
                            <p:childTnLst>
                              <p:par>
                                <p:cTn id="32" presetID="10" presetClass="entr" presetSubtype="0" fill="hold" nodeType="afterEffect">
                                  <p:stCondLst>
                                    <p:cond delay="250"/>
                                  </p:stCondLst>
                                  <p:childTnLst>
                                    <p:set>
                                      <p:cBhvr>
                                        <p:cTn id="33" dur="1" fill="hold">
                                          <p:stCondLst>
                                            <p:cond delay="0"/>
                                          </p:stCondLst>
                                        </p:cTn>
                                        <p:tgtEl>
                                          <p:spTgt spid="695"/>
                                        </p:tgtEl>
                                        <p:attrNameLst>
                                          <p:attrName>style.visibility</p:attrName>
                                        </p:attrNameLst>
                                      </p:cBhvr>
                                      <p:to>
                                        <p:strVal val="visible"/>
                                      </p:to>
                                    </p:set>
                                    <p:animEffect transition="in" filter="fade">
                                      <p:cBhvr>
                                        <p:cTn id="34" dur="1000"/>
                                        <p:tgtEl>
                                          <p:spTgt spid="695"/>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693"/>
                                        </p:tgtEl>
                                        <p:attrNameLst>
                                          <p:attrName>style.visibility</p:attrName>
                                        </p:attrNameLst>
                                      </p:cBhvr>
                                      <p:to>
                                        <p:strVal val="visible"/>
                                      </p:to>
                                    </p:set>
                                    <p:animEffect transition="in" filter="fade">
                                      <p:cBhvr>
                                        <p:cTn id="37" dur="1000"/>
                                        <p:tgtEl>
                                          <p:spTgt spid="693"/>
                                        </p:tgtEl>
                                      </p:cBhvr>
                                    </p:animEffect>
                                  </p:childTnLst>
                                </p:cTn>
                              </p:par>
                            </p:childTnLst>
                          </p:cTn>
                        </p:par>
                        <p:par>
                          <p:cTn id="38" fill="hold">
                            <p:stCondLst>
                              <p:cond delay="4500"/>
                            </p:stCondLst>
                            <p:childTnLst>
                              <p:par>
                                <p:cTn id="39" presetID="10" presetClass="entr" presetSubtype="0" fill="hold" nodeType="afterEffect">
                                  <p:stCondLst>
                                    <p:cond delay="250"/>
                                  </p:stCondLst>
                                  <p:childTnLst>
                                    <p:set>
                                      <p:cBhvr>
                                        <p:cTn id="40" dur="1" fill="hold">
                                          <p:stCondLst>
                                            <p:cond delay="0"/>
                                          </p:stCondLst>
                                        </p:cTn>
                                        <p:tgtEl>
                                          <p:spTgt spid="694"/>
                                        </p:tgtEl>
                                        <p:attrNameLst>
                                          <p:attrName>style.visibility</p:attrName>
                                        </p:attrNameLst>
                                      </p:cBhvr>
                                      <p:to>
                                        <p:strVal val="visible"/>
                                      </p:to>
                                    </p:set>
                                    <p:animEffect transition="in" filter="fade">
                                      <p:cBhvr>
                                        <p:cTn id="41" dur="1000"/>
                                        <p:tgtEl>
                                          <p:spTgt spid="694"/>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691"/>
                                        </p:tgtEl>
                                        <p:attrNameLst>
                                          <p:attrName>style.visibility</p:attrName>
                                        </p:attrNameLst>
                                      </p:cBhvr>
                                      <p:to>
                                        <p:strVal val="visible"/>
                                      </p:to>
                                    </p:set>
                                    <p:animEffect transition="in" filter="fade">
                                      <p:cBhvr>
                                        <p:cTn id="44" dur="1000"/>
                                        <p:tgtEl>
                                          <p:spTgt spid="691"/>
                                        </p:tgtEl>
                                      </p:cBhvr>
                                    </p:animEffect>
                                  </p:childTnLst>
                                </p:cTn>
                              </p:par>
                            </p:childTnLst>
                          </p:cTn>
                        </p:par>
                        <p:par>
                          <p:cTn id="45" fill="hold">
                            <p:stCondLst>
                              <p:cond delay="5750"/>
                            </p:stCondLst>
                            <p:childTnLst>
                              <p:par>
                                <p:cTn id="46" presetID="10" presetClass="entr" presetSubtype="0" fill="hold" nodeType="afterEffect">
                                  <p:stCondLst>
                                    <p:cond delay="25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1000"/>
                                        <p:tgtEl>
                                          <p:spTgt spid="19"/>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1000"/>
                                        <p:tgtEl>
                                          <p:spTgt spid="23"/>
                                        </p:tgtEl>
                                      </p:cBhvr>
                                    </p:animEffect>
                                  </p:childTnLst>
                                </p:cTn>
                              </p:par>
                            </p:childTnLst>
                          </p:cTn>
                        </p:par>
                        <p:par>
                          <p:cTn id="52" fill="hold">
                            <p:stCondLst>
                              <p:cond delay="7000"/>
                            </p:stCondLst>
                            <p:childTnLst>
                              <p:par>
                                <p:cTn id="53" presetID="10" presetClass="entr" presetSubtype="0" fill="hold" nodeType="afterEffect">
                                  <p:stCondLst>
                                    <p:cond delay="25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1000"/>
                                        <p:tgtEl>
                                          <p:spTgt spid="24"/>
                                        </p:tgtEl>
                                      </p:cBhvr>
                                    </p:animEffect>
                                  </p:childTnLst>
                                </p:cTn>
                              </p:par>
                              <p:par>
                                <p:cTn id="56" presetID="10" presetClass="entr" presetSubtype="0" fill="hold" grpId="0" nodeType="withEffect">
                                  <p:stCondLst>
                                    <p:cond delay="25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 grpId="0"/>
      <p:bldP spid="667" grpId="0" animBg="1"/>
      <p:bldP spid="690" grpId="0"/>
      <p:bldP spid="691" grpId="0"/>
      <p:bldP spid="693" grpId="0"/>
      <p:bldP spid="23" grpId="0"/>
      <p:bldP spid="26" grpId="0"/>
    </p:bldLst>
  </p:timing>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254</Words>
  <Application>Microsoft Office PowerPoint</Application>
  <PresentationFormat>On-screen Show (16:9)</PresentationFormat>
  <Paragraphs>74</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Bree Serif</vt:lpstr>
      <vt:lpstr>Roboto Black</vt:lpstr>
      <vt:lpstr>Roboto Light</vt:lpstr>
      <vt:lpstr>Roboto Mono Thin</vt:lpstr>
      <vt:lpstr>Roboto Thin</vt:lpstr>
      <vt:lpstr>WEB PROPOSAL</vt:lpstr>
      <vt:lpstr>ETG Project Tracker</vt:lpstr>
      <vt:lpstr>TABLE OF CONTENTS</vt:lpstr>
      <vt:lpstr>ABOUT THE PROJECT</vt:lpstr>
      <vt:lpstr>PROJECT STAGES</vt:lpstr>
      <vt:lpstr>TECHNOLOGIES REQUIRED</vt:lpstr>
      <vt:lpstr>OUR GOALS</vt:lpstr>
      <vt:lpstr>SNEAK PEEK</vt:lpstr>
      <vt:lpstr>SNEAK PEEK</vt:lpstr>
      <vt:lpstr>SNEAK PEEK</vt:lpstr>
      <vt:lpstr>SNEAK PEEK</vt:lpstr>
      <vt:lpstr>OUR TIMELINE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ETG Project Tracker</dc:title>
  <dc:creator>ETG Common</dc:creator>
  <cp:lastModifiedBy>ETG Common</cp:lastModifiedBy>
  <cp:revision>38</cp:revision>
  <dcterms:modified xsi:type="dcterms:W3CDTF">2024-07-12T06:33:12Z</dcterms:modified>
</cp:coreProperties>
</file>