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373dbbaa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373dbbaa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373dbbaa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373dbbaa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373dbbaa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373dbbaa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373dbbaa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373dbbaa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373dbbaa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f373dbbaa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373dbbaa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373dbbaa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373dbbaa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373dbbaa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f49b3a5e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f49b3a5e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373dbbaa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373dbbaa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373dbbaa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373dbbaa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373dbbaa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373dbbaa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373dbbaa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373dbbaa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373dbbaa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373dbbaa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373dbbaa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373dbbaa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373dbbaa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373dbbaa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Royan Shopee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10900" y="25717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Deal With Best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56100" y="355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 Page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00" y="1191575"/>
            <a:ext cx="7408555" cy="356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952050" y="384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 Page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HTML Tags Used: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➜   style, h1, h2, break.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CSS Tags Used: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     ➜   Background, height, width, overflow.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7700" y="384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 Page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900" y="1153175"/>
            <a:ext cx="7324137" cy="35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9136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 Page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HTML Tags Used: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➜   Div, a href, p, selection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CSS Tags Used: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     ➜   Padding, Margin, hover,  color,  font-family, Box-Sizing, Justify-content, Background, Border-style, border-radius.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464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00" y="1143575"/>
            <a:ext cx="72376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27300" y="403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HTML Tags Used: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➜   Div, a href, h1, h4, td, tr, style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CSS Tags Used: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                     ➜   Padding, Box-shadow, hover,  color,  font-family, Box-Sizing, Transition, Background, Border-style, border-radius.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</a:t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50700" y="431525"/>
            <a:ext cx="70389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25" y="1175525"/>
            <a:ext cx="7554562" cy="36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61625" y="382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28700" y="1412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HTML Tags Used: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➜   Div, ul, li, h1,h2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CSS Tags Used: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                     ➜   Padding, Margin, hover,  color,  font-family, Transition, Background.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75300" y="460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925" y="1229925"/>
            <a:ext cx="7135522" cy="346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46475" y="412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49550" y="1548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HTML Tags Used: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➜   Div, h1,p, a href, input.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CSS Tags Used: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                     ➜   Padding, Margin, hover,  color,  font-family, Transition, Background, Border-style, border-radius.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752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100" y="1162775"/>
            <a:ext cx="731308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798500" y="403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508625" y="1442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HTML Tags Used: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➜   Div, h1,p, a href, input.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CSS Tags Used: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     ➜   Padding, Margin, hover,  color,  font-family, Transition, Background, Border-style, border-radius.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36900" y="374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Forgot Password Page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150" y="1095575"/>
            <a:ext cx="7321262" cy="35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70225" y="412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Forgot Password Page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374275" y="1433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HTML Tags Used: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➜   Div, h1,p, a href, input.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CSS Tags Used: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     ➜   Padding, Margin, hover,  color,  font-family, Transition, Background, Border-style, border-radius.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