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612"/>
        <p:guide pos="144"/>
        <p:guide orient="horz" pos="87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customschemas.google.com/relationships/presentationmetadata" Target="metadata"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8668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a:t>
            </a:r>
            <a:r>
              <a:rPr lang="en-US" sz="1100" b="0" i="0" u="none" strike="noStrike" cap="none" dirty="0">
                <a:solidFill>
                  <a:schemeClr val="dk1"/>
                </a:solidFill>
                <a:latin typeface="Arial"/>
                <a:ea typeface="Arial"/>
                <a:cs typeface="Arial"/>
                <a:sym typeface="Arial"/>
              </a:rPr>
              <a:t>brose </a:t>
            </a:r>
            <a:r>
              <a:rPr lang="en-US" sz="1100" b="0" i="0" u="none" strike="noStrike" cap="none" dirty="0" err="1">
                <a:solidFill>
                  <a:schemeClr val="dk1"/>
                </a:solidFill>
                <a:latin typeface="Arial"/>
                <a:ea typeface="Arial"/>
                <a:cs typeface="Arial"/>
                <a:sym typeface="Arial"/>
              </a:rPr>
              <a:t>Jabeen</a:t>
            </a:r>
            <a:r>
              <a:rPr lang="en-US" sz="1100" b="0" i="0" u="none" strike="noStrike" cap="none" dirty="0">
                <a:solidFill>
                  <a:schemeClr val="dk1"/>
                </a:solidFill>
                <a:latin typeface="Arial"/>
                <a:ea typeface="Arial"/>
                <a:cs typeface="Arial"/>
                <a:sym typeface="Arial"/>
              </a:rPr>
              <a:t> A</a:t>
            </a:r>
            <a:endParaRPr dirty="0"/>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:95082110400</a:t>
            </a:r>
            <a:r>
              <a:rPr lang="en-US" sz="1100" b="0" i="0" u="none" strike="noStrike" cap="none">
                <a:solidFill>
                  <a:schemeClr val="dk1"/>
                </a:solidFill>
                <a:latin typeface="Arial"/>
                <a:ea typeface="Arial"/>
                <a:cs typeface="Arial"/>
                <a:sym typeface="Arial"/>
              </a:rPr>
              <a:t>3</a:t>
            </a:r>
          </a:p>
          <a:p>
            <a:pPr marL="0" marR="0" lvl="0" indent="0" algn="l" rtl="0">
              <a:lnSpc>
                <a:spcPct val="100000"/>
              </a:lnSpc>
              <a:spcBef>
                <a:spcPts val="200"/>
              </a:spcBef>
              <a:spcAft>
                <a:spcPts val="0"/>
              </a:spcAft>
              <a:buNone/>
            </a:pP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a:t>Key Elements:</a:t>
            </a:r>
            <a:endParaRPr sz="1700" b="1"/>
          </a:p>
          <a:p>
            <a:pPr marL="457200" lvl="0" indent="-317500" algn="l" rtl="0">
              <a:spcBef>
                <a:spcPts val="0"/>
              </a:spcBef>
              <a:spcAft>
                <a:spcPts val="0"/>
              </a:spcAft>
              <a:buSzPts val="1400"/>
              <a:buChar char="●"/>
            </a:pPr>
            <a:r>
              <a:rPr lang="en" sz="140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a:t>   Speaker Notes:</a:t>
            </a:r>
            <a:endParaRPr sz="1400"/>
          </a:p>
          <a:p>
            <a:pPr marL="457200" lvl="0" indent="-317500" algn="l" rtl="0">
              <a:spcBef>
                <a:spcPts val="0"/>
              </a:spcBef>
              <a:spcAft>
                <a:spcPts val="0"/>
              </a:spcAft>
              <a:buSzPts val="1400"/>
              <a:buChar char="●"/>
            </a:pPr>
            <a:r>
              <a:rPr lang="en" sz="140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a:solidFill>
                  <a:schemeClr val="dk1"/>
                </a:solidFill>
              </a:rPr>
              <a:t>Source :</a:t>
            </a:r>
            <a:r>
              <a:rPr lang="en" sz="1500" i="0" u="none" strike="noStrike" cap="none">
                <a:solidFill>
                  <a:schemeClr val="dk1"/>
                </a:solidFill>
              </a:rPr>
              <a:t> Arockia Jeba Santhiya A</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 Arockia Jeba Santhiya A</a:t>
            </a:r>
            <a:r>
              <a:rPr lang="en" sz="1000">
                <a:solidFill>
                  <a:schemeClr val="dk1"/>
                </a:solidFil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 </a:t>
            </a:r>
            <a:r>
              <a:rPr lang="en" sz="1000">
                <a:solidFill>
                  <a:schemeClr val="dk1"/>
                </a:solidFill>
              </a:rPr>
              <a:t>Arockia Jeba Santhiya A</a:t>
            </a:r>
            <a:r>
              <a:rPr lang="en" sz="1000" b="0" i="0" u="none" strike="noStrike" cap="none">
                <a:solidFill>
                  <a:schemeClr val="dk1"/>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1" i="0" u="none" strike="noStrike" cap="none">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Title :</a:t>
            </a:r>
            <a:r>
              <a:rPr lang="en" sz="1200">
                <a:solidFill>
                  <a:srgbClr val="213163"/>
                </a:solidFill>
              </a:rPr>
              <a:t> Voting Machine with Django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Developer :</a:t>
            </a:r>
            <a:r>
              <a:rPr lang="en" sz="1200">
                <a:solidFill>
                  <a:srgbClr val="213163"/>
                </a:solidFill>
              </a:rPr>
              <a:t> 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Objectives :</a:t>
            </a:r>
            <a:r>
              <a:rPr lang="en" sz="1200">
                <a:solidFill>
                  <a:srgbClr val="213163"/>
                </a:solidFill>
              </a:rPr>
              <a:t> Develop secure online voting with Django, ensuring integrity, scalability, and trust.</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Structure :</a:t>
            </a:r>
            <a:r>
              <a:rPr lang="en" sz="1200">
                <a:solidFill>
                  <a:srgbClr val="213163"/>
                </a:solidFill>
              </a:rPr>
              <a:t> Setup, Authentication, Poll Management, Voting Interface, Results.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Materials :</a:t>
            </a:r>
            <a:r>
              <a:rPr lang="en" sz="1200">
                <a:solidFill>
                  <a:srgbClr val="213163"/>
                </a:solidFill>
              </a:rPr>
              <a:t> Django, database, HTML/CSS, Python.</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Outcome : </a:t>
            </a:r>
            <a:r>
              <a:rPr lang="en" sz="1200">
                <a:solidFill>
                  <a:srgbClr val="213163"/>
                </a:solidFill>
              </a:rPr>
              <a:t>Secure, scalable system, showcasing Django expertise.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45" y="471310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 </a:t>
            </a:r>
            <a:r>
              <a:rPr lang="en" sz="1200">
                <a:solidFill>
                  <a:srgbClr val="213163"/>
                </a:solidFill>
              </a:rPr>
              <a:t>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None/>
            </a:pP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138645" y="4713100"/>
            <a:ext cx="2631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 </a:t>
            </a:r>
            <a:r>
              <a:rPr lang="en" sz="1200">
                <a:solidFill>
                  <a:srgbClr val="213163"/>
                </a:solidFill>
              </a:rPr>
              <a:t>Arockia Jeba Santhiya A</a:t>
            </a:r>
            <a:endParaRPr sz="1200">
              <a:solidFill>
                <a:srgbClr val="213163"/>
              </a:solidFill>
            </a:endParaRPr>
          </a:p>
          <a:p>
            <a:pPr marL="0" marR="0" lvl="0" indent="0" algn="l" rtl="0">
              <a:lnSpc>
                <a:spcPct val="100000"/>
              </a:lnSpc>
              <a:spcBef>
                <a:spcPts val="0"/>
              </a:spcBef>
              <a:spcAft>
                <a:spcPts val="0"/>
              </a:spcAft>
              <a:buNone/>
            </a:pP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700" b="0" i="0" u="none" strike="noStrike" cap="none">
                <a:solidFill>
                  <a:schemeClr val="dk1"/>
                </a:solidFill>
                <a:latin typeface="Arial"/>
                <a:ea typeface="Arial"/>
                <a:cs typeface="Arial"/>
                <a:sym typeface="Arial"/>
              </a:rPr>
              <a:t>Source : Aroc</a:t>
            </a:r>
            <a:r>
              <a:rPr lang="en" sz="1700">
                <a:solidFill>
                  <a:schemeClr val="dk1"/>
                </a:solidFill>
              </a:rPr>
              <a:t>kia Jeba Santhiya A</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138637" y="4713100"/>
            <a:ext cx="5314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a:solidFill>
                  <a:schemeClr val="dk1"/>
                </a:solidFill>
                <a:latin typeface="Arial"/>
                <a:ea typeface="Arial"/>
                <a:cs typeface="Arial"/>
                <a:sym typeface="Arial"/>
              </a:rPr>
              <a:t>Source : Aroc</a:t>
            </a:r>
            <a:r>
              <a:rPr lang="en" sz="1500">
                <a:solidFill>
                  <a:schemeClr val="dk1"/>
                </a:solidFill>
              </a:rPr>
              <a:t>kia Jeba Santhiya A</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a:solidFill>
                  <a:schemeClr val="dk1"/>
                </a:solidFill>
                <a:latin typeface="Arial"/>
                <a:ea typeface="Arial"/>
                <a:cs typeface="Arial"/>
                <a:sym typeface="Arial"/>
              </a:rPr>
              <a:t>Source : Arockia Jeba Santhiya A</a:t>
            </a:r>
            <a:endParaRPr sz="19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Arockia Jeba Santhiya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abrosejabeen472@gmail.com</cp:lastModifiedBy>
  <cp:revision>1</cp:revision>
  <dcterms:modified xsi:type="dcterms:W3CDTF">2024-04-11T13:35:18Z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