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66d0fe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66d0fe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66d0fe4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66d0fe4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66d0fe43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66d0fe4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66d0fe43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66d0fe43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66d0fe43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66d0fe43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66d0fe43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66d0fe43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66d0fe43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66d0fe43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39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of </a:t>
            </a:r>
            <a:r>
              <a:rPr b="1" lang="en"/>
              <a:t>GenAI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2024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29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CrossML Technology Insights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988" y="466325"/>
            <a:ext cx="1748026" cy="6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AI's Impact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Generative AI has become a catalyst for modern businesses.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It's about elevating the entire experience.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2023, businesses witnessed the potential and magical power of Generative AI for various industries.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2024, industry leaders are nurturing innovation and strategically implementing to drive business success.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825" y="4460375"/>
            <a:ext cx="1014350" cy="3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Impact of Gen AI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 developments indicate Gen AI performance is expected to match median human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estimates suggest Gen AI could add trillions of dollars in value to the global economy.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 AI's impact on higher-wage knowledge workers is transformative.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Adoption is faster in developed countries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825" y="4460375"/>
            <a:ext cx="1014350" cy="3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 AI Use-Cases Across Industries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industries are exploring valuable Gen AI use-cases, including Banking, High Tech, Pharmaceutical, Manufacturing, Healthcare, Insurance, and Telecommunication.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Promising areas i</a:t>
            </a:r>
            <a:r>
              <a:rPr lang="en"/>
              <a:t>n</a:t>
            </a:r>
            <a:r>
              <a:rPr lang="en"/>
              <a:t>clude Retail, Travel, and CPG industries.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Use-cases in customer service, sales, and personalized product descriptions.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 AI can cut significant time spent by sales representatives and customer support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825" y="4460375"/>
            <a:ext cx="1014350" cy="3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 AI in Banking and Financial Institutes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Banks and financial institutes have invested highly in digital transformation for decades.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European bank used Gen AI to develop an ESG virtual assistant.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Use-cases include data extraction from financial documents.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 persist due to heavy regulation, with divided opinions among industry players.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825" y="4460375"/>
            <a:ext cx="1014350" cy="3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 AI in Pharmaceutical and Life Sciences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Pharmaceutical, life sciences, and chemicals industries have adopted Gen AI in Drug Discovery use cases.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Companies spend roughly 15-25 percent of their revenues and years to develop new drugs.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 AI foundation models help generate candidate molecules and accelerate drug development.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Use-cases include faster search in scientific literature and analysis of medical images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825" y="4460375"/>
            <a:ext cx="1014350" cy="3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Concerns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Mitigate bias in training data and models to ensure fair and ethical AI outputs across diverse populations.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more interpretable models to foster trust, transparency, and accountability in AI decision-making.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Combat misinformation and deepfakes through user education, ethical guidelines, and advanced detection technologies.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 potential job displacement with comprehensive reskilling initiatives and embrace new AI-driven job opportunities.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Responsible Development: </a:t>
            </a:r>
            <a:r>
              <a:rPr lang="en"/>
              <a:t>Prioritize responsible AI development through collaboration, research, and ongoing discourse to maximize benefits and mitigate risks.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825" y="4460375"/>
            <a:ext cx="1014350" cy="3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Businesses must act quickly to prepare valuable use cases.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Addressing both opportunities and risks is crucial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825" y="4460375"/>
            <a:ext cx="1014350" cy="3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