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10.svg" ContentType="image/svg+xml"/>
  <Override PartName="/ppt/media/image12.svg" ContentType="image/svg+xml"/>
  <Override PartName="/ppt/media/image14.svg" ContentType="image/svg+xml"/>
  <Override PartName="/ppt/media/image19.svg" ContentType="image/svg+xml"/>
  <Override PartName="/ppt/media/image24.webp" ContentType="image/webp"/>
  <Override PartName="/ppt/media/image32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48" r:id="rId1"/>
  </p:sldMasterIdLst>
  <p:notesMasterIdLst>
    <p:notesMasterId r:id="rId5"/>
  </p:notesMasterIdLst>
  <p:sldIdLst>
    <p:sldId id="306" r:id="rId3"/>
    <p:sldId id="440" r:id="rId4"/>
    <p:sldId id="441" r:id="rId6"/>
    <p:sldId id="442" r:id="rId7"/>
    <p:sldId id="329" r:id="rId8"/>
    <p:sldId id="418" r:id="rId9"/>
    <p:sldId id="419" r:id="rId10"/>
    <p:sldId id="420" r:id="rId11"/>
    <p:sldId id="398" r:id="rId12"/>
    <p:sldId id="399" r:id="rId13"/>
    <p:sldId id="421" r:id="rId14"/>
    <p:sldId id="422" r:id="rId15"/>
    <p:sldId id="400" r:id="rId16"/>
    <p:sldId id="401" r:id="rId17"/>
    <p:sldId id="402" r:id="rId18"/>
    <p:sldId id="403" r:id="rId19"/>
    <p:sldId id="336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31" r:id="rId29"/>
    <p:sldId id="410" r:id="rId30"/>
    <p:sldId id="411" r:id="rId31"/>
    <p:sldId id="432" r:id="rId32"/>
    <p:sldId id="433" r:id="rId33"/>
    <p:sldId id="434" r:id="rId34"/>
    <p:sldId id="437" r:id="rId35"/>
    <p:sldId id="413" r:id="rId36"/>
    <p:sldId id="414" r:id="rId37"/>
    <p:sldId id="415" r:id="rId38"/>
    <p:sldId id="416" r:id="rId39"/>
    <p:sldId id="438" r:id="rId40"/>
    <p:sldId id="294" r:id="rId41"/>
    <p:sldId id="333" r:id="rId42"/>
    <p:sldId id="417" r:id="rId43"/>
    <p:sldId id="331" r:id="rId44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70" b="0" i="0" u="none" strike="noStrike" cap="none" baseline="0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6"/>
            <p14:sldId id="440"/>
            <p14:sldId id="441"/>
            <p14:sldId id="442"/>
            <p14:sldId id="329"/>
            <p14:sldId id="418"/>
            <p14:sldId id="419"/>
            <p14:sldId id="420"/>
            <p14:sldId id="398"/>
            <p14:sldId id="399"/>
            <p14:sldId id="421"/>
            <p14:sldId id="422"/>
            <p14:sldId id="400"/>
            <p14:sldId id="401"/>
            <p14:sldId id="402"/>
            <p14:sldId id="403"/>
            <p14:sldId id="336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10"/>
            <p14:sldId id="411"/>
            <p14:sldId id="432"/>
            <p14:sldId id="433"/>
            <p14:sldId id="434"/>
            <p14:sldId id="437"/>
            <p14:sldId id="413"/>
            <p14:sldId id="414"/>
            <p14:sldId id="415"/>
            <p14:sldId id="416"/>
            <p14:sldId id="438"/>
            <p14:sldId id="294"/>
            <p14:sldId id="333"/>
            <p14:sldId id="417"/>
            <p14:sldId id="331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928" userDrawn="1">
          <p15:clr>
            <a:srgbClr val="A4A3A4"/>
          </p15:clr>
        </p15:guide>
        <p15:guide id="4" pos="10378" userDrawn="1">
          <p15:clr>
            <a:srgbClr val="A4A3A4"/>
          </p15:clr>
        </p15:guide>
        <p15:guide id="5" pos="5475" userDrawn="1">
          <p15:clr>
            <a:srgbClr val="A4A3A4"/>
          </p15:clr>
        </p15:guide>
        <p15:guide id="7" pos="671" userDrawn="1">
          <p15:clr>
            <a:srgbClr val="A4A3A4"/>
          </p15:clr>
        </p15:guide>
        <p15:guide id="8" pos="14908" userDrawn="1">
          <p15:clr>
            <a:srgbClr val="A4A3A4"/>
          </p15:clr>
        </p15:guide>
        <p15:guide id="12" orient="horz" pos="8058" userDrawn="1">
          <p15:clr>
            <a:srgbClr val="A4A3A4"/>
          </p15:clr>
        </p15:guide>
        <p15:guide id="13" orient="horz" pos="1873" userDrawn="1">
          <p15:clr>
            <a:srgbClr val="A4A3A4"/>
          </p15:clr>
        </p15:guide>
        <p15:guide id="14" pos="11323" userDrawn="1">
          <p15:clr>
            <a:srgbClr val="A4A3A4"/>
          </p15:clr>
        </p15:guide>
        <p15:guide id="15" pos="4237" userDrawn="1">
          <p15:clr>
            <a:srgbClr val="A4A3A4"/>
          </p15:clr>
        </p15:guide>
        <p15:guide id="16" orient="horz" pos="25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C67F"/>
    <a:srgbClr val="0072BC"/>
    <a:srgbClr val="3E3E3E"/>
    <a:srgbClr val="C09D29"/>
    <a:srgbClr val="71CA52"/>
    <a:srgbClr val="53C93D"/>
    <a:srgbClr val="9C7822"/>
    <a:srgbClr val="F0B928"/>
    <a:srgbClr val="525252"/>
    <a:srgbClr val="92C5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3" autoAdjust="0"/>
    <p:restoredTop sz="96395" autoAdjust="0"/>
  </p:normalViewPr>
  <p:slideViewPr>
    <p:cSldViewPr showGuides="1">
      <p:cViewPr varScale="1">
        <p:scale>
          <a:sx n="58" d="100"/>
          <a:sy n="58" d="100"/>
        </p:scale>
        <p:origin x="408" y="108"/>
      </p:cViewPr>
      <p:guideLst>
        <p:guide orient="horz" pos="555"/>
        <p:guide pos="7928"/>
        <p:guide pos="10378"/>
        <p:guide pos="5475"/>
        <p:guide pos="671"/>
        <p:guide pos="14908"/>
        <p:guide orient="horz" pos="8058"/>
        <p:guide orient="horz" pos="1873"/>
        <p:guide pos="11323"/>
        <p:guide pos="4237"/>
        <p:guide orient="horz" pos="2555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49" Type="http://schemas.openxmlformats.org/officeDocument/2006/relationships/customXmlProps" Target="../customXml/itemProps1.xml"/><Relationship Id="rId48" Type="http://schemas.openxmlformats.org/officeDocument/2006/relationships/commentAuthors" Target="commentAuthors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63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62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25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8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515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51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14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70" algn="l" defTabSz="2460625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5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13865"/>
            </a:lvl2pPr>
            <a:lvl3pPr algn="ctr">
              <a:spcBef>
                <a:spcPts val="0"/>
              </a:spcBef>
              <a:buSzPct val="100000"/>
              <a:defRPr sz="13865"/>
            </a:lvl3pPr>
            <a:lvl4pPr algn="ctr">
              <a:spcBef>
                <a:spcPts val="0"/>
              </a:spcBef>
              <a:buSzPct val="100000"/>
              <a:defRPr sz="13865"/>
            </a:lvl4pPr>
            <a:lvl5pPr algn="ctr">
              <a:spcBef>
                <a:spcPts val="0"/>
              </a:spcBef>
              <a:buSzPct val="100000"/>
              <a:defRPr sz="13865"/>
            </a:lvl5pPr>
            <a:lvl6pPr algn="ctr">
              <a:spcBef>
                <a:spcPts val="0"/>
              </a:spcBef>
              <a:buSzPct val="100000"/>
              <a:defRPr sz="13865"/>
            </a:lvl6pPr>
            <a:lvl7pPr algn="ctr">
              <a:spcBef>
                <a:spcPts val="0"/>
              </a:spcBef>
              <a:buSzPct val="100000"/>
              <a:defRPr sz="13865"/>
            </a:lvl7pPr>
            <a:lvl8pPr algn="ctr">
              <a:spcBef>
                <a:spcPts val="0"/>
              </a:spcBef>
              <a:buSzPct val="100000"/>
              <a:defRPr sz="13865"/>
            </a:lvl8pPr>
            <a:lvl9pPr algn="ctr">
              <a:spcBef>
                <a:spcPts val="0"/>
              </a:spcBef>
              <a:buSzPct val="100000"/>
              <a:defRPr sz="13865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843437" y="5705872"/>
            <a:ext cx="23055913" cy="2244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8500" b="1" i="0" u="none" strike="noStrike" cap="none" baseline="0" dirty="0">
                <a:solidFill>
                  <a:srgbClr val="0072BC"/>
                </a:solidFill>
                <a:latin typeface="+mj-lt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  <a:lvl2pPr algn="ctr">
              <a:spcBef>
                <a:spcPts val="0"/>
              </a:spcBef>
              <a:buSzPct val="100000"/>
              <a:defRPr sz="9600"/>
            </a:lvl2pPr>
            <a:lvl3pPr algn="ctr">
              <a:spcBef>
                <a:spcPts val="0"/>
              </a:spcBef>
              <a:buSzPct val="100000"/>
              <a:defRPr sz="9600"/>
            </a:lvl3pPr>
            <a:lvl4pPr algn="ctr">
              <a:spcBef>
                <a:spcPts val="0"/>
              </a:spcBef>
              <a:buSzPct val="100000"/>
              <a:defRPr sz="9600"/>
            </a:lvl4pPr>
            <a:lvl5pPr algn="ctr">
              <a:spcBef>
                <a:spcPts val="0"/>
              </a:spcBef>
              <a:buSzPct val="100000"/>
              <a:defRPr sz="9600"/>
            </a:lvl5pPr>
            <a:lvl6pPr algn="ctr">
              <a:spcBef>
                <a:spcPts val="0"/>
              </a:spcBef>
              <a:buSzPct val="100000"/>
              <a:defRPr sz="9600"/>
            </a:lvl6pPr>
            <a:lvl7pPr algn="ctr">
              <a:spcBef>
                <a:spcPts val="0"/>
              </a:spcBef>
              <a:buSzPct val="100000"/>
              <a:defRPr sz="9600"/>
            </a:lvl7pPr>
            <a:lvl8pPr algn="ctr">
              <a:spcBef>
                <a:spcPts val="0"/>
              </a:spcBef>
              <a:buSzPct val="100000"/>
              <a:defRPr sz="9600"/>
            </a:lvl8pPr>
            <a:lvl9pPr algn="ctr">
              <a:spcBef>
                <a:spcPts val="0"/>
              </a:spcBef>
              <a:buSzPct val="100000"/>
              <a:defRPr sz="960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 panose="020B0604020202020204"/>
                <a:cs typeface="Segoe UI" panose="020B0502040204020203" pitchFamily="34" charset="0"/>
                <a:sym typeface="Arial" panose="020B0604020202020204"/>
              </a:defRPr>
            </a:lvl1pPr>
          </a:lstStyle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-US" sz="2665" smtClean="0">
                <a:solidFill>
                  <a:schemeClr val="dk2"/>
                </a:solidFill>
              </a:rPr>
            </a:fld>
            <a:endParaRPr lang="en-US" sz="2665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5" b="0" i="0" u="none" strike="noStrike" cap="none" baseline="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7" Type="http://schemas.openxmlformats.org/officeDocument/2006/relationships/image" Target="../media/image24.webp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jpeg"/><Relationship Id="rId2" Type="http://schemas.openxmlformats.org/officeDocument/2006/relationships/image" Target="../media/image19.sv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24.webp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5.jpeg"/><Relationship Id="rId4" Type="http://schemas.openxmlformats.org/officeDocument/2006/relationships/image" Target="../media/image32.sv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jpe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5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openxmlformats.org/officeDocument/2006/relationships/image" Target="../media/image14.svg"/><Relationship Id="rId7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11722735" y="11754485"/>
            <a:ext cx="12978130" cy="1567815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Докладчик: Евграфов Михаил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5861685" y="4841875"/>
            <a:ext cx="13019405" cy="4043680"/>
          </a:xfrm>
        </p:spPr>
        <p:txBody>
          <a:bodyPr/>
          <a:lstStyle/>
          <a:p>
            <a:r>
              <a:rPr lang="ru-RU" altLang="ru-RU" dirty="0">
                <a:solidFill>
                  <a:schemeClr val="bg1"/>
                </a:solidFill>
              </a:rPr>
              <a:t>Введение в </a:t>
            </a:r>
            <a:r>
              <a:rPr lang="en-US" altLang="ru-RU" dirty="0">
                <a:solidFill>
                  <a:schemeClr val="bg1"/>
                </a:solidFill>
              </a:rPr>
              <a:t>Python</a:t>
            </a:r>
            <a:endParaRPr lang="en-US" altLang="ru-RU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5352"/>
            <a:ext cx="2437777" cy="7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153130" cy="1755140"/>
          </a:xfrm>
        </p:spPr>
        <p:txBody>
          <a:bodyPr/>
          <a:lstStyle/>
          <a:p>
            <a:r>
              <a:rPr lang="ru-RU" dirty="0"/>
              <a:t>Декларативный </a:t>
            </a:r>
            <a:r>
              <a:rPr lang="en-US" dirty="0"/>
              <a:t>Python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37920" y="2753360"/>
            <a:ext cx="13835380" cy="923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get_composition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ru-RU" altLang="en-US" sz="54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func1</a:t>
            </a:r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ru-RU" altLang="en-US" sz="54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  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func2</a:t>
            </a:r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ru-RU" altLang="en-US" sz="54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-&gt;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Callable</a:t>
            </a:r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54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lambda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func1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func2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</a:t>
            </a:r>
            <a:endParaRPr lang="ru-RU" altLang="en-US" sz="54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54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get_composition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ru-RU" altLang="en-US" sz="54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    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lambda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ru-RU" altLang="en-US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ru-RU" altLang="en-US" sz="54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    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lambda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ru-RU" altLang="en-US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**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5400">
                <a:solidFill>
                  <a:schemeClr val="tx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endParaRPr lang="en-US" altLang="ru-RU" sz="54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)(</a:t>
            </a:r>
            <a:r>
              <a:rPr lang="ru-RU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54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18</a:t>
            </a:r>
            <a:endParaRPr lang="en-US" altLang="ru-RU" sz="54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6153130" cy="1755140"/>
          </a:xfrm>
        </p:spPr>
        <p:txBody>
          <a:bodyPr/>
          <a:lstStyle/>
          <a:p>
            <a:r>
              <a:rPr lang="ru-RU" dirty="0"/>
              <a:t>Параллельный </a:t>
            </a:r>
            <a:r>
              <a:rPr lang="en-US" dirty="0"/>
              <a:t>Python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37920" y="3257550"/>
            <a:ext cx="18769330" cy="7570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from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multiprocessing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import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Pool</a:t>
            </a:r>
            <a:endParaRPr lang="en-US" altLang="ru-RU" sz="54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get_square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-&gt;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endParaRPr lang="en-US" altLang="ru-RU" sz="54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==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'__main__'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with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Pool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as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pool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pool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map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get_square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 3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]))</a:t>
            </a:r>
            <a:endParaRPr lang="en-US" altLang="ru-RU" sz="54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[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1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4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,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 9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  <a:sym typeface="+mn-ea"/>
              </a:rPr>
              <a:t>]</a:t>
            </a:r>
            <a:endParaRPr lang="en-US" altLang="ru-RU" sz="54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739505" cy="1755140"/>
          </a:xfrm>
        </p:spPr>
        <p:txBody>
          <a:bodyPr/>
          <a:lstStyle/>
          <a:p>
            <a:r>
              <a:rPr lang="ru-RU">
                <a:sym typeface="+mn-ea"/>
              </a:rPr>
              <a:t>Определение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278255" y="3761105"/>
            <a:ext cx="2035683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Python -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это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мультипарадигмальный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высокоуровневый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язык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программирования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общего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назначения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динамической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строгой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типизацией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автоматическим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управлением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памятью</a:t>
            </a:r>
            <a:endParaRPr lang="en-US" altLang="en-US" sz="6600">
              <a:solidFill>
                <a:schemeClr val="bg2">
                  <a:lumMod val="40000"/>
                  <a:lumOff val="60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3995400" cy="1755140"/>
          </a:xfrm>
        </p:spPr>
        <p:txBody>
          <a:bodyPr/>
          <a:lstStyle/>
          <a:p>
            <a:r>
              <a:rPr lang="ru-RU" dirty="0"/>
              <a:t>Люди и компьютеры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00" name="Изображение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570038" y="5777865"/>
            <a:ext cx="5201920" cy="52019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Изображение 112"/>
          <p:cNvPicPr/>
          <p:nvPr/>
        </p:nvPicPr>
        <p:blipFill>
          <a:blip r:embed="rId2"/>
          <a:stretch>
            <a:fillRect/>
          </a:stretch>
        </p:blipFill>
        <p:spPr>
          <a:xfrm>
            <a:off x="15107285" y="5922010"/>
            <a:ext cx="6167120" cy="5441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Скругленная прямоугольная выноска 2"/>
          <p:cNvSpPr/>
          <p:nvPr/>
        </p:nvSpPr>
        <p:spPr>
          <a:xfrm>
            <a:off x="4810125" y="3113405"/>
            <a:ext cx="4392930" cy="2363470"/>
          </a:xfrm>
          <a:prstGeom prst="wedgeRoundRectCallout">
            <a:avLst>
              <a:gd name="adj1" fmla="val -31463"/>
              <a:gd name="adj2" fmla="val 76740"/>
              <a:gd name="adj3" fmla="val 16667"/>
            </a:avLst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5314315" y="3326130"/>
            <a:ext cx="325691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6000">
                <a:latin typeface="Arial Black" panose="020B0A04020102020204" pitchFamily="34" charset="0"/>
                <a:cs typeface="Arial Black" panose="020B0A04020102020204" pitchFamily="34" charset="0"/>
              </a:rPr>
              <a:t>Hello world!</a:t>
            </a:r>
            <a:endParaRPr lang="en-US" altLang="en-US" sz="6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12875260" y="3257550"/>
            <a:ext cx="4615180" cy="2428875"/>
          </a:xfrm>
          <a:prstGeom prst="wedgeRoundRectCallout">
            <a:avLst>
              <a:gd name="adj1" fmla="val 34382"/>
              <a:gd name="adj2" fmla="val 68970"/>
              <a:gd name="adj3" fmla="val 16667"/>
            </a:avLst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3019405" y="3695700"/>
            <a:ext cx="42875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00101001011101011010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0100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3" grpId="1" animBg="1"/>
      <p:bldP spid="9" grpId="1"/>
      <p:bldP spid="10" grpId="0" animBg="1"/>
      <p:bldP spid="12" grpId="0"/>
      <p:bldP spid="10" grpId="1" animBg="1"/>
      <p:bldP spid="1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3995400" cy="1755140"/>
          </a:xfrm>
        </p:spPr>
        <p:txBody>
          <a:bodyPr/>
          <a:lstStyle/>
          <a:p>
            <a:r>
              <a:rPr lang="ru-RU" altLang="ru-RU" dirty="0"/>
              <a:t>Виртуальные машины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3" name="Изображение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15683230" y="5777865"/>
            <a:ext cx="6167120" cy="5441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16475710" y="10890885"/>
            <a:ext cx="4523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M0, L0</a:t>
            </a:r>
            <a:endParaRPr lang="en-US" altLang="en-US" sz="72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2218055" y="6426200"/>
            <a:ext cx="6048375" cy="38881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4800">
                <a:latin typeface="Arial Black" panose="020B0A04020102020204" pitchFamily="34" charset="0"/>
                <a:cs typeface="Arial Black" panose="020B0A04020102020204" pitchFamily="34" charset="0"/>
              </a:rPr>
              <a:t>Виртуальная машина</a:t>
            </a:r>
            <a:endParaRPr lang="ru-RU" altLang="ru-RU" sz="48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3010535" y="10890250"/>
            <a:ext cx="4523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M</a:t>
            </a:r>
            <a:r>
              <a:rPr lang="ru-RU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1</a:t>
            </a:r>
            <a:r>
              <a:rPr lang="en-US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, L</a:t>
            </a:r>
            <a:r>
              <a:rPr lang="ru-RU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1</a:t>
            </a:r>
            <a:endParaRPr lang="ru-RU" altLang="en-US" sz="72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14603095" y="3257550"/>
            <a:ext cx="4615180" cy="2428875"/>
          </a:xfrm>
          <a:prstGeom prst="wedgeRoundRectCallout">
            <a:avLst>
              <a:gd name="adj1" fmla="val 34382"/>
              <a:gd name="adj2" fmla="val 68970"/>
              <a:gd name="adj3" fmla="val 16667"/>
            </a:avLst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5458460" y="3185795"/>
            <a:ext cx="4615180" cy="2428875"/>
          </a:xfrm>
          <a:prstGeom prst="wedgeRoundRectCallout">
            <a:avLst>
              <a:gd name="adj1" fmla="val -36186"/>
              <a:gd name="adj2" fmla="val 69764"/>
              <a:gd name="adj3" fmla="val 16667"/>
            </a:avLst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5818505" y="3400425"/>
            <a:ext cx="38989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000">
                <a:latin typeface="Consolas" panose="020B0609020204030204" charset="0"/>
                <a:cs typeface="Consolas" panose="020B0609020204030204" charset="0"/>
              </a:rPr>
              <a:t>mov ah, 0x9</a:t>
            </a:r>
            <a:endParaRPr lang="ru-RU" altLang="en-US" sz="4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000">
                <a:latin typeface="Consolas" panose="020B0609020204030204" charset="0"/>
                <a:cs typeface="Consolas" panose="020B0609020204030204" charset="0"/>
              </a:rPr>
              <a:t>mov dx, hello</a:t>
            </a:r>
            <a:endParaRPr lang="ru-RU" altLang="en-US" sz="4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000">
                <a:latin typeface="Consolas" panose="020B0609020204030204" charset="0"/>
                <a:cs typeface="Consolas" panose="020B0609020204030204" charset="0"/>
              </a:rPr>
              <a:t>int 0x21</a:t>
            </a:r>
            <a:endParaRPr lang="ru-RU" altLang="en-US" sz="4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4747240" y="3695700"/>
            <a:ext cx="42875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00101001011101011010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0100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9" name="Стрелка вправо 18"/>
          <p:cNvSpPr/>
          <p:nvPr/>
        </p:nvSpPr>
        <p:spPr>
          <a:xfrm>
            <a:off x="8987155" y="7649845"/>
            <a:ext cx="6192520" cy="144018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4000">
                <a:latin typeface="Arial Black" panose="020B0A04020102020204" pitchFamily="34" charset="0"/>
                <a:cs typeface="Arial Black" panose="020B0A04020102020204" pitchFamily="34" charset="0"/>
              </a:rPr>
              <a:t>перевод</a:t>
            </a:r>
            <a:endParaRPr lang="ru-RU" altLang="en-US" sz="40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1" grpId="0" animBg="1"/>
      <p:bldP spid="18" grpId="0"/>
      <p:bldP spid="11" grpId="1" animBg="1"/>
      <p:bldP spid="18" grpId="1"/>
      <p:bldP spid="6" grpId="0" animBg="1"/>
      <p:bldP spid="6" grpId="1" animBg="1"/>
      <p:bldP spid="7" grpId="0"/>
      <p:bldP spid="7" grpId="1"/>
      <p:bldP spid="16" grpId="0" animBg="1"/>
      <p:bldP spid="17" grpId="0"/>
      <p:bldP spid="16" grpId="1" animBg="1"/>
      <p:bldP spid="17" grpId="1"/>
      <p:bldP spid="19" grpId="0" animBg="1"/>
      <p:bldP spid="1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177135" cy="1755140"/>
          </a:xfrm>
        </p:spPr>
        <p:txBody>
          <a:bodyPr/>
          <a:lstStyle/>
          <a:p>
            <a:r>
              <a:rPr lang="ru-RU">
                <a:sym typeface="+mn-ea"/>
              </a:rPr>
              <a:t>Языки разных уровней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3" name="Изображение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17051655" y="5922010"/>
            <a:ext cx="5485130" cy="50209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17627600" y="10602595"/>
            <a:ext cx="4523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M0, L0</a:t>
            </a:r>
            <a:endParaRPr lang="en-US" altLang="en-US" sz="72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490710" y="6497955"/>
            <a:ext cx="5232400" cy="33547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4800">
                <a:latin typeface="Arial Black" panose="020B0A04020102020204" pitchFamily="34" charset="0"/>
                <a:cs typeface="Arial Black" panose="020B0A04020102020204" pitchFamily="34" charset="0"/>
              </a:rPr>
              <a:t>Виртуальная машина</a:t>
            </a:r>
            <a:endParaRPr lang="ru-RU" altLang="ru-RU" sz="48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9815195" y="10591800"/>
            <a:ext cx="4523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M</a:t>
            </a:r>
            <a:r>
              <a:rPr lang="ru-RU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1</a:t>
            </a:r>
            <a:r>
              <a:rPr lang="en-US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, L</a:t>
            </a:r>
            <a:r>
              <a:rPr lang="ru-RU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1</a:t>
            </a:r>
            <a:endParaRPr lang="ru-RU" altLang="en-US" sz="72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17411700" y="3400425"/>
            <a:ext cx="4615180" cy="2428875"/>
          </a:xfrm>
          <a:prstGeom prst="wedgeRoundRectCallout">
            <a:avLst>
              <a:gd name="adj1" fmla="val 21106"/>
              <a:gd name="adj2" fmla="val 72901"/>
              <a:gd name="adj3" fmla="val 16667"/>
            </a:avLst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Скругленная прямоугольная выноска 15"/>
          <p:cNvSpPr/>
          <p:nvPr/>
        </p:nvSpPr>
        <p:spPr>
          <a:xfrm>
            <a:off x="9706610" y="3329940"/>
            <a:ext cx="4615180" cy="2428875"/>
          </a:xfrm>
          <a:prstGeom prst="wedgeRoundRectCallout">
            <a:avLst>
              <a:gd name="adj1" fmla="val -21656"/>
              <a:gd name="adj2" fmla="val 69764"/>
              <a:gd name="adj3" fmla="val 16667"/>
            </a:avLst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10064750" y="3556635"/>
            <a:ext cx="38989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000">
                <a:latin typeface="Consolas" panose="020B0609020204030204" charset="0"/>
                <a:cs typeface="Consolas" panose="020B0609020204030204" charset="0"/>
              </a:rPr>
              <a:t>mov ah, 0x9</a:t>
            </a:r>
            <a:endParaRPr lang="ru-RU" altLang="en-US" sz="4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000">
                <a:latin typeface="Consolas" panose="020B0609020204030204" charset="0"/>
                <a:cs typeface="Consolas" panose="020B0609020204030204" charset="0"/>
              </a:rPr>
              <a:t>mov dx, hello</a:t>
            </a:r>
            <a:endParaRPr lang="ru-RU" altLang="en-US" sz="4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4000">
                <a:latin typeface="Consolas" panose="020B0609020204030204" charset="0"/>
                <a:cs typeface="Consolas" panose="020B0609020204030204" charset="0"/>
              </a:rPr>
              <a:t>int 0x21</a:t>
            </a:r>
            <a:endParaRPr lang="ru-RU" altLang="en-US" sz="40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7555845" y="3833495"/>
            <a:ext cx="42875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00101001011101011010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0100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786255" y="6497955"/>
            <a:ext cx="5232400" cy="33547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4800">
                <a:latin typeface="Arial Black" panose="020B0A04020102020204" pitchFamily="34" charset="0"/>
                <a:cs typeface="Arial Black" panose="020B0A04020102020204" pitchFamily="34" charset="0"/>
              </a:rPr>
              <a:t>Виртуальная машина</a:t>
            </a:r>
            <a:endParaRPr lang="ru-RU" altLang="ru-RU" sz="48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002155" y="10602595"/>
            <a:ext cx="4523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M</a:t>
            </a:r>
            <a:r>
              <a:rPr lang="ru-RU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r>
              <a:rPr lang="en-US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, L</a:t>
            </a:r>
            <a:r>
              <a:rPr lang="ru-RU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72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2111375" y="3319145"/>
            <a:ext cx="4615180" cy="2428875"/>
          </a:xfrm>
          <a:prstGeom prst="wedgeRoundRectCallout">
            <a:avLst>
              <a:gd name="adj1" fmla="val -21656"/>
              <a:gd name="adj2" fmla="val 69764"/>
              <a:gd name="adj3" fmla="val 16667"/>
            </a:avLst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2488565" y="3833495"/>
            <a:ext cx="38989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en-US" altLang="en-US" sz="4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en-US" sz="4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9</a:t>
            </a:r>
            <a:endParaRPr lang="en-US" altLang="en-US" sz="4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y</a:t>
            </a:r>
            <a:r>
              <a:rPr lang="en-US" altLang="en-US" sz="4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en-US" sz="4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hello</a:t>
            </a:r>
            <a:r>
              <a:rPr lang="en-US" altLang="ru-RU" sz="4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endParaRPr lang="en-US" altLang="ru-RU" sz="40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15035530" y="8154035"/>
            <a:ext cx="1800225" cy="64833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Стрелка вправо 12"/>
          <p:cNvSpPr/>
          <p:nvPr/>
        </p:nvSpPr>
        <p:spPr>
          <a:xfrm>
            <a:off x="7330440" y="8154035"/>
            <a:ext cx="1800225" cy="64833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6" grpId="0" animBg="1"/>
      <p:bldP spid="17" grpId="0"/>
      <p:bldP spid="6" grpId="1" animBg="1"/>
      <p:bldP spid="7" grpId="1"/>
      <p:bldP spid="16" grpId="1" animBg="1"/>
      <p:bldP spid="17" grpId="1"/>
      <p:bldP spid="13" grpId="0" animBg="1"/>
      <p:bldP spid="13" grpId="1" animBg="1"/>
      <p:bldP spid="5" grpId="0"/>
      <p:bldP spid="11" grpId="0" animBg="1"/>
      <p:bldP spid="18" grpId="0"/>
      <p:bldP spid="5" grpId="1"/>
      <p:bldP spid="11" grpId="1" animBg="1"/>
      <p:bldP spid="18" grpId="1"/>
      <p:bldP spid="12" grpId="0" animBg="1"/>
      <p:bldP spid="1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177135" cy="1755140"/>
          </a:xfrm>
        </p:spPr>
        <p:txBody>
          <a:bodyPr/>
          <a:lstStyle/>
          <a:p>
            <a:r>
              <a:rPr lang="ru-RU">
                <a:sym typeface="+mn-ea"/>
              </a:rPr>
              <a:t>Языки разных уровней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113" name="Изображение 112"/>
          <p:cNvPicPr/>
          <p:nvPr/>
        </p:nvPicPr>
        <p:blipFill>
          <a:blip r:embed="rId1"/>
          <a:stretch>
            <a:fillRect/>
          </a:stretch>
        </p:blipFill>
        <p:spPr>
          <a:xfrm>
            <a:off x="17051655" y="5922010"/>
            <a:ext cx="5485130" cy="50209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Текстовое поле 4"/>
          <p:cNvSpPr txBox="1"/>
          <p:nvPr/>
        </p:nvSpPr>
        <p:spPr>
          <a:xfrm>
            <a:off x="17627600" y="10602595"/>
            <a:ext cx="4523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M0, L0</a:t>
            </a:r>
            <a:endParaRPr lang="en-US" altLang="en-US" sz="72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490710" y="6497955"/>
            <a:ext cx="5232400" cy="33547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4800">
                <a:latin typeface="Arial Black" panose="020B0A04020102020204" pitchFamily="34" charset="0"/>
                <a:cs typeface="Arial Black" panose="020B0A04020102020204" pitchFamily="34" charset="0"/>
              </a:rPr>
              <a:t>Виртуальная машина</a:t>
            </a:r>
            <a:endParaRPr lang="ru-RU" altLang="ru-RU" sz="48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9815195" y="10591800"/>
            <a:ext cx="4523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M</a:t>
            </a:r>
            <a:r>
              <a:rPr lang="ru-RU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1</a:t>
            </a:r>
            <a:r>
              <a:rPr lang="en-US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, L</a:t>
            </a:r>
            <a:r>
              <a:rPr lang="ru-RU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1</a:t>
            </a:r>
            <a:endParaRPr lang="ru-RU" altLang="en-US" sz="72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17411700" y="3400425"/>
            <a:ext cx="4615180" cy="2428875"/>
          </a:xfrm>
          <a:prstGeom prst="wedgeRoundRectCallout">
            <a:avLst>
              <a:gd name="adj1" fmla="val 21106"/>
              <a:gd name="adj2" fmla="val 72901"/>
              <a:gd name="adj3" fmla="val 16667"/>
            </a:avLst>
          </a:prstGeom>
        </p:spPr>
        <p:style>
          <a:lnRef idx="3">
            <a:prstClr val="black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7555845" y="3833495"/>
            <a:ext cx="42875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4800">
                <a:latin typeface="Consolas" panose="020B0609020204030204" charset="0"/>
                <a:cs typeface="Consolas" panose="020B0609020204030204" charset="0"/>
              </a:rPr>
              <a:t>00101001011101011010</a:t>
            </a:r>
            <a:r>
              <a:rPr lang="ru-RU" altLang="en-US" sz="4800">
                <a:latin typeface="Consolas" panose="020B0609020204030204" charset="0"/>
                <a:cs typeface="Consolas" panose="020B0609020204030204" charset="0"/>
              </a:rPr>
              <a:t>0100</a:t>
            </a:r>
            <a:endParaRPr lang="ru-RU" altLang="en-US" sz="48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786255" y="6497955"/>
            <a:ext cx="5232400" cy="33547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 sz="4800">
                <a:latin typeface="Arial Black" panose="020B0A04020102020204" pitchFamily="34" charset="0"/>
                <a:cs typeface="Arial Black" panose="020B0A04020102020204" pitchFamily="34" charset="0"/>
              </a:rPr>
              <a:t>Виртуальная машина</a:t>
            </a:r>
            <a:endParaRPr lang="ru-RU" altLang="ru-RU" sz="48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2002155" y="10602595"/>
            <a:ext cx="4523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M</a:t>
            </a:r>
            <a:r>
              <a:rPr lang="ru-RU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r>
              <a:rPr lang="en-US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, L</a:t>
            </a:r>
            <a:r>
              <a:rPr lang="ru-RU" altLang="en-US" sz="72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2</a:t>
            </a:r>
            <a:endParaRPr lang="ru-RU" altLang="en-US" sz="72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2" name="Стрелка вправо 11"/>
          <p:cNvSpPr/>
          <p:nvPr/>
        </p:nvSpPr>
        <p:spPr>
          <a:xfrm>
            <a:off x="15035530" y="8154035"/>
            <a:ext cx="1800225" cy="64833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Стрелка вправо 12"/>
          <p:cNvSpPr/>
          <p:nvPr/>
        </p:nvSpPr>
        <p:spPr>
          <a:xfrm>
            <a:off x="7330440" y="8154035"/>
            <a:ext cx="1800225" cy="64833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713865" y="4179570"/>
            <a:ext cx="53854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язык высокого уровня</a:t>
            </a:r>
            <a:endParaRPr lang="ru-RU" altLang="ru-RU" sz="48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9418955" y="4193540"/>
            <a:ext cx="538543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язык низкого уровня</a:t>
            </a:r>
            <a:endParaRPr lang="ru-RU" altLang="ru-RU" sz="48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7389475" cy="1755140"/>
          </a:xfrm>
        </p:spPr>
        <p:txBody>
          <a:bodyPr/>
          <a:lstStyle/>
          <a:p>
            <a:r>
              <a:rPr lang="ru-RU" dirty="0"/>
              <a:t>Высокоуровневость </a:t>
            </a:r>
            <a:r>
              <a:rPr lang="en-US" dirty="0"/>
              <a:t>Python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993775" y="4697730"/>
            <a:ext cx="164909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banned_elems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set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72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elem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not in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banned_elems</a:t>
            </a:r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7200">
                <a:latin typeface="Consolas" panose="020B0609020204030204" charset="0"/>
                <a:cs typeface="Consolas" panose="020B0609020204030204" charset="0"/>
              </a:rPr>
              <a:t>    ...</a:t>
            </a:r>
            <a:endParaRPr lang="en-US" altLang="ru-RU" sz="72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739505" cy="1755140"/>
          </a:xfrm>
        </p:spPr>
        <p:txBody>
          <a:bodyPr/>
          <a:lstStyle/>
          <a:p>
            <a:r>
              <a:rPr lang="ru-RU">
                <a:sym typeface="+mn-ea"/>
              </a:rPr>
              <a:t>Определение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278255" y="3761105"/>
            <a:ext cx="2035683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Python -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это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мультипарадигмальный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высокоуровневый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язык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программирования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общего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назначения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динамической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строгой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типизацией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автоматическим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управлением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памятью</a:t>
            </a:r>
            <a:endParaRPr lang="en-US" altLang="en-US" sz="6600">
              <a:solidFill>
                <a:schemeClr val="bg2">
                  <a:lumMod val="40000"/>
                  <a:lumOff val="60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092795" cy="1755140"/>
          </a:xfrm>
        </p:spPr>
        <p:txBody>
          <a:bodyPr/>
          <a:lstStyle/>
          <a:p>
            <a:r>
              <a:rPr lang="ru-RU" dirty="0"/>
              <a:t>Языки специального назначения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3" name="Изображение 2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642110" y="3905250"/>
            <a:ext cx="7004685" cy="6931025"/>
          </a:xfrm>
          <a:prstGeom prst="rect">
            <a:avLst/>
          </a:prstGeom>
        </p:spPr>
      </p:pic>
      <p:pic>
        <p:nvPicPr>
          <p:cNvPr id="5" name="Изображение 4"/>
          <p:cNvPicPr/>
          <p:nvPr/>
        </p:nvPicPr>
        <p:blipFill>
          <a:blip r:embed="rId3"/>
          <a:stretch>
            <a:fillRect/>
          </a:stretch>
        </p:blipFill>
        <p:spPr>
          <a:xfrm>
            <a:off x="12894945" y="2347595"/>
            <a:ext cx="2992120" cy="2962910"/>
          </a:xfrm>
          <a:prstGeom prst="rect">
            <a:avLst/>
          </a:prstGeom>
        </p:spPr>
      </p:pic>
      <p:pic>
        <p:nvPicPr>
          <p:cNvPr id="7" name="Изображение 6"/>
          <p:cNvPicPr/>
          <p:nvPr/>
        </p:nvPicPr>
        <p:blipFill>
          <a:blip r:embed="rId4"/>
        </p:blipFill>
        <p:spPr>
          <a:xfrm>
            <a:off x="12659360" y="5345430"/>
            <a:ext cx="3462655" cy="3729355"/>
          </a:xfrm>
          <a:prstGeom prst="rect">
            <a:avLst/>
          </a:prstGeom>
        </p:spPr>
      </p:pic>
      <p:pic>
        <p:nvPicPr>
          <p:cNvPr id="8" name="Изображение 7"/>
          <p:cNvPicPr/>
          <p:nvPr/>
        </p:nvPicPr>
        <p:blipFill>
          <a:blip r:embed="rId5"/>
        </p:blipFill>
        <p:spPr>
          <a:xfrm>
            <a:off x="12764135" y="9078595"/>
            <a:ext cx="3253740" cy="3212465"/>
          </a:xfrm>
          <a:prstGeom prst="rect">
            <a:avLst/>
          </a:prstGeom>
        </p:spPr>
      </p:pic>
      <p:pic>
        <p:nvPicPr>
          <p:cNvPr id="115" name="Изображение 114"/>
          <p:cNvPicPr/>
          <p:nvPr/>
        </p:nvPicPr>
        <p:blipFill>
          <a:blip r:embed="rId6"/>
          <a:stretch>
            <a:fillRect/>
          </a:stretch>
        </p:blipFill>
        <p:spPr>
          <a:xfrm>
            <a:off x="18347690" y="5523865"/>
            <a:ext cx="3380740" cy="337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" name="Изображение 8"/>
          <p:cNvPicPr/>
          <p:nvPr/>
        </p:nvPicPr>
        <p:blipFill>
          <a:blip r:embed="rId6"/>
          <a:stretch>
            <a:fillRect/>
          </a:stretch>
        </p:blipFill>
        <p:spPr>
          <a:xfrm>
            <a:off x="18347690" y="8945880"/>
            <a:ext cx="3380740" cy="3371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Изображение 9"/>
          <p:cNvPicPr/>
          <p:nvPr/>
        </p:nvPicPr>
        <p:blipFill>
          <a:blip r:embed="rId7"/>
          <a:stretch>
            <a:fillRect/>
          </a:stretch>
        </p:blipFill>
        <p:spPr>
          <a:xfrm>
            <a:off x="18693130" y="2249170"/>
            <a:ext cx="2689860" cy="26333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5890260" y="5417820"/>
            <a:ext cx="13805535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en-US" sz="8535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Организационные вопросы</a:t>
            </a:r>
            <a:endParaRPr lang="en-US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1092795" cy="1755140"/>
          </a:xfrm>
        </p:spPr>
        <p:txBody>
          <a:bodyPr/>
          <a:lstStyle/>
          <a:p>
            <a:r>
              <a:rPr lang="ru-RU" dirty="0"/>
              <a:t>Языки общего назначения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5" name="Изображение 4"/>
          <p:cNvPicPr/>
          <p:nvPr/>
        </p:nvPicPr>
        <p:blipFill>
          <a:blip r:embed="rId1"/>
          <a:stretch>
            <a:fillRect/>
          </a:stretch>
        </p:blipFill>
        <p:spPr>
          <a:xfrm>
            <a:off x="12894945" y="2347595"/>
            <a:ext cx="2992120" cy="2962910"/>
          </a:xfrm>
          <a:prstGeom prst="rect">
            <a:avLst/>
          </a:prstGeom>
        </p:spPr>
      </p:pic>
      <p:pic>
        <p:nvPicPr>
          <p:cNvPr id="7" name="Изображение 6"/>
          <p:cNvPicPr/>
          <p:nvPr/>
        </p:nvPicPr>
        <p:blipFill>
          <a:blip r:embed="rId2"/>
        </p:blipFill>
        <p:spPr>
          <a:xfrm>
            <a:off x="12659360" y="5345430"/>
            <a:ext cx="3462655" cy="3729355"/>
          </a:xfrm>
          <a:prstGeom prst="rect">
            <a:avLst/>
          </a:prstGeom>
        </p:spPr>
      </p:pic>
      <p:pic>
        <p:nvPicPr>
          <p:cNvPr id="8" name="Изображение 7"/>
          <p:cNvPicPr/>
          <p:nvPr/>
        </p:nvPicPr>
        <p:blipFill>
          <a:blip r:embed="rId3"/>
        </p:blipFill>
        <p:spPr>
          <a:xfrm>
            <a:off x="12764135" y="9078595"/>
            <a:ext cx="3253740" cy="3212465"/>
          </a:xfrm>
          <a:prstGeom prst="rect">
            <a:avLst/>
          </a:prstGeom>
        </p:spPr>
      </p:pic>
      <p:pic>
        <p:nvPicPr>
          <p:cNvPr id="10" name="Изображение 9"/>
          <p:cNvPicPr/>
          <p:nvPr/>
        </p:nvPicPr>
        <p:blipFill>
          <a:blip r:embed="rId4"/>
          <a:stretch>
            <a:fillRect/>
          </a:stretch>
        </p:blipFill>
        <p:spPr>
          <a:xfrm>
            <a:off x="18693130" y="2249170"/>
            <a:ext cx="2689860" cy="2633345"/>
          </a:xfrm>
          <a:prstGeom prst="rect">
            <a:avLst/>
          </a:prstGeom>
        </p:spPr>
      </p:pic>
      <p:pic>
        <p:nvPicPr>
          <p:cNvPr id="6" name="Изображение 5"/>
          <p:cNvPicPr/>
          <p:nvPr/>
        </p:nvPicPr>
        <p:blipFill>
          <a:blip r:embed="rId4"/>
          <a:stretch>
            <a:fillRect/>
          </a:stretch>
        </p:blipFill>
        <p:spPr>
          <a:xfrm>
            <a:off x="18707735" y="5633720"/>
            <a:ext cx="2689860" cy="2633345"/>
          </a:xfrm>
          <a:prstGeom prst="rect">
            <a:avLst/>
          </a:prstGeom>
        </p:spPr>
      </p:pic>
      <p:pic>
        <p:nvPicPr>
          <p:cNvPr id="11" name="Изображение 10"/>
          <p:cNvPicPr/>
          <p:nvPr/>
        </p:nvPicPr>
        <p:blipFill>
          <a:blip r:embed="rId4"/>
          <a:stretch>
            <a:fillRect/>
          </a:stretch>
        </p:blipFill>
        <p:spPr>
          <a:xfrm>
            <a:off x="18707735" y="9368155"/>
            <a:ext cx="2689860" cy="2633345"/>
          </a:xfrm>
          <a:prstGeom prst="rect">
            <a:avLst/>
          </a:prstGeom>
        </p:spPr>
      </p:pic>
      <p:pic>
        <p:nvPicPr>
          <p:cNvPr id="12" name="Изображение 11"/>
          <p:cNvPicPr/>
          <p:nvPr/>
        </p:nvPicPr>
        <p:blipFill>
          <a:blip r:embed="rId5"/>
        </p:blipFill>
        <p:spPr>
          <a:xfrm>
            <a:off x="1570355" y="3185160"/>
            <a:ext cx="7955915" cy="8041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739505" cy="1755140"/>
          </a:xfrm>
        </p:spPr>
        <p:txBody>
          <a:bodyPr/>
          <a:lstStyle/>
          <a:p>
            <a:r>
              <a:rPr lang="ru-RU">
                <a:sym typeface="+mn-ea"/>
              </a:rPr>
              <a:t>Определение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278255" y="3761105"/>
            <a:ext cx="2035683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Python -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это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мультипарадигмальный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высокоуровневый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язык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программирования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общего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назначения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динамической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строгой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типизацией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автоматическим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управлением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памятью</a:t>
            </a:r>
            <a:endParaRPr lang="en-US" altLang="en-US" sz="6600">
              <a:solidFill>
                <a:schemeClr val="bg2">
                  <a:lumMod val="40000"/>
                  <a:lumOff val="60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811895" cy="1755140"/>
          </a:xfrm>
        </p:spPr>
        <p:txBody>
          <a:bodyPr/>
          <a:lstStyle/>
          <a:p>
            <a:r>
              <a:rPr lang="ru-RU" altLang="ru-RU" dirty="0"/>
              <a:t>Типы данных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3" name="Изображение 2" descr="cel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110" y="2033270"/>
            <a:ext cx="11417935" cy="4953000"/>
          </a:xfrm>
          <a:prstGeom prst="rect">
            <a:avLst/>
          </a:prstGeom>
        </p:spPr>
      </p:pic>
      <p:pic>
        <p:nvPicPr>
          <p:cNvPr id="9" name="Изображение 8" descr="cel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110" y="6986270"/>
            <a:ext cx="11417935" cy="4953000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2434590" y="3941445"/>
            <a:ext cx="1831340" cy="159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72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ru-RU" altLang="en-US" sz="72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4450715" y="3941445"/>
            <a:ext cx="1831340" cy="159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72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ru-RU" altLang="en-US" sz="72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8338820" y="3941445"/>
            <a:ext cx="1831340" cy="159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72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ru-RU" altLang="en-US" sz="72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4450715" y="8874760"/>
            <a:ext cx="1831340" cy="159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72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ru-RU" altLang="en-US" sz="72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8338820" y="8874760"/>
            <a:ext cx="1831340" cy="159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72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ru-RU" altLang="en-US" sz="72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6395085" y="3941445"/>
            <a:ext cx="1831340" cy="159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72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ru-RU" altLang="en-US" sz="72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10283190" y="3941445"/>
            <a:ext cx="1831340" cy="159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72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ru-RU" altLang="en-US" sz="72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2506345" y="8874760"/>
            <a:ext cx="1831340" cy="159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72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ru-RU" altLang="en-US" sz="72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1" name="Текстовое поле 20"/>
          <p:cNvSpPr txBox="1"/>
          <p:nvPr/>
        </p:nvSpPr>
        <p:spPr>
          <a:xfrm>
            <a:off x="6394450" y="8874760"/>
            <a:ext cx="1831340" cy="159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72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ru-RU" altLang="en-US" sz="72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2" name="Текстовое поле 21"/>
          <p:cNvSpPr txBox="1"/>
          <p:nvPr/>
        </p:nvSpPr>
        <p:spPr>
          <a:xfrm>
            <a:off x="10355580" y="8874760"/>
            <a:ext cx="1831340" cy="1595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 sz="72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ru-RU" altLang="en-US" sz="72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3" name="Стрелка вправо 22"/>
          <p:cNvSpPr/>
          <p:nvPr/>
        </p:nvSpPr>
        <p:spPr>
          <a:xfrm>
            <a:off x="13019405" y="4337685"/>
            <a:ext cx="2945765" cy="503555"/>
          </a:xfrm>
          <a:prstGeom prst="rightArrow">
            <a:avLst>
              <a:gd name="adj1" fmla="val 50000"/>
              <a:gd name="adj2" fmla="val 116897"/>
            </a:avLst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4" name="Стрелка вправо 23"/>
          <p:cNvSpPr/>
          <p:nvPr/>
        </p:nvSpPr>
        <p:spPr>
          <a:xfrm>
            <a:off x="13060045" y="9305925"/>
            <a:ext cx="2946400" cy="503555"/>
          </a:xfrm>
          <a:prstGeom prst="rightArrow">
            <a:avLst>
              <a:gd name="adj1" fmla="val 50000"/>
              <a:gd name="adj2" fmla="val 116897"/>
            </a:avLst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5" name="Текстовое поле 24"/>
          <p:cNvSpPr txBox="1"/>
          <p:nvPr/>
        </p:nvSpPr>
        <p:spPr>
          <a:xfrm>
            <a:off x="17628235" y="3787140"/>
            <a:ext cx="215646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88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endParaRPr lang="en-US" altLang="ru-RU" sz="88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6" name="Текстовое поле 25"/>
          <p:cNvSpPr txBox="1"/>
          <p:nvPr/>
        </p:nvSpPr>
        <p:spPr>
          <a:xfrm>
            <a:off x="17699990" y="8874760"/>
            <a:ext cx="2157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88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"a"</a:t>
            </a:r>
            <a:endParaRPr lang="en-US" altLang="ru-RU" sz="8800">
              <a:solidFill>
                <a:schemeClr val="accent4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7" name="Текстовое поле 26"/>
          <p:cNvSpPr txBox="1"/>
          <p:nvPr/>
        </p:nvSpPr>
        <p:spPr>
          <a:xfrm>
            <a:off x="12882245" y="2969260"/>
            <a:ext cx="31616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8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endParaRPr lang="en-US" altLang="ru-RU" sz="88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28" name="Текстовое поле 27"/>
          <p:cNvSpPr txBox="1"/>
          <p:nvPr/>
        </p:nvSpPr>
        <p:spPr>
          <a:xfrm>
            <a:off x="12882245" y="7938135"/>
            <a:ext cx="31616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8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</a:t>
            </a:r>
            <a:endParaRPr lang="en-US" altLang="ru-RU" sz="880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7" grpId="0"/>
      <p:bldP spid="28" grpId="0"/>
      <p:bldP spid="23" grpId="1" animBg="1"/>
      <p:bldP spid="24" grpId="1" animBg="1"/>
      <p:bldP spid="27" grpId="1"/>
      <p:bldP spid="28" grpId="1"/>
      <p:bldP spid="25" grpId="0"/>
      <p:bldP spid="26" grpId="0"/>
      <p:bldP spid="25" grpId="1"/>
      <p:bldP spid="2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5040610" cy="1755140"/>
          </a:xfrm>
        </p:spPr>
        <p:txBody>
          <a:bodyPr/>
          <a:lstStyle/>
          <a:p>
            <a:r>
              <a:rPr lang="ru-RU" altLang="ru-RU" dirty="0"/>
              <a:t>Статическая типизация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66165" y="2537460"/>
            <a:ext cx="13649325" cy="84016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sum_two_nums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lhs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rhs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lhs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rhs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main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sum_two_nums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5400">
                <a:latin typeface="Consolas" panose="020B0609020204030204" charset="0"/>
                <a:cs typeface="Consolas" panose="020B0609020204030204" charset="0"/>
              </a:rPr>
              <a:t>; </a:t>
            </a:r>
            <a:endParaRPr lang="en-US" altLang="ru-RU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4315440" y="2537460"/>
            <a:ext cx="83832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// </a:t>
            </a:r>
            <a:r>
              <a:rPr lang="ru-RU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нужны целые числа</a:t>
            </a:r>
            <a:endParaRPr lang="ru-RU" altLang="en-US" sz="54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9347200" y="4193540"/>
            <a:ext cx="141154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// </a:t>
            </a:r>
            <a:r>
              <a:rPr lang="ru-RU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вернем целое число, как и должны</a:t>
            </a:r>
            <a:endParaRPr lang="ru-RU" altLang="en-US" sz="54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5602605" y="6642100"/>
            <a:ext cx="11150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// </a:t>
            </a:r>
            <a:r>
              <a:rPr lang="ru-RU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нужно вернуть целое число</a:t>
            </a:r>
            <a:endParaRPr lang="ru-RU" altLang="en-US" sz="54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0427335" y="8298180"/>
            <a:ext cx="11150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// </a:t>
            </a:r>
            <a:r>
              <a:rPr lang="ru-RU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передали целые числа - ок</a:t>
            </a:r>
            <a:endParaRPr lang="ru-RU" altLang="en-US" sz="54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6466840" y="9161780"/>
            <a:ext cx="111506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// </a:t>
            </a:r>
            <a:r>
              <a:rPr lang="ru-RU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вернули целое число - ок</a:t>
            </a:r>
            <a:endParaRPr lang="ru-RU" altLang="en-US" sz="54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  <p:bldP spid="10" grpId="0"/>
      <p:bldP spid="10" grpId="1"/>
      <p:bldP spid="11" grpId="0"/>
      <p:bldP spid="11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511770" cy="1755140"/>
          </a:xfrm>
        </p:spPr>
        <p:txBody>
          <a:bodyPr/>
          <a:lstStyle/>
          <a:p>
            <a:r>
              <a:rPr lang="ru-RU" altLang="ru-RU" dirty="0"/>
              <a:t>Динамическая типизация</a:t>
            </a:r>
            <a:endParaRPr lang="ru-RU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66165" y="3545205"/>
            <a:ext cx="16815435" cy="6864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add_two_objects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lhs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rhs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lhs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+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rhs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add_two_objects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-1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 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&lt;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add_two_objects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"string"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else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add_two_objects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"hello"</a:t>
            </a:r>
            <a:r>
              <a:rPr lang="en-US" altLang="ru-RU" sz="54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54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 word"</a:t>
            </a:r>
            <a:r>
              <a:rPr lang="en-US" altLang="ru-RU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058910" y="4337685"/>
            <a:ext cx="11893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проверим тип во время вызова</a:t>
            </a:r>
            <a:endParaRPr lang="ru-RU" altLang="en-US" sz="54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3790930" y="6858000"/>
            <a:ext cx="11893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# </a:t>
            </a:r>
            <a:r>
              <a:rPr lang="ru-RU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не будет вызвана - ок</a:t>
            </a:r>
            <a:endParaRPr lang="ru-RU" altLang="en-US" sz="54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9" grpId="0"/>
      <p:bldP spid="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0511770" cy="1755140"/>
          </a:xfrm>
        </p:spPr>
        <p:txBody>
          <a:bodyPr/>
          <a:lstStyle/>
          <a:p>
            <a:r>
              <a:rPr lang="ru-RU" altLang="ru-RU" dirty="0"/>
              <a:t>Статическая типизация в </a:t>
            </a:r>
            <a:r>
              <a:rPr lang="en-US" altLang="ru-RU" dirty="0"/>
              <a:t>Python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6" name="Изображение 5"/>
          <p:cNvPicPr/>
          <p:nvPr/>
        </p:nvPicPr>
        <p:blipFill>
          <a:blip r:embed="rId1"/>
          <a:stretch>
            <a:fillRect/>
          </a:stretch>
        </p:blipFill>
        <p:spPr>
          <a:xfrm>
            <a:off x="2146300" y="5633720"/>
            <a:ext cx="11180445" cy="2949575"/>
          </a:xfrm>
          <a:prstGeom prst="rect">
            <a:avLst/>
          </a:prstGeom>
        </p:spPr>
      </p:pic>
      <p:pic>
        <p:nvPicPr>
          <p:cNvPr id="7" name="Изображение 6"/>
          <p:cNvPicPr/>
          <p:nvPr/>
        </p:nvPicPr>
        <p:blipFill>
          <a:blip r:embed="rId2"/>
          <a:stretch>
            <a:fillRect/>
          </a:stretch>
        </p:blipFill>
        <p:spPr>
          <a:xfrm>
            <a:off x="14963458" y="4697730"/>
            <a:ext cx="6216650" cy="4908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739505" cy="1755140"/>
          </a:xfrm>
        </p:spPr>
        <p:txBody>
          <a:bodyPr/>
          <a:lstStyle/>
          <a:p>
            <a:r>
              <a:rPr lang="ru-RU">
                <a:sym typeface="+mn-ea"/>
              </a:rPr>
              <a:t>Определение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278255" y="3761105"/>
            <a:ext cx="2035683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Python -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это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мультипарадигмальный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высокоуровневый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язык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программирования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общего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назначения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tx2">
                    <a:lumMod val="8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динамической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строгой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типизацией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автоматическим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управлением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памятью</a:t>
            </a:r>
            <a:endParaRPr lang="en-US" altLang="en-US" sz="6600">
              <a:solidFill>
                <a:schemeClr val="bg2">
                  <a:lumMod val="40000"/>
                  <a:lumOff val="60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17166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Строгая и нестрогая типизация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94410" y="88900"/>
            <a:ext cx="23086060" cy="8323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ru-RU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Нестрогая - частые неявные преобразования</a:t>
            </a:r>
            <a:endParaRPr lang="ru-RU" altLang="en-US" sz="66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  <a:p>
            <a:pPr marL="857250" indent="-857250">
              <a:lnSpc>
                <a:spcPct val="500000"/>
              </a:lnSpc>
              <a:buFont typeface="Arial" panose="020B0604020202020204" pitchFamily="34" charset="0"/>
              <a:buChar char="•"/>
            </a:pPr>
            <a:r>
              <a:rPr lang="ru-RU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Строгая - почти нет неявных преобразований</a:t>
            </a:r>
            <a:endParaRPr lang="ru-RU" altLang="en-US" sz="66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2002155" y="4918075"/>
            <a:ext cx="216255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banana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en-US" altLang="en-US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42 # OK </a:t>
            </a:r>
            <a:endParaRPr lang="en-US" altLang="en-US" sz="60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929765" y="10170160"/>
            <a:ext cx="113607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&gt;&gt;&gt;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en-US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banana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"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en-US" altLang="en-US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42 # Error</a:t>
            </a:r>
            <a:endParaRPr lang="en-US" altLang="en-US" sz="60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17166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Градиенты типизации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 rot="5400000">
            <a:off x="11790680" y="-4371340"/>
            <a:ext cx="1138555" cy="2143633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Скругленный прямоугольник 7"/>
          <p:cNvSpPr/>
          <p:nvPr/>
        </p:nvSpPr>
        <p:spPr>
          <a:xfrm rot="5400000">
            <a:off x="11765280" y="309245"/>
            <a:ext cx="1138555" cy="21436330"/>
          </a:xfrm>
          <a:prstGeom prst="roundRect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33730" y="4624705"/>
            <a:ext cx="448691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Статическая</a:t>
            </a:r>
            <a:endParaRPr lang="ru-RU" altLang="en-US" sz="4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8779490" y="4697730"/>
            <a:ext cx="566928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Динамическая</a:t>
            </a:r>
            <a:endParaRPr lang="ru-RU" altLang="en-US" sz="4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993775" y="9378315"/>
            <a:ext cx="32131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Строгая</a:t>
            </a:r>
            <a:endParaRPr lang="ru-RU" altLang="en-US" sz="4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9903440" y="9450070"/>
            <a:ext cx="36017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44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Нестрогая</a:t>
            </a:r>
            <a:endParaRPr lang="ru-RU" altLang="en-US" sz="44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3" name="Изображение 2"/>
          <p:cNvPicPr/>
          <p:nvPr/>
        </p:nvPicPr>
        <p:blipFill>
          <a:blip r:embed="rId1"/>
          <a:stretch>
            <a:fillRect/>
          </a:stretch>
        </p:blipFill>
        <p:spPr>
          <a:xfrm>
            <a:off x="4090670" y="3545205"/>
            <a:ext cx="3359150" cy="2298700"/>
          </a:xfrm>
          <a:prstGeom prst="rect">
            <a:avLst/>
          </a:prstGeom>
        </p:spPr>
      </p:pic>
      <p:pic>
        <p:nvPicPr>
          <p:cNvPr id="5" name="Изображение 4"/>
          <p:cNvPicPr/>
          <p:nvPr/>
        </p:nvPicPr>
        <p:blipFill>
          <a:blip r:embed="rId2"/>
          <a:stretch>
            <a:fillRect/>
          </a:stretch>
        </p:blipFill>
        <p:spPr>
          <a:xfrm>
            <a:off x="4954270" y="2681605"/>
            <a:ext cx="3215005" cy="1637665"/>
          </a:xfrm>
          <a:prstGeom prst="rect">
            <a:avLst/>
          </a:prstGeom>
        </p:spPr>
      </p:pic>
      <p:pic>
        <p:nvPicPr>
          <p:cNvPr id="6" name="Изображение 5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10985" y="4193540"/>
            <a:ext cx="2702560" cy="1169670"/>
          </a:xfrm>
          <a:prstGeom prst="rect">
            <a:avLst/>
          </a:prstGeom>
        </p:spPr>
      </p:pic>
      <p:pic>
        <p:nvPicPr>
          <p:cNvPr id="13" name="Изображение 12"/>
          <p:cNvPicPr/>
          <p:nvPr/>
        </p:nvPicPr>
        <p:blipFill>
          <a:blip r:embed="rId5"/>
        </p:blipFill>
        <p:spPr>
          <a:xfrm>
            <a:off x="16331565" y="3571875"/>
            <a:ext cx="2281555" cy="2205990"/>
          </a:xfrm>
          <a:prstGeom prst="rect">
            <a:avLst/>
          </a:prstGeom>
        </p:spPr>
      </p:pic>
      <p:pic>
        <p:nvPicPr>
          <p:cNvPr id="14" name="Изображение 13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8325" y="9090025"/>
            <a:ext cx="2702560" cy="1169670"/>
          </a:xfrm>
          <a:prstGeom prst="rect">
            <a:avLst/>
          </a:prstGeom>
        </p:spPr>
      </p:pic>
      <p:pic>
        <p:nvPicPr>
          <p:cNvPr id="15" name="Изображение 14"/>
          <p:cNvPicPr/>
          <p:nvPr/>
        </p:nvPicPr>
        <p:blipFill>
          <a:blip r:embed="rId5"/>
        </p:blipFill>
        <p:spPr>
          <a:xfrm>
            <a:off x="9418955" y="8225790"/>
            <a:ext cx="2281555" cy="2205990"/>
          </a:xfrm>
          <a:prstGeom prst="rect">
            <a:avLst/>
          </a:prstGeom>
        </p:spPr>
      </p:pic>
      <p:pic>
        <p:nvPicPr>
          <p:cNvPr id="16" name="Изображение 15"/>
          <p:cNvPicPr/>
          <p:nvPr/>
        </p:nvPicPr>
        <p:blipFill>
          <a:blip r:embed="rId1"/>
          <a:stretch>
            <a:fillRect/>
          </a:stretch>
        </p:blipFill>
        <p:spPr>
          <a:xfrm>
            <a:off x="15107285" y="8159750"/>
            <a:ext cx="3359150" cy="2298700"/>
          </a:xfrm>
          <a:prstGeom prst="rect">
            <a:avLst/>
          </a:prstGeom>
        </p:spPr>
      </p:pic>
      <p:pic>
        <p:nvPicPr>
          <p:cNvPr id="17" name="Изображение 16"/>
          <p:cNvPicPr/>
          <p:nvPr/>
        </p:nvPicPr>
        <p:blipFill>
          <a:blip r:embed="rId2"/>
          <a:stretch>
            <a:fillRect/>
          </a:stretch>
        </p:blipFill>
        <p:spPr>
          <a:xfrm>
            <a:off x="15971520" y="7289800"/>
            <a:ext cx="3215005" cy="1637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739505" cy="1755140"/>
          </a:xfrm>
        </p:spPr>
        <p:txBody>
          <a:bodyPr/>
          <a:lstStyle/>
          <a:p>
            <a:r>
              <a:rPr lang="ru-RU">
                <a:sym typeface="+mn-ea"/>
              </a:rPr>
              <a:t>Определение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278255" y="3761105"/>
            <a:ext cx="2035683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Python -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это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мультипарадигмальный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высокоуровневый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язык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программирования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общего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назначения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динамической</a:t>
            </a:r>
            <a:r>
              <a:rPr lang="en-US" altLang="ru-RU" sz="660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строгой</a:t>
            </a:r>
            <a:r>
              <a:rPr lang="en-US" altLang="ru-RU" sz="660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типизацией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автоматическим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управлением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памятью</a:t>
            </a:r>
            <a:endParaRPr lang="en-US" altLang="en-US" sz="66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0310" y="2249805"/>
            <a:ext cx="8615680" cy="861568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9530715" cy="1755140"/>
          </a:xfrm>
        </p:spPr>
        <p:txBody>
          <a:bodyPr/>
          <a:lstStyle/>
          <a:p>
            <a:r>
              <a:rPr lang="ru-RU" altLang="en-US" dirty="0"/>
              <a:t>Коммуникация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09675" y="10530205"/>
            <a:ext cx="8468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 b="1">
                <a:latin typeface="Arial Black" panose="020B0A04020102020204" pitchFamily="34" charset="0"/>
                <a:cs typeface="Arial Black" panose="020B0A04020102020204" pitchFamily="34" charset="0"/>
              </a:rPr>
              <a:t>ТГ-канал курса</a:t>
            </a:r>
            <a:endParaRPr lang="en-US" altLang="en-US" sz="72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3" name="Изображение 2" descr="fra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7150" y="2249805"/>
            <a:ext cx="8757920" cy="875792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12947015" y="10602595"/>
            <a:ext cx="11050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7200" b="1">
                <a:latin typeface="Arial Black" panose="020B0A04020102020204" pitchFamily="34" charset="0"/>
                <a:cs typeface="Arial Black" panose="020B0A04020102020204" pitchFamily="34" charset="0"/>
              </a:rPr>
              <a:t>Репозиторий курса</a:t>
            </a:r>
            <a:endParaRPr lang="en-US" altLang="en-US" sz="7200" b="1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373225" cy="1755140"/>
          </a:xfrm>
        </p:spPr>
        <p:txBody>
          <a:bodyPr/>
          <a:lstStyle/>
          <a:p>
            <a:r>
              <a:rPr lang="ru-RU" altLang="ru-RU" dirty="0"/>
              <a:t>Ручное управление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66165" y="6137910"/>
            <a:ext cx="14037310" cy="2180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array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new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]{</a:t>
            </a:r>
            <a:r>
              <a:rPr lang="en-US" altLang="ru-RU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8131790" y="4196715"/>
            <a:ext cx="3777615" cy="82061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7555845" y="2579370"/>
            <a:ext cx="49936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8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память</a:t>
            </a:r>
            <a:endParaRPr lang="ru-RU" altLang="en-US" sz="8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131790" y="4196715"/>
            <a:ext cx="3763010" cy="44532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array</a:t>
            </a:r>
            <a:endParaRPr lang="en-US" altLang="en-US" sz="54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373225" cy="1755140"/>
          </a:xfrm>
        </p:spPr>
        <p:txBody>
          <a:bodyPr/>
          <a:lstStyle/>
          <a:p>
            <a:r>
              <a:rPr lang="ru-RU" altLang="ru-RU">
                <a:sym typeface="+mn-ea"/>
              </a:rPr>
              <a:t>Ручное управление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66165" y="6137910"/>
            <a:ext cx="14037310" cy="2180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array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new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]{</a:t>
            </a:r>
            <a:r>
              <a:rPr lang="en-US" altLang="ru-RU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8131790" y="4196715"/>
            <a:ext cx="3777615" cy="82061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7555845" y="2579370"/>
            <a:ext cx="49936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8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память</a:t>
            </a:r>
            <a:endParaRPr lang="ru-RU" altLang="en-US" sz="8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131790" y="4196715"/>
            <a:ext cx="3763010" cy="44532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array</a:t>
            </a:r>
            <a:endParaRPr lang="en-US" altLang="en-US" sz="5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137920" y="8533765"/>
            <a:ext cx="106927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delete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[]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array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373225" cy="1755140"/>
          </a:xfrm>
        </p:spPr>
        <p:txBody>
          <a:bodyPr/>
          <a:lstStyle/>
          <a:p>
            <a:r>
              <a:rPr lang="ru-RU" altLang="ru-RU">
                <a:sym typeface="+mn-ea"/>
              </a:rPr>
              <a:t>Утечка памяти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066165" y="6137910"/>
            <a:ext cx="14037310" cy="2180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array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new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ru-RU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]{</a:t>
            </a:r>
            <a:r>
              <a:rPr lang="en-US" altLang="ru-RU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,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3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ru-RU" sz="6000">
              <a:solidFill>
                <a:schemeClr val="bg2">
                  <a:lumMod val="50000"/>
                </a:schemeClr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...</a:t>
            </a:r>
            <a:endParaRPr lang="ru-RU" altLang="en-US" sz="60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8131790" y="4196715"/>
            <a:ext cx="3777615" cy="82061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17555845" y="2579370"/>
            <a:ext cx="499364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8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память</a:t>
            </a:r>
            <a:endParaRPr lang="ru-RU" altLang="en-US" sz="8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8131790" y="4196715"/>
            <a:ext cx="3763010" cy="445325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5400">
                <a:latin typeface="Consolas" panose="020B0609020204030204" charset="0"/>
                <a:cs typeface="Consolas" panose="020B0609020204030204" charset="0"/>
              </a:rPr>
              <a:t>array</a:t>
            </a:r>
            <a:endParaRPr lang="en-US" altLang="en-US" sz="5400"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1137920" y="8533765"/>
            <a:ext cx="141503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// </a:t>
            </a:r>
            <a:r>
              <a:rPr lang="ru-RU" altLang="ru-RU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забыли </a:t>
            </a:r>
            <a:r>
              <a:rPr lang="en-US" altLang="ru-RU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delete[] array</a:t>
            </a:r>
            <a:endParaRPr lang="en-US" altLang="ru-RU" sz="60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17166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Объекты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Python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37920" y="3617595"/>
            <a:ext cx="16277590" cy="71056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struct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_longobject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long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ob_refcnt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PyTypeObject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*</a:t>
            </a:r>
            <a:r>
              <a:rPr lang="en-US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ob_type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size_t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ob_size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72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long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72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ob_digit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en-US" sz="72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en-US" sz="72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en-US" sz="72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72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en-US" sz="72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17166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Сбор мусора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37920" y="4409440"/>
            <a:ext cx="11153775" cy="5868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struct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_longobject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long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ob_refcnt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ru-RU" altLang="en-US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// 2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PyTypeObject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*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ob_type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size_t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ob_size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long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ob_digit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en-US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7411700" y="3474085"/>
            <a:ext cx="2999740" cy="20364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800">
                <a:latin typeface="Arial Black" panose="020B0A04020102020204" pitchFamily="34" charset="0"/>
                <a:cs typeface="Arial Black" panose="020B0A04020102020204" pitchFamily="34" charset="0"/>
              </a:rPr>
              <a:t>num1</a:t>
            </a:r>
            <a:endParaRPr lang="en-US" altLang="en-US" sz="48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7411700" y="8729980"/>
            <a:ext cx="2999740" cy="20364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800">
                <a:latin typeface="Arial Black" panose="020B0A04020102020204" pitchFamily="34" charset="0"/>
                <a:cs typeface="Arial Black" panose="020B0A04020102020204" pitchFamily="34" charset="0"/>
              </a:rPr>
              <a:t>num2</a:t>
            </a:r>
            <a:endParaRPr lang="en-US" altLang="en-US" sz="48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8" name="Прямая со стрелкой 7"/>
          <p:cNvCxnSpPr>
            <a:stCxn id="5" idx="1"/>
          </p:cNvCxnSpPr>
          <p:nvPr/>
        </p:nvCxnSpPr>
        <p:spPr>
          <a:xfrm flipH="1">
            <a:off x="12371705" y="4492625"/>
            <a:ext cx="5039995" cy="12134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7" idx="1"/>
          </p:cNvCxnSpPr>
          <p:nvPr/>
        </p:nvCxnSpPr>
        <p:spPr>
          <a:xfrm flipH="1" flipV="1">
            <a:off x="12226925" y="8658225"/>
            <a:ext cx="5184775" cy="10902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17166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Сбор мусора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37920" y="4409440"/>
            <a:ext cx="11153775" cy="5868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struct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_longobject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long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ob_refcnt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ru-RU" altLang="en-US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// </a:t>
            </a:r>
            <a:r>
              <a:rPr lang="en-US" altLang="ru-RU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PyTypeObject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*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ob_type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size_t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ob_size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long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ob_digit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en-US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7411700" y="3474085"/>
            <a:ext cx="2999740" cy="203644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4800">
                <a:latin typeface="Arial Black" panose="020B0A04020102020204" pitchFamily="34" charset="0"/>
                <a:cs typeface="Arial Black" panose="020B0A04020102020204" pitchFamily="34" charset="0"/>
              </a:rPr>
              <a:t>num1</a:t>
            </a:r>
            <a:endParaRPr lang="en-US" altLang="en-US" sz="4800"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cxnSp>
        <p:nvCxnSpPr>
          <p:cNvPr id="8" name="Прямая со стрелкой 7"/>
          <p:cNvCxnSpPr>
            <a:stCxn id="5" idx="1"/>
          </p:cNvCxnSpPr>
          <p:nvPr/>
        </p:nvCxnSpPr>
        <p:spPr>
          <a:xfrm flipH="1">
            <a:off x="12371705" y="4492625"/>
            <a:ext cx="5039995" cy="12134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17166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Сбор мусора</a:t>
            </a:r>
            <a:endParaRPr lang="ru-RU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37920" y="4409440"/>
            <a:ext cx="11153775" cy="5868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struct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_longobject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long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ob_refcnt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;</a:t>
            </a:r>
            <a:r>
              <a:rPr lang="ru-RU" altLang="en-US" sz="6000"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ru-RU" altLang="en-US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// </a:t>
            </a:r>
            <a:r>
              <a:rPr lang="en-US" altLang="ru-RU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PyTypeObject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*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ob_type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size_t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ob_size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en-US" sz="6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long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en-US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ob_digit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[</a:t>
            </a:r>
            <a:r>
              <a:rPr lang="en-US" altLang="en-US" sz="6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]</a:t>
            </a:r>
            <a:r>
              <a:rPr lang="en-US" altLang="en-US" sz="60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en-US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en-US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pic>
        <p:nvPicPr>
          <p:cNvPr id="115" name="Изображение 114"/>
          <p:cNvPicPr/>
          <p:nvPr/>
        </p:nvPicPr>
        <p:blipFill>
          <a:blip r:embed="rId1"/>
          <a:stretch>
            <a:fillRect/>
          </a:stretch>
        </p:blipFill>
        <p:spPr>
          <a:xfrm>
            <a:off x="880110" y="1385570"/>
            <a:ext cx="10177145" cy="10290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739505" cy="1755140"/>
          </a:xfrm>
        </p:spPr>
        <p:txBody>
          <a:bodyPr/>
          <a:lstStyle/>
          <a:p>
            <a:r>
              <a:rPr lang="ru-RU">
                <a:sym typeface="+mn-ea"/>
              </a:rPr>
              <a:t>Итог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278255" y="3761105"/>
            <a:ext cx="2035683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Python -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это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язык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программирования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,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который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подойдет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для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ваших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задач</a:t>
            </a:r>
            <a:endParaRPr lang="en-US" altLang="ru-RU" sz="66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2712065" cy="1755140"/>
          </a:xfrm>
        </p:spPr>
        <p:txBody>
          <a:bodyPr/>
          <a:lstStyle/>
          <a:p>
            <a:r>
              <a:rPr lang="ru-RU" altLang="en-US" dirty="0"/>
              <a:t>Язык и реализация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80110" y="6353810"/>
            <a:ext cx="111766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6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6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__name__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== 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“__main__”</a:t>
            </a:r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en-US" altLang="ru-RU" sz="6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6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6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6000">
                <a:solidFill>
                  <a:schemeClr val="accent4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“Hello world”</a:t>
            </a:r>
            <a:r>
              <a:rPr lang="en-US" altLang="ru-RU" sz="6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6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849630" y="4193540"/>
            <a:ext cx="113328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Язык программирования</a:t>
            </a:r>
            <a:endParaRPr lang="ru-RU" altLang="ru-RU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pic>
        <p:nvPicPr>
          <p:cNvPr id="7" name="Изображение 6"/>
          <p:cNvPicPr/>
          <p:nvPr/>
        </p:nvPicPr>
        <p:blipFill>
          <a:blip r:embed="rId1"/>
        </p:blipFill>
        <p:spPr>
          <a:xfrm>
            <a:off x="14748510" y="2177415"/>
            <a:ext cx="7570470" cy="7539990"/>
          </a:xfrm>
          <a:prstGeom prst="rect">
            <a:avLst/>
          </a:prstGeom>
        </p:spPr>
      </p:pic>
      <p:sp>
        <p:nvSpPr>
          <p:cNvPr id="8" name="Текстовое поле 7"/>
          <p:cNvSpPr txBox="1"/>
          <p:nvPr/>
        </p:nvSpPr>
        <p:spPr>
          <a:xfrm>
            <a:off x="15539720" y="9306560"/>
            <a:ext cx="59880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60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Реализация</a:t>
            </a:r>
            <a:endParaRPr lang="ru-RU" altLang="en-US" sz="60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Изображение 7"/>
          <p:cNvPicPr/>
          <p:nvPr/>
        </p:nvPicPr>
        <p:blipFill>
          <a:blip r:embed="rId1"/>
        </p:blipFill>
        <p:spPr>
          <a:xfrm>
            <a:off x="922020" y="1169670"/>
            <a:ext cx="7955915" cy="804164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862810" cy="1755140"/>
          </a:xfrm>
        </p:spPr>
        <p:txBody>
          <a:bodyPr/>
          <a:lstStyle/>
          <a:p>
            <a:r>
              <a:rPr lang="ru-RU" altLang="ru-RU" dirty="0"/>
              <a:t>Реализации </a:t>
            </a:r>
            <a:r>
              <a:rPr lang="en-US" altLang="ru-RU" dirty="0"/>
              <a:t>Python</a:t>
            </a:r>
            <a:endParaRPr lang="en-US" alt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7" name="Изображение 6"/>
          <p:cNvPicPr/>
          <p:nvPr/>
        </p:nvPicPr>
        <p:blipFill>
          <a:blip r:embed="rId2"/>
        </p:blipFill>
        <p:spPr>
          <a:xfrm>
            <a:off x="13379450" y="3185795"/>
            <a:ext cx="6296025" cy="3855085"/>
          </a:xfrm>
          <a:prstGeom prst="rect">
            <a:avLst/>
          </a:prstGeom>
        </p:spPr>
      </p:pic>
      <p:pic>
        <p:nvPicPr>
          <p:cNvPr id="15" name="Изображение 14"/>
          <p:cNvPicPr/>
          <p:nvPr/>
        </p:nvPicPr>
        <p:blipFill>
          <a:blip r:embed="rId3"/>
        </p:blipFill>
        <p:spPr>
          <a:xfrm>
            <a:off x="1282065" y="7578090"/>
            <a:ext cx="6889750" cy="4608830"/>
          </a:xfrm>
          <a:prstGeom prst="rect">
            <a:avLst/>
          </a:prstGeom>
        </p:spPr>
      </p:pic>
      <p:pic>
        <p:nvPicPr>
          <p:cNvPr id="17" name="Изображение 16"/>
          <p:cNvPicPr/>
          <p:nvPr/>
        </p:nvPicPr>
        <p:blipFill>
          <a:blip r:embed="rId4"/>
        </p:blipFill>
        <p:spPr>
          <a:xfrm>
            <a:off x="12947015" y="8874125"/>
            <a:ext cx="6834505" cy="2465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3146405" cy="1755140"/>
          </a:xfrm>
        </p:spPr>
        <p:txBody>
          <a:bodyPr/>
          <a:lstStyle/>
          <a:p>
            <a:r>
              <a:rPr lang="ru-RU" altLang="en-US" dirty="0"/>
              <a:t>Система оценивания</a:t>
            </a:r>
            <a:endParaRPr lang="ru-RU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9" name="2384804F-3998-4D57-9195-F3826E402611-1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09675" y="4121785"/>
            <a:ext cx="17713325" cy="2335530"/>
          </a:xfrm>
          <a:prstGeom prst="rect">
            <a:avLst/>
          </a:prstGeom>
        </p:spPr>
      </p:pic>
      <p:pic>
        <p:nvPicPr>
          <p:cNvPr id="10" name="2384804F-3998-4D57-9195-F3826E402611-2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2065" y="8082280"/>
            <a:ext cx="3635375" cy="861695"/>
          </a:xfrm>
          <a:prstGeom prst="rect">
            <a:avLst/>
          </a:prstGeom>
        </p:spPr>
      </p:pic>
      <p:pic>
        <p:nvPicPr>
          <p:cNvPr id="11" name="2384804F-3998-4D57-9195-F3826E402611-3" descr="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1415" y="9594215"/>
            <a:ext cx="4077335" cy="890905"/>
          </a:xfrm>
          <a:prstGeom prst="rect">
            <a:avLst/>
          </a:prstGeom>
        </p:spPr>
      </p:pic>
      <p:pic>
        <p:nvPicPr>
          <p:cNvPr id="12" name="2384804F-3998-4D57-9195-F3826E402611-4" descr="wpp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7920" y="11106785"/>
            <a:ext cx="4544060" cy="889635"/>
          </a:xfrm>
          <a:prstGeom prst="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6178550" y="8114030"/>
            <a:ext cx="81070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</a:t>
            </a:r>
            <a:r>
              <a:rPr lang="ru-RU" altLang="ru-RU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финальная оценка</a:t>
            </a:r>
            <a:endParaRPr lang="ru-RU" altLang="ru-RU" sz="48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6178550" y="9666605"/>
            <a:ext cx="100247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</a:t>
            </a:r>
            <a:r>
              <a:rPr lang="ru-RU" altLang="ru-RU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оценка за устный зачет</a:t>
            </a:r>
            <a:endParaRPr lang="ru-RU" altLang="ru-RU" sz="48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6178550" y="11034395"/>
            <a:ext cx="122859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</a:t>
            </a:r>
            <a:r>
              <a:rPr lang="ru-RU" altLang="ru-RU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оценка за работу в семестре</a:t>
            </a:r>
            <a:endParaRPr lang="ru-RU" altLang="ru-RU" sz="48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22171660" cy="1755140"/>
          </a:xfrm>
        </p:spPr>
        <p:txBody>
          <a:bodyPr/>
          <a:lstStyle/>
          <a:p>
            <a:r>
              <a:rPr lang="ru-RU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Что пишут на </a:t>
            </a:r>
            <a:r>
              <a:rPr lang="en-US" altLang="ru-RU">
                <a:solidFill>
                  <a:schemeClr val="accent1"/>
                </a:solidFill>
                <a:cs typeface="Arial Black" panose="020B0A04020102020204" pitchFamily="34" charset="0"/>
                <a:sym typeface="+mn-ea"/>
              </a:rPr>
              <a:t>Python?</a:t>
            </a:r>
            <a:endParaRPr lang="en-US" altLang="ru-RU">
              <a:solidFill>
                <a:schemeClr val="accent1"/>
              </a:solidFill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pic>
        <p:nvPicPr>
          <p:cNvPr id="5" name="Изображение 4"/>
          <p:cNvPicPr/>
          <p:nvPr/>
        </p:nvPicPr>
        <p:blipFill>
          <a:blip r:embed="rId1"/>
        </p:blipFill>
        <p:spPr>
          <a:xfrm>
            <a:off x="1569720" y="4265930"/>
            <a:ext cx="5523230" cy="5488305"/>
          </a:xfrm>
          <a:prstGeom prst="rect">
            <a:avLst/>
          </a:prstGeom>
        </p:spPr>
      </p:pic>
      <p:pic>
        <p:nvPicPr>
          <p:cNvPr id="6" name="Изображение 5"/>
          <p:cNvPicPr/>
          <p:nvPr/>
        </p:nvPicPr>
        <p:blipFill>
          <a:blip r:embed="rId2"/>
        </p:blipFill>
        <p:spPr>
          <a:xfrm>
            <a:off x="9130665" y="4050030"/>
            <a:ext cx="6209665" cy="6126480"/>
          </a:xfrm>
          <a:prstGeom prst="rect">
            <a:avLst/>
          </a:prstGeom>
        </p:spPr>
      </p:pic>
      <p:pic>
        <p:nvPicPr>
          <p:cNvPr id="9" name="Изображение 8"/>
          <p:cNvPicPr/>
          <p:nvPr/>
        </p:nvPicPr>
        <p:blipFill>
          <a:blip r:embed="rId3"/>
        </p:blipFill>
        <p:spPr>
          <a:xfrm>
            <a:off x="16259810" y="3537585"/>
            <a:ext cx="7331075" cy="70821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513455" y="4050030"/>
            <a:ext cx="18225770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l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Семинар</a:t>
            </a:r>
            <a:endParaRPr lang="ru-RU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5861685" y="5417820"/>
            <a:ext cx="13019405" cy="2795905"/>
          </a:xfrm>
          <a:prstGeom prst="rect">
            <a:avLst/>
          </a:prstGeom>
        </p:spPr>
        <p:txBody>
          <a:bodyPr lIns="243800" tIns="243800" rIns="243800" bIns="243800" anchor="ctr" anchorCtr="0">
            <a:noAutofit/>
          </a:bodyPr>
          <a:lstStyle/>
          <a:p>
            <a:pPr algn="ctr"/>
            <a:r>
              <a:rPr lang="ru-RU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Что такое </a:t>
            </a:r>
            <a:r>
              <a:rPr lang="en-US" altLang="ru-RU" sz="8535" dirty="0" smtClean="0">
                <a:solidFill>
                  <a:schemeClr val="bg1"/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Python?</a:t>
            </a:r>
            <a:endParaRPr lang="en-US" altLang="ru-RU" sz="8535" dirty="0" smtClean="0">
              <a:solidFill>
                <a:schemeClr val="bg1"/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/>
            <a:fld id="{00000000-1234-1234-1234-123412341234}" type="slidenum">
              <a:rPr lang="en-US" sz="28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fld>
            <a:endParaRPr lang="en-US" sz="2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3" descr="C:\Users\Давыдовы\dwhelper\_ФРИЛАНС\МФТИ\Преза ОИ\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2603" y="1025352"/>
            <a:ext cx="2016029" cy="731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1137920" y="12258675"/>
            <a:ext cx="1920622" cy="297180"/>
            <a:chOff x="658813" y="5548708"/>
            <a:chExt cx="1236248" cy="189326"/>
          </a:xfrm>
        </p:grpSpPr>
        <p:sp>
          <p:nvSpPr>
            <p:cNvPr id="11" name="Овал 10"/>
            <p:cNvSpPr/>
            <p:nvPr/>
          </p:nvSpPr>
          <p:spPr>
            <a:xfrm>
              <a:off x="658813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2" name="Овал 11"/>
            <p:cNvSpPr/>
            <p:nvPr/>
          </p:nvSpPr>
          <p:spPr>
            <a:xfrm>
              <a:off x="1182274" y="5548708"/>
              <a:ext cx="189326" cy="189326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  <p:sp>
          <p:nvSpPr>
            <p:cNvPr id="13" name="Овал 12"/>
            <p:cNvSpPr/>
            <p:nvPr/>
          </p:nvSpPr>
          <p:spPr>
            <a:xfrm>
              <a:off x="1705735" y="5548708"/>
              <a:ext cx="189326" cy="18932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5"/>
          <p:cNvPicPr/>
          <p:nvPr/>
        </p:nvPicPr>
        <p:blipFill>
          <a:blip r:embed="rId1"/>
          <a:stretch>
            <a:fillRect/>
          </a:stretch>
        </p:blipFill>
        <p:spPr>
          <a:xfrm>
            <a:off x="17618710" y="7135495"/>
            <a:ext cx="7124065" cy="640524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4862810" cy="1755140"/>
          </a:xfrm>
        </p:spPr>
        <p:txBody>
          <a:bodyPr/>
          <a:lstStyle/>
          <a:p>
            <a:r>
              <a:rPr lang="ru-RU" dirty="0"/>
              <a:t>Определение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278255" y="3761105"/>
            <a:ext cx="2035683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ru-RU" sz="660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Python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-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это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мультипарадигмальный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высокоуровневый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язык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программирования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общего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назначения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динамической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строгой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типизацией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автоматическим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управлением</a:t>
            </a:r>
            <a:r>
              <a:rPr lang="en-US" altLang="ru-RU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памятью</a:t>
            </a:r>
            <a:endParaRPr lang="en-US" altLang="ru-RU" sz="66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8739505" cy="1755140"/>
          </a:xfrm>
        </p:spPr>
        <p:txBody>
          <a:bodyPr/>
          <a:lstStyle/>
          <a:p>
            <a:r>
              <a:rPr lang="ru-RU">
                <a:sym typeface="+mn-ea"/>
              </a:rPr>
              <a:t>Определение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278255" y="3761105"/>
            <a:ext cx="2035683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Python -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это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мультипарадигмальный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высокоуровневый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язык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программирования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общего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назначения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динамической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строгой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типизацией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автоматическим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управлением</a:t>
            </a:r>
            <a:r>
              <a:rPr lang="en-US" altLang="ru-RU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 </a:t>
            </a:r>
            <a:r>
              <a:rPr lang="en-US" altLang="en-US" sz="6600">
                <a:solidFill>
                  <a:schemeClr val="bg2">
                    <a:lumMod val="40000"/>
                    <a:lumOff val="60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памятью</a:t>
            </a:r>
            <a:endParaRPr lang="en-US" altLang="en-US" sz="6600">
              <a:solidFill>
                <a:schemeClr val="bg2">
                  <a:lumMod val="40000"/>
                  <a:lumOff val="60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9456400" cy="1755140"/>
          </a:xfrm>
        </p:spPr>
        <p:txBody>
          <a:bodyPr/>
          <a:lstStyle/>
          <a:p>
            <a:r>
              <a:rPr lang="ru-RU">
                <a:sym typeface="+mn-ea"/>
              </a:rPr>
              <a:t>Парадигмы программирования</a:t>
            </a:r>
            <a:endParaRPr lang="en-US" alt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4535170" y="2681605"/>
            <a:ext cx="1567243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66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Парадигмы программирования</a:t>
            </a:r>
            <a:endParaRPr lang="ru-RU" altLang="en-US" sz="66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0110" y="6497955"/>
            <a:ext cx="861123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ru-RU" sz="4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5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factorial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for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0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int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en-US" altLang="ru-RU" sz="4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; 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 &lt;= 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num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; ++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{</a:t>
            </a:r>
            <a:endParaRPr lang="en-US" altLang="ru-RU" sz="4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factorial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 *= 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i</a:t>
            </a:r>
            <a:r>
              <a:rPr lang="en-US" altLang="ru-RU" sz="4000">
                <a:latin typeface="Consolas" panose="020B0609020204030204" charset="0"/>
                <a:cs typeface="Consolas" panose="020B0609020204030204" charset="0"/>
              </a:rPr>
              <a:t>;</a:t>
            </a:r>
            <a:endParaRPr lang="en-US" altLang="ru-RU" sz="40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}</a:t>
            </a:r>
            <a:endParaRPr lang="en-US" altLang="ru-RU" sz="4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2155170" y="6497955"/>
            <a:ext cx="11934190" cy="5190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endParaRPr lang="en-US" altLang="ru-RU" sz="4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</a:t>
            </a:r>
            <a:r>
              <a:rPr lang="en-US" altLang="ru-RU" sz="40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defun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factorial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(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(</a:t>
            </a:r>
            <a:endParaRPr lang="en-US" altLang="ru-RU" sz="4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if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(</a:t>
            </a:r>
            <a:r>
              <a:rPr lang="en-US" altLang="ru-RU" sz="4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 </a:t>
            </a:r>
            <a:r>
              <a:rPr lang="en-US" altLang="ru-RU" sz="4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(</a:t>
            </a:r>
            <a:r>
              <a:rPr lang="en-US" altLang="ru-RU" sz="4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*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(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factorial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(</a:t>
            </a:r>
            <a:r>
              <a:rPr lang="en-US" altLang="ru-RU" sz="4000">
                <a:solidFill>
                  <a:schemeClr val="bg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-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0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n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en-US" altLang="ru-RU" sz="40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1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)))</a:t>
            </a:r>
            <a:endParaRPr lang="en-US" altLang="ru-RU" sz="4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 )</a:t>
            </a:r>
            <a:endParaRPr lang="en-US" altLang="ru-RU" sz="4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en-US" altLang="ru-RU" sz="4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print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 (</a:t>
            </a:r>
            <a:r>
              <a:rPr lang="en-US" altLang="ru-RU" sz="40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factorial </a:t>
            </a:r>
            <a:r>
              <a:rPr lang="en-US" altLang="ru-RU" sz="40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5))</a:t>
            </a:r>
            <a:endParaRPr lang="en-US" altLang="ru-RU" sz="4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endParaRPr lang="en-US" altLang="ru-RU" sz="40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073910" y="5201920"/>
            <a:ext cx="6283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императивная</a:t>
            </a:r>
            <a:endParaRPr lang="ru-RU" altLang="ru-RU" sz="48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4980285" y="5201920"/>
            <a:ext cx="62839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декларативн</a:t>
            </a:r>
            <a:r>
              <a:rPr lang="ru-RU" altLang="en-US" sz="4800">
                <a:solidFill>
                  <a:schemeClr val="bg2">
                    <a:lumMod val="75000"/>
                  </a:schemeClr>
                </a:solidFill>
                <a:latin typeface="Arial Black" panose="020B0A04020102020204" pitchFamily="34" charset="0"/>
                <a:cs typeface="Arial Black" panose="020B0A04020102020204" pitchFamily="34" charset="0"/>
              </a:rPr>
              <a:t>ая</a:t>
            </a:r>
            <a:endParaRPr lang="ru-RU" altLang="en-US" sz="4800">
              <a:solidFill>
                <a:schemeClr val="bg2">
                  <a:lumMod val="75000"/>
                </a:schemeClr>
              </a:solidFill>
              <a:latin typeface="Arial Black" panose="020B0A04020102020204" pitchFamily="34" charset="0"/>
              <a:cs typeface="Arial Black" panose="020B0A04020102020204" pitchFamily="34" charset="0"/>
            </a:endParaRPr>
          </a:p>
        </p:txBody>
      </p:sp>
      <p:sp>
        <p:nvSpPr>
          <p:cNvPr id="11" name="Стрелка вниз 10"/>
          <p:cNvSpPr/>
          <p:nvPr/>
        </p:nvSpPr>
        <p:spPr>
          <a:xfrm rot="2880000">
            <a:off x="5670550" y="3582035"/>
            <a:ext cx="288290" cy="2053590"/>
          </a:xfrm>
          <a:prstGeom prst="downArrow">
            <a:avLst>
              <a:gd name="adj1" fmla="val 50000"/>
              <a:gd name="adj2" fmla="val 141495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Стрелка вниз 11"/>
          <p:cNvSpPr/>
          <p:nvPr/>
        </p:nvSpPr>
        <p:spPr>
          <a:xfrm rot="18840000">
            <a:off x="17602200" y="3604895"/>
            <a:ext cx="288290" cy="2053590"/>
          </a:xfrm>
          <a:prstGeom prst="downArrow">
            <a:avLst>
              <a:gd name="adj1" fmla="val 50000"/>
              <a:gd name="adj2" fmla="val 141495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/>
    </mc:Choice>
    <mc:Fallback>
      <p:transition spd="med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/>
      <p:bldP spid="11" grpId="1" animBg="1"/>
      <p:bldP spid="9" grpId="1"/>
      <p:bldP spid="6" grpId="0"/>
      <p:bldP spid="6" grpId="1"/>
      <p:bldP spid="10" grpId="0"/>
      <p:bldP spid="12" grpId="0" animBg="1"/>
      <p:bldP spid="10" grpId="1"/>
      <p:bldP spid="12" grpId="1" animBg="1"/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110" y="557530"/>
            <a:ext cx="13819505" cy="1755140"/>
          </a:xfrm>
        </p:spPr>
        <p:txBody>
          <a:bodyPr/>
          <a:lstStyle/>
          <a:p>
            <a:r>
              <a:rPr lang="ru-RU" altLang="en-US" dirty="0"/>
              <a:t>Императивный </a:t>
            </a:r>
            <a:r>
              <a:rPr lang="en-US" dirty="0"/>
              <a:t>Python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</a:fld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137920" y="2371725"/>
            <a:ext cx="18950940" cy="10063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@dataclass</a:t>
            </a:r>
            <a:endParaRPr lang="ru-RU" altLang="en-US" sz="5400">
              <a:solidFill>
                <a:srgbClr val="C09D29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class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Vector2D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ru-RU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y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: </a:t>
            </a:r>
            <a:r>
              <a:rPr lang="ru-RU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0</a:t>
            </a:r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def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__abs__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-&gt; </a:t>
            </a:r>
            <a:r>
              <a:rPr lang="ru-RU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float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:</a:t>
            </a:r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       </a:t>
            </a:r>
            <a:r>
              <a:rPr lang="ru-RU" altLang="en-US" sz="5400">
                <a:solidFill>
                  <a:srgbClr val="7030A0"/>
                </a:solidFill>
                <a:latin typeface="Consolas" panose="020B0609020204030204" charset="0"/>
                <a:cs typeface="Consolas" panose="020B0609020204030204" charset="0"/>
              </a:rPr>
              <a:t>return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** </a:t>
            </a:r>
            <a:r>
              <a:rPr lang="ru-RU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+ 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self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.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y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** </a:t>
            </a:r>
            <a:r>
              <a:rPr lang="ru-RU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2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** </a:t>
            </a:r>
            <a:r>
              <a:rPr lang="ru-RU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0.5</a:t>
            </a:r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en-US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 = </a:t>
            </a:r>
            <a:r>
              <a:rPr lang="ru-RU" altLang="en-US" sz="54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Vector2D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x</a:t>
            </a:r>
            <a:r>
              <a:rPr lang="ru-RU" altLang="en-US" sz="5400">
                <a:latin typeface="Consolas" panose="020B0609020204030204" charset="0"/>
                <a:cs typeface="Consolas" panose="020B0609020204030204" charset="0"/>
              </a:rPr>
              <a:t>=</a:t>
            </a:r>
            <a:r>
              <a:rPr lang="ru-RU" altLang="en-US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42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5400"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chemeClr val="accent2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&gt;&gt;&gt;</a:t>
            </a:r>
            <a:r>
              <a:rPr lang="en-US" altLang="ru-RU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 </a:t>
            </a:r>
            <a:r>
              <a:rPr lang="ru-RU" altLang="en-US" sz="5400">
                <a:solidFill>
                  <a:srgbClr val="C09D29"/>
                </a:solidFill>
                <a:latin typeface="Consolas" panose="020B0609020204030204" charset="0"/>
                <a:cs typeface="Consolas" panose="020B0609020204030204" charset="0"/>
              </a:rPr>
              <a:t>abs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lang="ru-RU" altLang="en-US" sz="5400">
                <a:solidFill>
                  <a:schemeClr val="accent1">
                    <a:lumMod val="50000"/>
                  </a:schemeClr>
                </a:solidFill>
                <a:latin typeface="Consolas" panose="020B0609020204030204" charset="0"/>
                <a:cs typeface="Consolas" panose="020B0609020204030204" charset="0"/>
              </a:rPr>
              <a:t>point</a:t>
            </a:r>
            <a:r>
              <a:rPr lang="ru-RU" altLang="en-US" sz="5400">
                <a:solidFill>
                  <a:schemeClr val="accent1"/>
                </a:solidFill>
                <a:latin typeface="Consolas" panose="020B0609020204030204" charset="0"/>
                <a:cs typeface="Consolas" panose="020B0609020204030204" charset="0"/>
              </a:rPr>
              <a:t>)</a:t>
            </a:r>
            <a:endParaRPr lang="ru-RU" altLang="en-US" sz="5400">
              <a:solidFill>
                <a:schemeClr val="accent1"/>
              </a:solidFill>
              <a:latin typeface="Consolas" panose="020B0609020204030204" charset="0"/>
              <a:cs typeface="Consolas" panose="020B0609020204030204" charset="0"/>
            </a:endParaRPr>
          </a:p>
          <a:p>
            <a:r>
              <a:rPr lang="en-US" altLang="ru-RU" sz="5400">
                <a:solidFill>
                  <a:srgbClr val="8EC67F"/>
                </a:solidFill>
                <a:latin typeface="Consolas" panose="020B0609020204030204" charset="0"/>
                <a:cs typeface="Consolas" panose="020B0609020204030204" charset="0"/>
              </a:rPr>
              <a:t>42.0</a:t>
            </a:r>
            <a:endParaRPr lang="en-US" altLang="ru-RU" sz="5400">
              <a:solidFill>
                <a:srgbClr val="8EC67F"/>
              </a:solidFill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0Mi44NTcxNDI4NTcxNDI4NTQsXCJ3aWR0aFwiOjMyNC45OTk5OTk5OTk5OTk5NH0iLAoJIkxhdGV4IiA6ICJncmFkZV97ZmluYWx9ID0gXFxmcmFjezIgXFx0aW1lcyBncmFkZV97dGhlb3J5fSBcXHRpbWVzIGdyYWRlX3twcmFjdGljZX19e2dyYWRlX3t0aGVvcnl9ICsgZ3JhZGVfe3ByYWN0aWNlfX0iLAoJIkxhdGV4SW1nQmFzZTY0IiA6ICJQSE4yWnlCNGJXeHVjejBpYUhSMGNEb3ZMM2QzZHk1M015NXZjbWN2TWpBd01DOXpkbWNpSUhkcFpIUm9QU0kwTVM0Mk9UTmxlQ0lnYUdWcFoyaDBQU0kxTGpRNU9HVjRJaUJ5YjJ4bFBTSnBiV2NpSUdadlkzVnpZV0pzWlQwaVptRnNjMlVpSUhacFpYZENiM2c5SWpBZ0xURTBORGtnTVRnME1qZ3VOU0F5TkRJNUxqa2lJSGh0Ykc1ek9uaHNhVzVyUFNKb2RIUndPaTh2ZDNkM0xuY3pMbTl5Wnk4eE9UazVMM2hzYVc1cklpQmhjbWxoTFdocFpHUmxiajBpZEhKMVpTSWdjM1I1YkdVOUluWmxjblJwWTJGc0xXRnNhV2R1T2lBdE1pNHlNVGxsZURzZ2JXRjRMWGRwWkhSb09pQTVPQ1U3SWo0OFpHVm1jejQ4Y0dGMGFDQnBaRDBpVFVwWUxURTNNUzFVUlZndFNTMHhSRFExTkNJZ1pEMGlUVE14TVNBME0xRXlPVFlnTXpBZ01qWTNJREUxVkRJd05pQXdVVEUwTXlBd0lERXdOU0EwTlZRMk5pQXhOakJSTmpZZ01qWTFJREUwTXlBek5UTlVNekUwSURRME1sRXpOakVnTkRReUlEUXdNU0F6T1RSTU5EQTBJRE01T0ZFME1EWWdOREF4SURRd09TQTBNRFJVTkRFNElEUXhNbFEwTXpFZ05ERTVWRFEwTnlBME1qSlJORFl4SURReU1pQTBOekFnTkRFelZEUTRNQ0F6T1RSUk5EZ3dJRE0zT1NBME1qTWdNVFV5VkRNMk15QXRPREJSTXpRMUlDMHhNelFnTWpnMklDMHhOamxVTVRVeElDMHlNRFZSTVRBZ0xUSXdOU0F4TUNBdE1UTTNVVEV3SUMweE1URWdNamdnTFRreFZEYzBJQzAzTVZFNE9TQXROekVnTVRBeUlDMDRNRlF4TVRZZ0xURXhNVkV4TVRZZ0xURXlNU0F4TVRRZ0xURXpNRlF4TURjZ0xURTBORlE1T1NBdE1UVTBWRGt5SUMweE5qSk1PVEFnTFRFMk5FZzVNVkV4TURFZ0xURTJOeUF4TlRFZ0xURTJOMUV4T0RrZ0xURTJOeUF5TVRFZ0xURTFOVkV5TXpRZ0xURTBOQ0F5TlRRZ0xURXlNbFF5T0RJZ0xUYzFVVEk0T0NBdE5UWWdNams0SUMweE0xRXpNVEVnTXpVZ016RXhJRFF6V2swek9EUWdNekk0VERNNE1DQXpNemxSTXpjM0lETTFNQ0F6TnpVZ016VTBWRE0yT1NBek5qaFVNelU1SURNNE1sUXpORFlnTXprelZETXlPQ0EwTURKVU16QTJJRFF3TlZFeU5qSWdOREExSURJeU1TQXpOVEpSTVRreElETXhNeUF4TnpFZ01qTXpWREUxTVNBeE1UZFJNVFV4SURNNElESXhNeUF6T0ZFeU5qa2dNemdnTXpJeklERXdPRXd6TXpFZ01URTRURE00TkNBek1qaGFJaTgrUEhCaGRHZ2dhV1E5SWsxS1dDMHhOekV0VkVWWUxVa3RNVVEwTlVZaUlHUTlJazB5TVNBeU9EZFJNaklnTWprd0lESXpJREk1TlZReU9DQXpNVGRVTXpnZ016UTRWRFV6SURNNE1WUTNNeUEwTVRGVU9Ua2dORE16VkRFek1pQTBOREpSTVRZeElEUTBNaUF4T0RNZ05ETXdWREl4TkNBME1EaFVNakkxSURNNE9GRXlNamNnTXpneUlESXlPQ0F6T0RKVU1qTTJJRE00T1ZFeU9EUWdORFF4SURNME55QTBOREZJTXpVd1VUTTVPQ0EwTkRFZ05ESXlJRFF3TUZFME16QWdNemd4SURRek1DQXpOak5STkRNd0lETXpNeUEwTVRjZ016RTFWRE01TVNBeU9USlVNelkySURJNE9GRXpORFlnTWpnNElETXpOQ0F5T1RsVU16SXlJRE15T0ZFek1qSWdNemMySURNM09DQXpPVEpSTXpVMklEUXdOU0F6TkRJZ05EQTFVVEk0TmlBME1EVWdNak01SURNek1WRXlNamtnTXpFMUlESXlOQ0F5T1RoVU1Ua3dJREUyTlZFeE5UWWdNalVnTVRVeElERTJVVEV6T0NBdE1URWdNVEE0SUMweE1WRTVOU0F0TVRFZ09EY2dMVFZVTnpZZ04xUTNOQ0F4TjFFM05DQXpNQ0F4TVRRZ01UZzVWREUxTkNBek5qWlJNVFUwSURRd05TQXhNamdnTkRBMVVURXdOeUEwTURVZ09USWdNemMzVkRZNElETXhObFExTnlBeU9EQlJOVFVnTWpjNElEUXhJREkzT0VneU4xRXlNU0F5T0RRZ01qRWdNamczV2lJdlBqeHdZWFJvSUdsa1BTSk5TbGd0TVRjeExWUkZXQzFKTFRGRU5EUkZJaUJrUFNKTk16TWdNVFUzVVRNeklESTFPQ0F4TURrZ016UTVWREk0TUNBME5ERlJNek14SURRME1TQXpOekFnTXpreVVUTTROaUEwTWpJZ05ERTJJRFF5TWxFME1qa2dOREl5SURRek9TQTBNVFJVTkRRNUlETTVORkUwTkRrZ016Z3hJRFF4TWlBeU16UlVNemMwSURZNFVUTTNOQ0EwTXlBek9ERWdNelZVTkRBeUlESTJVVFF4TVNBeU55QTBNaklnTXpWUk5EUXpJRFUxSURRMk15QXhNekZSTkRZNUlERTFNU0EwTnpNZ01UVXlVVFEzTlNBeE5UTWdORGd6SURFMU0wZzBPRGRSTlRBMklERTFNeUExTURZZ01UUTBVVFV3TmlBeE16Z2dOVEF4SURFeE4xUTBPREVnTmpOVU5EUTVJREV6VVRRek5pQXdJRFF4TnlBdE9GRTBNRGtnTFRFd0lETTVNeUF0TVRCUk16VTVJQzB4TUNBek16WWdOVlF6TURZZ016Wk1NekF3SURVeFVUSTVPU0ExTWlBeU9UWWdOVEJSTWprMElEUTRJREk1TWlBME5sRXlNek1nTFRFd0lERTNNaUF0TVRCUk1URTNJQzB4TUNBM05TQXpNRlF6TXlBeE5UZGFUVE0xTVNBek1qaFJNelV4SURNek5DQXpORFlnTXpVd1ZETXlNeUF6T0RWVU1qYzNJRFF3TlZFeU5ESWdOREExSURJeE1DQXpOelJVTVRZd0lESTVNMUV4TXpFZ01qRTBJREV4T1NBeE1qbFJNVEU1SURFeU5pQXhNVGtnTVRFNFZERXhPQ0F4TURaUk1URTRJRFl4SURFek5pQTBORlF4TnprZ01qWlJNakUzSURJMklESTFOQ0ExT1ZReU9UZ2dNVEV3VVRNd01DQXhNVFFnTXpJMUlESXhOMVF6TlRFZ016STRXaUl2UGp4d1lYUm9JR2xrUFNKTlNsZ3RNVGN4TFZSRldDMUpMVEZFTkRVeElpQmtQU0pOTXpZMklEWTRNMUV6TmpjZ05qZ3pJRFF6T0NBMk9EaFVOVEV4SURZNU5GRTFNak1nTmprMElEVXlNeUEyT0RaUk5USXpJRFkzT1NBME5UQWdNemcwVkRNM05TQTRNMVF6TnpRZ05qaFJNemMwSURJMklEUXdNaUF5TmxFME1URWdNamNnTkRJeUlETTFVVFEwTXlBMU5TQTBOak1nTVRNeFVUUTJPU0F4TlRFZ05EY3pJREUxTWxFME56VWdNVFV6SURRNE15QXhOVE5JTkRnM1NEUTVNVkUxTURZZ01UVXpJRFV3TmlBeE5EVlJOVEEySURFME1DQTFNRE1nTVRJNVVUUTVNQ0EzT1NBME56TWdORGhVTkRRMUlEaFVOREUzSUMwNFVUUXdPU0F0TVRBZ016a3pJQzB4TUZFek5Ua2dMVEV3SURNek5pQTFWRE13TmlBek5rd3pNREFnTlRGUk1qazVJRFV5SURJNU5pQTFNRkV5T1RRZ05EZ2dNamt5SURRMlVUSXpNeUF0TVRBZ01UY3lJQzB4TUZFeE1UY2dMVEV3SURjMUlETXdWRE16SURFMU4xRXpNeUF5TURVZ05UTWdNalUxVkRFd01TQXpOREZSTVRRNElETTVPQ0F4T1RVZ05ESXdWREk0TUNBME5ESlJNek0ySURRME1pQXpOalFnTkRBd1VUTTJPU0F6T1RRZ016WTVJRE01TmxFek56QWdOREF3SURNNU5pQTFNRFZVTkRJMElEWXhObEUwTWpRZ05qSTVJRFF4TnlBMk16SlVNemM0SURZek4wZ3pOVGRSTXpVeElEWTBNeUF6TlRFZ05qUTFWRE0xTXlBMk5qUlJNelU0SURZNE15QXpOallnTmpneldrMHpOVElnTXpJMlVUTXlPU0EwTURVZ01qYzNJRFF3TlZFeU5ESWdOREExSURJeE1DQXpOelJVTVRZd0lESTVNMUV4TXpFZ01qRTBJREV4T1NBeE1qbFJNVEU1SURFeU5pQXhNVGtnTVRFNFZERXhPQ0F4TURaUk1URTRJRFl4SURFek5pQTBORlF4TnprZ01qWlJNak16SURJMklESTVNQ0E1T0V3eU9UZ2dNVEE1VERNMU1pQXpNalphSWk4K1BIQmhkR2dnYVdROUlrMUtXQzB4TnpFdFZFVllMVWt0TVVRME5USWlJR1E5SWswek9TQXhOamhSTXprZ01qSTFJRFU0SURJM01sUXhNRGNnTXpVd1ZERTNOQ0EwTURKVU1qUTBJRFF6TTFRek1EY2dORFF5U0RNeE1GRXpOVFVnTkRReUlETTRPQ0EwTWpCVU5ESXhJRE0xTlZFME1qRWdNalkxSURNeE1DQXlNemRSTWpZeElESXlOQ0F4TnpZZ01qSXpVVEV6T1NBeU1qTWdNVE00SURJeU1WRXhNemdnTWpFNUlERXpNaUF4T0RaVU1USTFJREV5T0ZFeE1qVWdPREVnTVRRMklEVTBWREl3T1NBeU5sUXpNRElnTkRWVU16azBJREV4TVZFME1ETWdNVEl4SURRd05pQXhNakZSTkRFd0lERXlNU0EwTVRrZ01URXlWRFF5T1NBNU9GUTBNakFnT0RKVU16a3dJRFUxVkRNME5DQXlORlF5T0RFZ0xURlVNakExSUMweE1WRXhNallnTFRFeElEZ3pJRFF5VkRNNUlERTJPRnBOTXpjeklETTFNMUV6TmpjZ05EQTFJRE13TlNBME1EVlJNamN5SURRd05TQXlORFFnTXpreFZERTVPU0F6TlRkVU1UY3dJRE14TmxReE5UUWdNamd3VkRFME9TQXlOakZSTVRRNUlESTJNQ0F4TmprZ01qWXdVVEk0TWlBeU5qQWdNekkzSURJNE5GUXpOek1nTXpVeldpSXZQanh3WVhSb0lHbGtQU0pOU2xndE1UY3hMVlJGV0MxSkxURkVORFV6SWlCa1BTSk5NVEU0SUMweE5qSlJNVEl3SUMweE5qSWdNVEkwSUMweE5qUlVNVE0xSUMweE5qZFVNVFEzSUMweE5qaFJNVFl3SUMweE5qZ2dNVGN4SUMweE5UVlVNVGczSUMweE1qWlJNVGszSUMwNU9TQXlNakVnTWpkVU1qWTNJREkyTjFReU9Ea2dNemd5VmpNNE5VZ3lOREpSTVRrMUlETTROU0F4T1RJZ016ZzNVVEU0T0NBek9UQWdNVGc0SURNNU4wd3hPVFVnTkRJMVVURTVOeUEwTXpBZ01qQXpJRFF6TUZReU5UQWdORE14VVRJNU9DQTBNekVnTWprNElEUXpNbEV5T1RnZ05ETTBJRE13TnlBME9ESlVNekU1SURVME1GRXpOVFlnTnpBMUlEUTJOU0EzTURWUk5UQXlJRGN3TXlBMU1qWWdOamd6VkRVMU1DQTJNekJSTlRVd0lEVTVOQ0ExTWprZ05UYzRWRFE0TnlBMU5qRlJORFF6SURVMk1TQTBORE1nTmpBelVUUTBNeUEyTWpJZ05EVTBJRFl6TmxRME56Z2dOalUzVERRNE55QTJOakpSTkRjeElEWTJPQ0EwTlRjZ05qWTRVVFEwTlNBMk5qZ2dORE0wSURZMU9GUTBNVGtnTmpNd1VUUXhNaUEyTURFZ05EQXpJRFUxTWxRek9EY2dORFk1VkRNNE1DQTBNek5STXpnd0lEUXpNU0EwTXpVZ05ETXhVVFE0TUNBME16RWdORGczSURRek1GUTBPVGdnTkRJMFVUUTVPU0EwTWpBZ05EazJJRFF3TjFRME9URWdNemt4VVRRNE9TQXpPRFlnTkRneUlETTRObFEwTWpnZ016ZzFTRE0zTWt3ek5Ea2dNall6VVRNd01TQXhOU0F5T0RJZ0xUUTNVVEkxTlNBdE1UTXlJREl4TWlBdE1UY3pVVEUzTlNBdE1qQTFJREV6T1NBdE1qQTFVVEV3TnlBdE1qQTFJRGd4SUMweE9EWlVOVFVnTFRFek1sRTFOU0F0T1RVZ056WWdMVGM0VkRFeE9DQXROakZSTVRZeUlDMDJNU0F4TmpJZ0xURXdNMUV4TmpJZ0xURXlNaUF4TlRFZ0xURXpObFF4TWpjZ0xURTFOMHd4TVRnZ0xURTJNbG9pTHo0OGNHRjBhQ0JwWkQwaVRVcFlMVEUzTVMxVVJWZ3RTUzB4UkRRMU5pSWdaRDBpVFRFNE5DQTJNREJSTVRnMElEWXlOQ0F5TURNZ05qUXlWREkwTnlBMk5qRlJNalkxSURZMk1TQXlOemNnTmpRNVZESTVNQ0EyTVRsUk1qa3dJRFU1TmlBeU56QWdOVGMzVkRJeU5pQTFOVGRSTWpFeElEVTFOeUF4T1RnZ05UWTNWREU0TkNBMk1EQmFUVEl4SURJNE4xRXlNU0F5T1RVZ016QWdNekU0VkRVMElETTJPVlE1T0NBME1qQlVNVFU0SURRME1sRXhPVGNnTkRReUlESXlNeUEwTVRsVU1qVXdJRE0xTjFFeU5UQWdNelF3SURJek5pQXpNREZVTVRrMklERTVObFF4TlRRZ09ETlJNVFE1SURZeElERTBPU0ExTVZFeE5Ea2dNallnTVRZMklESTJVVEUzTlNBeU5pQXhPRFVnTWpsVU1qQTRJRFF6VkRJek5TQTNPRlF5TmpBZ01UTTNVVEkyTXlBeE5Ea2dNalkxSURFMU1WUXlPRElnTVRVelVUTXdNaUF4TlRNZ016QXlJREUwTTFFek1ESWdNVE0xSURJNU15QXhNVEpVTWpZNElEWXhWREl5TXlBeE1WUXhOakVnTFRFeFVURXlPU0F0TVRFZ01UQXlJREV3VkRjMElEYzBVVGMwSURreElEYzVJREV3TmxReE1qSWdNakl3VVRFMk1DQXpNakVnTVRZMklETTBNVlF4TnpNZ016Z3dVVEUzTXlBME1EUWdNVFUySURRd05FZ3hOVFJSTVRJMElEUXdOQ0E1T1NBek56RlVOakVnTWpnM1VUWXdJREk0TmlBMU9TQXlPRFJVTlRnZ01qZ3hWRFUySURJM09WUTFNeUF5TnpoVU5Ea2dNamM0VkRReElESTNPRWd5TjFFeU1TQXlPRFFnTWpFZ01qZzNXaUl2UGp4d1lYUm9JR2xrUFNKTlNsZ3RNVGN4TFZSRldDMUpMVEZFTkRWQ0lpQmtQU0pOTWpFZ01qZzNVVEl5SURJNU15QXlOQ0F6TUROVU16WWdNelF4VkRVMklETTRPRlE0T1NBME1qVlVNVE0xSURRME1sRXhOekVnTkRReUlERTVOU0EwTWpSVU1qSTFJRE01TUZReU16RWdNelk1VVRJek1TQXpOamNnTWpNeUlETTJOMHd5TkRNZ016YzRVVE13TkNBME5ESWdNemd5SURRME1sRTBNellnTkRReUlEUTJPU0EwTVRWVU5UQXpJRE16TmxRME5qVWdNVGM1VkRReU55QTFNbEUwTWpjZ01qWWdORFEwSURJMlVUUTFNQ0F5TmlBME5UTWdNamRSTkRneUlETXlJRFV3TlNBMk5WUTFOREFnTVRRMVVUVTBNaUF4TlRNZ05UWXdJREUxTTFFMU9EQWdNVFV6SURVNE1DQXhORFZSTlRnd0lERTBOQ0ExTnpZZ01UTXdVVFUyT0NBeE1ERWdOVFUwSURjelZEVXdPQ0F4TjFRME16a2dMVEV3VVRNNU1pQXRNVEFnTXpjeElERTNWRE0xTUNBM00xRXpOVEFnT1RJZ016ZzJJREU1TTFRME1qTWdNelExVVRReU15QTBNRFFnTXpjNUlEUXdORWd6TnpSUk1qZzRJRFF3TkNBeU1qa2dNekF6VERJeU1pQXlPVEZNTVRnNUlERTFOMUV4TlRZZ01qWWdNVFV4SURFMlVURXpPQ0F0TVRFZ01UQTRJQzB4TVZFNU5TQXRNVEVnT0RjZ0xUVlVOellnTjFRM05DQXhOMUUzTkNBek1DQXhNVElnTVRnd1ZERTFNaUF6TkROUk1UVXpJRE0wT0NBeE5UTWdNelkyVVRFMU15QTBNRFVnTVRJNUlEUXdOVkU1TVNBME1EVWdOallnTXpBMVVUWXdJREk0TlNBMk1DQXlPRFJSTlRnZ01qYzRJRFF4SURJM09FZ3lOMUV5TVNBeU9EUWdNakVnTWpnM1dpSXZQanh3WVhSb0lHbGtQU0pOU2xndE1UY3hMVlJGV0MxSkxURkVORFU1SWlCa1BTSk5NVEUzSURVNVVURXhOeUF5TmlBeE5ESWdNalpSTVRjNUlESTJJREl3TlNBeE16RlJNakV4SURFMU1TQXlNVFVnTVRVeVVUSXhOeUF4TlRNZ01qSTFJREUxTTBneU1qbFJNak00SURFMU15QXlOREVnTVRVelZESTBOaUF4TlRGVU1qUTRJREUwTkZFeU5EY2dNVE00SURJME5TQXhNamhVTWpNMElEa3dWREl4TkNBME0xUXhPRE1nTmxReE16Y2dMVEV4VVRFd01TQXRNVEVnTnpBZ01URlVNemdnT0RWUk16Z2dPVGNnTXprZ01UQXlUREV3TkNBek5qQlJNVFkzSURZeE5TQXhOamNnTmpJelVURTJOeUEyTWpZZ01UWTJJRFl5T0ZReE5qSWdOak15VkRFMU55QTJNelJVTVRRNUlEWXpOVlF4TkRFZ05qTTJWREV6TWlBMk16ZFVNVEl5SURZek4xRXhNVElnTmpNM0lERXdPU0EyTXpkVU1UQXhJRFl6T0ZRNU5TQTJOREZVT1RRZ05qUTNVVGswSURZME9TQTVOaUEyTmpGUk1UQXhJRFk0TUNBeE1EY2dOamd5VkRFM09TQTJPRGhSTVRrMElEWTRPU0F5TVRNZ05qa3dWREkwTXlBMk9UTlVNalUwSURZNU5GRXlOallnTmprMElESTJOaUEyT0RaUk1qWTJJRFkzTlNBeE9UTWdNemcyVkRFeE9DQTRNMUV4TVRnZ09ERWdNVEU0SURjMVZERXhOeUEyTlZZMU9Wb2lMejQ4Y0dGMGFDQnBaRDBpVFVwWUxURTNNUzFVUlZndFRpMHpSQ0lnWkQwaVRUVTJJRE0wTjFFMU5pQXpOakFnTnpBZ016WTNTRGN3TjFFM01qSWdNelU1SURjeU1pQXpORGRSTnpJeUlETXpOaUEzTURnZ016STRURE01TUNBek1qZElOekpSTlRZZ016TXlJRFUySURNME4xcE5OVFlnTVRVelVUVTJJREUyT0NBM01pQXhOek5JTnpBNFVUY3lNaUF4TmpNZ056SXlJREUxTTFFM01qSWdNVFF3SURjd055QXhNek5JTnpCUk5UWWdNVFF3SURVMklERTFNMW9pTHo0OGNHRjBhQ0JwWkQwaVRVcFlMVEUzTVMxVVJWZ3RUaTB6TWlJZ1pEMGlUVEV3T1NBME1qbFJPRElnTkRJNUlEWTJJRFEwTjFRMU1DQTBPVEZSTlRBZ05UWXlJREV3TXlBMk1UUlVNak0xSURZMk5sRXpNallnTmpZMklETTROeUEyTVRCVU5EUTVJRFEyTlZFME5Ea2dOREl5SURReU9TQXpPRE5VTXpneElETXhOVlF6TURFZ01qUXhVVEkyTlNBeU1UQWdNakF4SURFME9Vd3hORElnT1ROTU1qRTRJRGt5VVRNM05TQTVNaUF6T0RVZ09UZFJNemt5SURrNUlEUXdPU0F4T0RaV01UZzVTRFEwT1ZZeE9EWlJORFE0SURFNE15QTBNellnT1RWVU5ESXhJRE5XTUVnMU1GWXhPVll6TVZFMU1DQXpPQ0ExTmlBME5sUTROaUE0TVZFeE1UVWdNVEV6SURFek5pQXhNemRSTVRRMUlERTBOeUF4TnpBZ01UYzBWREl3TkNBeU1URlVNak16SURJME5GUXlOakVnTWpjNFZESTROQ0F6TURoVU16QTFJRE0wTUZRek1qQWdNelk1VkRNek15QTBNREZVTXpRd0lEUXpNVlF6TkRNZ05EWTBVVE0wTXlBMU1qY2dNekE1SURVM00xUXlNVElnTmpFNVVURTNPU0EyTVRrZ01UVTBJRFl3TWxReE1Ua2dOVFk1VkRFd09TQTFOVEJSTVRBNUlEVTBPU0F4TVRRZ05UUTVVVEV6TWlBMU5Ea2dNVFV4SURVek5WUXhOekFnTkRnNVVURTNNQ0EwTmpRZ01UVTBJRFEwTjFReE1Ea2dOREk1V2lJdlBqeHdZWFJvSUdsa1BTSk5TbGd0TVRjeExWUkZXQzFPTFVRM0lpQmtQU0pOTmpNd0lESTVVVFl6TUNBNUlEWXdPU0E1VVRZd05DQTVJRFU0TnlBeU5WUTBPVE1nTVRFNFRETTRPU0F5TWpKTU1qZzBJREV4TjFFeE56Z2dNVE1nTVRjMUlERXhVVEUzTVNBNUlERTJPQ0E1VVRFMk1DQTVJREUxTkNBeE5WUXhORGNnTWpsUk1UUTNJRE0ySURFMk1TQTFNVlF5TlRVZ01UUTJURE0xT1NBeU5UQk1NalUxSURNMU5GRXhOelFnTkRNMUlERTJNU0EwTkRsVU1UUTNJRFEzTVZFeE5EY2dORGd3SURFMU15QTBPRFZVTVRZNElEUTVNRkV4TnpNZ05Ea3dJREUzTlNBME9EbFJNVGM0SURRNE55QXlPRFFnTXpnelRETTRPU0F5TnpoTU5Ea3pJRE00TWxFMU56QWdORFU1SURVNE55QTBOelZVTmpBNUlEUTVNVkUyTXpBZ05Ea3hJRFl6TUNBME56RlJOak13SURRMk5DQTJNakFnTkRVelZEVXlNaUF6TlRWTU5ERTRJREkxTUV3MU1qSWdNVFExVVRZd05pQTJNU0EyTVRnZ05EaFVOak13SURJNVdpSXZQanh3WVhSb0lHbGtQU0pOU2xndE1UY3hMVlJGV0MxSkxURkVORFl4SWlCa1BTSk5NallnTXpnMVVURTVJRE01TWlBeE9TQXpPVFZSTVRrZ016azVJREl5SURReE1WUXlOeUEwTWpWUk1qa2dORE13SURNMklEUXpNRlE0TnlBME16RklNVFF3VERFMU9TQTFNVEZSTVRZeUlEVXlNaUF4TmpZZ05UUXdWREUzTXlBMU5qWlVNVGM1SURVNE5sUXhPRGNnTmpBelZERTVOeUEyTVRWVU1qRXhJRFl5TkZReU1qa2dOakkyVVRJME55QTJNalVnTWpVMElEWXhOVlF5TmpFZ05UazJVVEkyTVNBMU9Ea2dNalV5SURVME9WUXlNeklnTkRjd1RESXlNaUEwTXpOUk1qSXlJRFF6TVNBeU56SWdORE14U0RNeU0xRXpNekFnTkRJMElETXpNQ0EwTWpCUk16TXdJRE01T0NBek1UY2dNemcxU0RJeE1Fd3hOelFnTWpRd1VURXpOU0E0TUNBeE16VWdOamhSTVRNMUlESTJJREUyTWlBeU5sRXhPVGNnTWpZZ01qTXdJRFl3VkRJNE15QXhORFJSTWpnMUlERTFNQ0F5T0RnZ01UVXhWRE13TXlBeE5UTklNekEzVVRNeU1pQXhOVE1nTXpJeUlERTBOVkV6TWpJZ01UUXlJRE14T1NBeE16TlJNekUwSURFeE55QXpNREVnT1RWVU1qWTNJRFE0VkRJeE5pQTJWREUxTlNBdE1URlJNVEkxSUMweE1TQTVPQ0EwVkRVNUlEVTJVVFUzSURZMElEVTNJRGd6VmpFd01VdzVNaUF5TkRGUk1USTNJRE00TWlBeE1qZ2dNemd6VVRFeU9DQXpPRFVnTnpjZ016ZzFTREkyV2lJdlBqeHdZWFJvSUdsa1BTSk5TbGd0TVRjeExWUkZXQzFKTFRJeE1FVWlJR1E5SWsweE16Y2dOamd6VVRFek9DQTJPRE1nTWpBNUlEWTRPRlF5T0RJZ05qazBVVEk1TkNBMk9UUWdNamswSURZNE5WRXlPVFFnTmpjMElESTFPQ0ExTXpSUk1qSXdJRE00TmlBeU1qQWdNemd6VVRJeU1DQXpPREVnTWpJM0lETTRPRkV5T0RnZ05EUXlJRE0xTnlBME5ESlJOREV4SURRME1pQTBORFFnTkRFMVZEUTNPQ0F6TXpaUk5EYzRJREk0TlNBME5EQWdNVGM0VkRRd01pQTFNRkUwTURNZ016WWdOREEzSURNeFZEUXlNaUF5TmxFME5UQWdNallnTkRjMElEVTJWRFV4TXlBeE16aFJOVEUySURFME9TQTFNVGtnTVRVeFZEVXpOU0F4TlROUk5UVTFJREUxTXlBMU5UVWdNVFExVVRVMU5TQXhORFFnTlRVeElERXpNRkUxTXpVZ056RWdOVEF3SURNelVUUTJOaUF0TVRBZ05ERTVJQzB4TUVnME1UUlJNelkzSUMweE1DQXpORFlnTVRkVU16STFJRGMwVVRNeU5TQTVNQ0F6TmpFZ01Ua3lWRE01T0NBek5EVlJNems0SURRd05DQXpOVFFnTkRBMFNETTBPVkV5TmpZZ05EQTBJREl3TlNBek1EWk1NVGs0SURJNU0wd3hOalFnTVRVNFVURXpNaUF5T0NBeE1qY2dNVFpSTVRFMElDMHhNU0E0TXlBdE1URlJOamtnTFRFeElEVTVJQzB5VkRRNElERTJVVFE0SURNd0lERXlNU0F6TWpCTU1UazFJRFl4TmxFeE9UVWdOakk1SURFNE9DQTJNekpVTVRRNUlEWXpOMGd4TWpoUk1USXlJRFkwTXlBeE1qSWdOalExVkRFeU5DQTJOalJSTVRJNUlEWTRNeUF4TXpjZ05qZ3pXaUl2UGp4d1lYUm9JR2xrUFNKTlNsZ3RNVGN4TFZSRldDMUpMVEZFTkRWRElpQmtQU0pOTWpBeElDMHhNVkV4TWpZZ0xURXhJRGd3SURNNFZETTBJREUxTmxFek5DQXlNakVnTmpRZ01qYzVWREUwTmlBek9EQlJNakl5SURRME1TQXpNREVnTkRReFVUTXpNeUEwTkRFZ016UXhJRFEwTUZFek5UUWdORE0zSURNMk55QTBNek5VTkRBeUlEUXhOMVEwTXpnZ016ZzNWRFEyTkNBek16aFVORGMySURJMk9GRTBOellnTVRZeElETTVNQ0EzTlZReU1ERWdMVEV4V2sweE1qRWdNVEl3VVRFeU1TQTNNQ0F4TkRjZ05EaFVNakEySURJMlVUSTFNQ0F5TmlBeU9Ea2dOVGhVTXpVeElERTBNbEV6TmpBZ01UWXpJRE0zTkNBeU1UWlVNemc0SURNd09GRXpPRGdnTXpVeUlETTNNQ0F6TnpWUk16UTJJRFF3TlNBek1EWWdOREExVVRJME15QTBNRFVnTVRrMUlETTBOMUV4TlRnZ016QXpJREUwTUNBeU16QlVNVEl4SURFeU1Gb2lMejQ4Y0dGMGFDQnBaRDBpVFVwWUxURTNNUzFVUlZndFNTMHhSRFEyTmlJZ1pEMGlUVEl4SURJNE4xRXlNU0F6TURFZ016WWdNek0xVkRnMElEUXdObFF4TlRnZ05EUXlVVEU1T1NBME5ESWdNakkwSURReE9WUXlOVEFnTXpVMVVUSTBPQ0F6TXpZZ01qUTNJRE16TkZFeU5EY2dNek14SURJek1TQXlPRGhVTVRrNElERTVNVlF4T0RJZ01UQTFVVEU0TWlBMk1pQXhPVFlnTkRWVU1qTTRJREkzVVRJMk1TQXlOeUF5T0RFZ016aFVNekV5SURZeFZETXpPU0E1TkZFek16a2dPVFVnTXpRMElERXhORlF6TlRnZ01UY3pWRE0zTnlBeU5EZFJOREUxSURNNU55QTBNVGtnTkRBMFVUUXpNaUEwTXpFZ05EWXlJRFF6TVZFME56VWdORE14SURRNE15QTBNalJVTkRrMElEUXhNbFEwT1RZZ05EQXpVVFE1TmlBek9UQWdORFEzSURFNU0xUXpPVEVnTFRJelVUTTJNeUF0TVRBMklESTVOQ0F0TVRVMVZERTFOaUF0TWpBMVVURXhNU0F0TWpBMUlEYzNJQzB4T0ROVU5ETWdMVEV4TjFFME15QXRPVFVnTlRBZ0xUZ3dWRFk1SUMwMU9GUTRPU0F0TkRoVU1UQTJJQzAwTlZFeE5UQWdMVFExSURFMU1DQXRPRGRSTVRVd0lDMHhNRGNnTVRNNElDMHhNakpVTVRFMUlDMHhOREpVTVRBeUlDMHhORGRNT1RrZ0xURTBPRkV4TURFZ0xURTFNeUF4TVRnZ0xURTJNRlF4TlRJZ0xURTJOMGd4TmpCUk1UYzNJQzB4TmpjZ01UZzJJQzB4TmpWUk1qRTVJQzB4TlRZZ01qUTNJQzB4TWpkVU1qa3dJQzAyTlZRek1UTWdMVGxVTXpJeElESXhURE14TlNBeE4xRXpNRGtnTVRNZ01qazJJRFpVTWpjd0lDMDJVVEkxTUNBdE1URWdNak14SUMweE1WRXhPRFVnTFRFeElERTFNQ0F4TVZReE1EUWdPREpSTVRBeklEZzVJREV3TXlBeE1UTlJNVEF6SURFM01DQXhNemdnTWpZeVZERTNNeUF6TnpsUk1UY3pJRE00TUNBeE56TWdNemd4VVRFM015QXpPVEFnTVRjeklETTVNMVF4TmprZ05EQXdWREUxT0NBME1EUklNVFUwVVRFek1TQTBNRFFnTVRFeUlETTROVlE0TWlBek5EUlVOalVnTXpBeVZEVTNJREk0TUZFMU5TQXlOemdnTkRFZ01qYzRTREkzVVRJeElESTROQ0F5TVNBeU9EZGFJaTgrUEhCaGRHZ2dhV1E5SWsxS1dDMHhOekV0VkVWWUxVa3RNVVEwTlVRaUlHUTlJazB5TXlBeU9EZFJNalFnTWprd0lESTFJREk1TlZRek1DQXpNVGRVTkRBZ016UTRWRFUxSURNNE1WUTNOU0EwTVRGVU1UQXhJRFF6TTFReE16UWdORFF5VVRJd09TQTBORElnTWpNd0lETTNPRXd5TkRBZ016ZzNVVE13TWlBME5ESWdNelU0SURRME1sRTBNak1nTkRReUlEUTJNQ0F6T1RWVU5EazNJREk0TVZFME9UY2dNVGN6SURReU1TQTRNbFF5TkRrZ0xURXdVVEl5TnlBdE1UQWdNakV3SUMwMFVURTVPU0F4SURFNE55QXhNVlF4TmpnZ01qaE1NVFl4SURNMlVURTJNQ0F6TlNBeE16a2dMVFV4VkRFeE9DQXRNVE00VVRFeE9DQXRNVFEwSURFeU5pQXRNVFExVkRFMk15QXRNVFE0U0RFNE9GRXhPVFFnTFRFMU5TQXhPVFFnTFRFMU4xUXhPVEVnTFRFM05WRXhPRGdnTFRFNE55QXhPRFVnTFRFNU1GUXhOeklnTFRFNU5GRXhOekFnTFRFNU5DQXhOakVnTFRFNU5GUXhNamNnTFRFNU0xUTJOU0F0TVRreVVTMDFJQzB4T1RJZ0xUSTBJQzB4T1RSSUxUTXlVUzB6T1NBdE1UZzNJQzB6T1NBdE1UZ3pVUzB6TnlBdE1UVTJJQzB5TmlBdE1UUTRTQzAyVVRJNElDMHhORGNnTXpNZ0xURXpObEV6TmlBdE1UTXdJRGswSURFd00xUXhOVFVnTXpVd1VURTFOaUF6TlRVZ01UVTJJRE0yTkZFeE5UWWdOREExSURFek1TQTBNRFZSTVRBNUlEUXdOU0E1TkNBek56ZFVOekVnTXpFMlZEVTVJREk0TUZFMU55QXlOemdnTkRNZ01qYzRTREk1VVRJeklESTROQ0F5TXlBeU9EZGFUVEUzT0NBeE1ESlJNakF3SURJMklESTFNaUF5TmxFeU9ESWdNallnTXpFd0lEUTVWRE0xTmlBeE1EZFJNemMwSURFME1TQXpPVElnTWpFMVZEUXhNU0F6TWpWV016TXhVVFF4TVNBME1EVWdNelV3SURRd05WRXpNemtnTkRBMUlETXlPQ0EwTURKVU16QTJJRE01TTFReU9EWWdNemd3VkRJMk9TQXpOalZVTWpVMElETTFNRlF5TkRNZ016TTJWREl6TlNBek1qWk1Nak15SURNeU1sRXlNeklnTXpJeElESXlPU0F6TURoVU1qRTRJREkyTkZReU1EUWdNakV5VVRFM09DQXhNRFlnTVRjNElERXdNbG9pTHo0OGNHRjBhQ0JwWkQwaVRVcFlMVEUzTVMxVVJWZ3RTUzB4UkRRMU1DSWdaRDBpVFRNMElERTFPVkV6TkNBeU5qZ2dNVEl3SURNMU5WUXpNRFlnTkRReVVUTTJNaUEwTkRJZ016azBJRFF4T0ZRME1qY2dNelUxVVRReU55QXpNallnTkRBNElETXdObFF6TmpBZ01qZzFVVE0wTVNBeU9EVWdNek13SURJNU5WUXpNVGtnTXpJMVZETXpNQ0F6TlRsVU16VXlJRE00TUZRek5qWWdNemcyU0RNMk4xRXpOamNnTXpnNElETTJNU0F6T1RKVU16UXdJRFF3TUZRek1EWWdOREEwVVRJM05pQTBNRFFnTWpRNUlETTVNRkV5TWpnZ016Z3hJREl3TmlBek5UbFJNVFl5SURNeE5TQXhORElnTWpNMVZERXlNU0F4TVRsUk1USXhJRGN6SURFME55QTFNRkV4TmprZ01qWWdNakExSURJMlNESXdPVkV6TWpFZ01qWWdNemswSURFeE1WRTBNRE1nTVRJeElEUXdOaUF4TWpGUk5ERXdJREV5TVNBME1Ua2dNVEV5VkRReU9TQTVPRlEwTWpBZ09ETlVNemt4SURVMVZETTBOaUF5TlZReU9ESWdNRlF5TURJZ0xURXhVVEV5TnlBdE1URWdPREVnTXpkVU16UWdNVFU1V2lJdlBqeHdZWFJvSUdsa1BTSk5TbGd0TVRjeExWUkZXQzFPTFRKQ0lpQmtQU0pOTlRZZ01qTTNWRFUySURJMU1GUTNNQ0F5TnpCSU16WTVWalF5TUV3ek56QWdOVGN3VVRNNE1DQTFPRE1nTXpnNUlEVTRNMUUwTURJZ05UZ3pJRFF3T1NBMU5qaFdNamN3U0Rjd04xRTNNaklnTWpZeUlEY3lNaUF5TlRCVU56QTNJREl6TUVnME1EbFdMVFk0VVRRd01TQXRPRElnTXpreElDMDRNa2d6T0RsSU16ZzNVVE0zTlNBdE9ESWdNelk1SUMwMk9GWXlNekJJTnpCUk5UWWdNak0zSURVMklESTFNRm9pTHo0OEwyUmxabk0rUEdjZ2MzUnliMnRsUFNKamRYSnlaVzUwUTI5c2IzSWlJR1pwYkd3OUltTjFjbkpsYm5SRGIyeHZjaUlnYzNSeWIydGxMWGRwWkhSb1BTSXdJaUIwY21GdWMyWnZjbTA5SW5OallXeGxLREVzTFRFcElqNDhaeUJrWVhSaExXMXRiQzF1YjJSbFBTSnRZWFJvSWo0OFp5QmtZWFJoTFcxdGJDMXViMlJsUFNKdGFTSStQSFZ6WlNCa1lYUmhMV005SWpGRU5EVTBJaUI0YkdsdWF6cG9jbVZtUFNJalRVcFlMVEUzTVMxVVJWZ3RTUzB4UkRRMU5DSXZQand2Wno0OFp5QmtZWFJoTFcxdGJDMXViMlJsUFNKdGFTSWdkSEpoYm5ObWIzSnRQU0owY21GdWMyeGhkR1VvTkRjM0xEQXBJajQ4ZFhObElHUmhkR0V0WXowaU1VUTBOVVlpSUhoc2FXNXJPbWh5WldZOUlpTk5TbGd0TVRjeExWUkZXQzFKTFRGRU5EVkdJaTgrUEM5blBqeG5JR1JoZEdFdGJXMXNMVzV2WkdVOUltMXBJaUIwY21GdWMyWnZjbTA5SW5SeVlXNXpiR0YwWlNnNU1qZ3NNQ2tpUGp4MWMyVWdaR0YwWVMxalBTSXhSRFEwUlNJZ2VHeHBibXM2YUhKbFpqMGlJMDFLV0MweE56RXRWRVZZTFVrdE1VUTBORVVpTHo0OEwyYytQR2NnWkdGMFlTMXRiV3d0Ym05a1pUMGliV2tpSUhSeVlXNXpabTl5YlQwaWRISmhibk5zWVhSbEtERTBOVGNzTUNraVBqeDFjMlVnWkdGMFlTMWpQU0l4UkRRMU1TSWdlR3hwYm1zNmFISmxaajBpSTAxS1dDMHhOekV0VkVWWUxVa3RNVVEwTlRFaUx6NDhMMmMrUEdjZ1pHRjBZUzF0Yld3dGJtOWtaVDBpYlhOMVlpSWdkSEpoYm5ObWIzSnRQU0owY21GdWMyeGhkR1VvTVRrM055d3dLU0krUEdjZ1pHRjBZUzF0Yld3dGJtOWtaVDBpYldraVBqeDFjMlVnWkdGMFlTMWpQU0l4UkRRMU1pSWdlR3hwYm1zNmFISmxaajBpSTAxS1dDMHhOekV0VkVWWUxVa3RNVVEwTlRJaUx6NDhMMmMrUEdjZ1pHRjBZUzF0Yld3dGJtOWtaVDBpVkdWWVFYUnZiU0lnZEhKaGJuTm1iM0p0UFNKMGNtRnVjMnhoZEdVb05EazVMQzB4TlRBcElITmpZV3hsS0RBdU56QTNLU0lnWkdGMFlTMXRhbmd0ZEdWNFkyeGhjM005SWs5U1JDSStQR2NnWkdGMFlTMXRiV3d0Ym05a1pUMGliV2tpUGp4MWMyVWdaR0YwWVMxalBTSXhSRFExTXlJZ2VHeHBibXM2YUhKbFpqMGlJMDFLV0MweE56RXRWRVZZTFVrdE1VUTBOVE1pTHo0OEwyYytQR2NnWkdGMFlTMXRiV3d0Ym05a1pUMGliV2tpSUhSeVlXNXpabTl5YlQwaWRISmhibk5zWVhSbEtEVTFNQ3d3S1NJK1BIVnpaU0JrWVhSaExXTTlJakZFTkRVMklpQjRiR2x1YXpwb2NtVm1QU0lqVFVwWUxURTNNUzFVUlZndFNTMHhSRFExTmlJdlBqd3ZaejQ4WnlCa1lYUmhMVzF0YkMxdWIyUmxQU0p0YVNJZ2RISmhibk5tYjNKdFBTSjBjbUZ1YzJ4aGRHVW9PRGsxTERBcElqNDhkWE5sSUdSaGRHRXRZejBpTVVRME5VSWlJSGhzYVc1ck9taHlaV1k5SWlOTlNsZ3RNVGN4TFZSRldDMUpMVEZFTkRWQ0lpOCtQQzluUGp4bklHUmhkR0V0Ylcxc0xXNXZaR1U5SW0xcElpQjBjbUZ1YzJadmNtMDlJblJ5WVc1emJHRjBaU2d4TkRrMUxEQXBJajQ4ZFhObElHUmhkR0V0WXowaU1VUTBORVVpSUhoc2FXNXJPbWh5WldZOUlpTk5TbGd0TVRjeExWUkZXQzFKTFRGRU5EUkZJaTgrUEM5blBqeG5JR1JoZEdFdGJXMXNMVzV2WkdVOUltMXBJaUIwY21GdWMyWnZjbTA5SW5SeVlXNXpiR0YwWlNneU1ESTBMREFwSWo0OGRYTmxJR1JoZEdFdFl6MGlNVVEwTlRraUlIaHNhVzVyT21oeVpXWTlJaU5OU2xndE1UY3hMVlJGV0MxSkxURkVORFU1SWk4K1BDOW5Qand2Wno0OEwyYytQR2NnWkdGMFlTMXRiV3d0Ym05a1pUMGliVzhpSUhSeVlXNXpabTl5YlQwaWRISmhibk5zWVhSbEtEUTBORFV1Tnl3d0tTSStQSFZ6WlNCa1lYUmhMV005SWpORUlpQjRiR2x1YXpwb2NtVm1QU0lqVFVwWUxURTNNUzFVUlZndFRpMHpSQ0l2UGp3dlp6NDhaeUJrWVhSaExXMXRiQzF1YjJSbFBTSnRabkpoWXlJZ2RISmhibk5tYjNKdFBTSjBjbUZ1YzJ4aGRHVW9OVFV3TVM0MUxEQXBJajQ4WnlCa1lYUmhMVzF0YkMxdWIyUmxQU0p0Y205M0lpQjBjbUZ1YzJadmNtMDlJblJ5WVc1emJHRjBaU2d5TWpBc056VTFLU0krUEdjZ1pHRjBZUzF0Yld3dGJtOWtaVDBpYlc0aVBqeDFjMlVnWkdGMFlTMWpQU0l6TWlJZ2VHeHBibXM2YUhKbFpqMGlJMDFLV0MweE56RXRWRVZZTFU0dE16SWlMejQ4TDJjK1BHY2daR0YwWVMxdGJXd3RibTlrWlQwaWJXOGlJSFJ5WVc1elptOXliVDBpZEhKaGJuTnNZWFJsS0RjeU1pNHlMREFwSWo0OGRYTmxJR1JoZEdFdFl6MGlSRGNpSUhoc2FXNXJPbWh5WldZOUlpTk5TbGd0TVRjeExWUkZXQzFPTFVRM0lpOCtQQzluUGp4bklHUmhkR0V0Ylcxc0xXNXZaR1U5SW0xcElpQjBjbUZ1YzJadmNtMDlJblJ5WVc1emJHRjBaU2d4TnpJeUxqUXNNQ2tpUGp4MWMyVWdaR0YwWVMxalBTSXhSRFExTkNJZ2VHeHBibXM2YUhKbFpqMGlJMDFLV0MweE56RXRWRVZZTFVrdE1VUTBOVFFpTHo0OEwyYytQR2NnWkdGMFlTMXRiV3d0Ym05a1pUMGliV2tpSUhSeVlXNXpabTl5YlQwaWRISmhibk5zWVhSbEtESXhPVGt1TkN3d0tTSStQSFZ6WlNCa1lYUmhMV005SWpGRU5EVkdJaUI0YkdsdWF6cG9jbVZtUFNJalRVcFlMVEUzTVMxVVJWZ3RTUzB4UkRRMVJpSXZQand2Wno0OFp5QmtZWFJoTFcxdGJDMXViMlJsUFNKdGFTSWdkSEpoYm5ObWIzSnRQU0owY21GdWMyeGhkR1VvTWpZMU1DNDBMREFwSWo0OGRYTmxJR1JoZEdFdFl6MGlNVVEwTkVVaUlIaHNhVzVyT21oeVpXWTlJaU5OU2xndE1UY3hMVlJGV0MxSkxURkVORFJGSWk4K1BDOW5QanhuSUdSaGRHRXRiVzFzTFc1dlpHVTlJbTFwSWlCMGNtRnVjMlp2Y20wOUluUnlZVzV6YkdGMFpTZ3pNVGM1TGpRc01Da2lQangxYzJVZ1pHRjBZUzFqUFNJeFJEUTFNU0lnZUd4cGJtczZhSEpsWmowaUkwMUtXQzB4TnpFdFZFVllMVWt0TVVRME5URWlMejQ4TDJjK1BHY2daR0YwWVMxdGJXd3RibTlrWlQwaWJYTjFZaUlnZEhKaGJuTm1iM0p0UFNKMGNtRnVjMnhoZEdVb016WTVPUzQwTERBcElqNDhaeUJrWVhSaExXMXRiQzF1YjJSbFBTSnRhU0krUEhWelpTQmtZWFJoTFdNOUlqRkVORFV5SWlCNGJHbHVhenBvY21WbVBTSWpUVXBZTFRFM01TMVVSVmd0U1MweFJEUTFNaUl2UGp3dlp6NDhaeUJrWVhSaExXMXRiQzF1YjJSbFBTSlVaVmhCZEc5dElpQjBjbUZ1YzJadmNtMDlJblJ5WVc1emJHRjBaU2cwT1Rrc0xURTFNQ2tnYzJOaGJHVW9NQzQzTURjcElpQmtZWFJoTFcxcWVDMTBaWGhqYkdGemN6MGlUMUpFSWo0OFp5QmtZWFJoTFcxdGJDMXViMlJsUFNKdGFTSStQSFZ6WlNCa1lYUmhMV005SWpGRU5EWXhJaUI0YkdsdWF6cG9jbVZtUFNJalRVcFlMVEUzTVMxVVJWZ3RTUzB4UkRRMk1TSXZQand2Wno0OFp5QmtZWFJoTFcxdGJDMXViMlJsUFNKdGFTSWdkSEpoYm5ObWIzSnRQU0owY21GdWMyeGhkR1VvTXpZeExEQXBJajQ4ZFhObElHUmhkR0V0WXowaU1qRXdSU0lnZUd4cGJtczZhSEpsWmowaUkwMUtXQzB4TnpFdFZFVllMVWt0TWpFd1JTSXZQand2Wno0OFp5QmtZWFJoTFcxdGJDMXViMlJsUFNKdGFTSWdkSEpoYm5ObWIzSnRQU0owY21GdWMyeGhkR1VvT1RNM0xEQXBJajQ4ZFhObElHUmhkR0V0WXowaU1VUTBOVElpSUhoc2FXNXJPbWh5WldZOUlpTk5TbGd0TVRjeExWUkZXQzFKTFRGRU5EVXlJaTgrUEM5blBqeG5JR1JoZEdFdGJXMXNMVzV2WkdVOUltMXBJaUIwY21GdWMyWnZjbTA5SW5SeVlXNXpiR0YwWlNneE5EQXpMREFwSWo0OGRYTmxJR1JoZEdFdFl6MGlNVVEwTlVNaUlIaHNhVzVyT21oeVpXWTlJaU5OU2xndE1UY3hMVlJGV0MxSkxURkVORFZESWk4K1BDOW5QanhuSUdSaGRHRXRiVzFzTFc1dlpHVTlJbTFwSWlCMGNtRnVjMlp2Y20wOUluUnlZVzV6YkdGMFpTZ3hPRGc0TERBcElqNDhkWE5sSUdSaGRHRXRZejBpTVVRME5VWWlJSGhzYVc1ck9taHlaV1k5SWlOTlNsZ3RNVGN4TFZSRldDMUpMVEZFTkRWR0lpOCtQQzluUGp4bklHUmhkR0V0Ylcxc0xXNXZaR1U5SW0xcElpQjBjbUZ1YzJadmNtMDlJblJ5WVc1emJHRjBaU2d5TXpNNUxEQXBJajQ4ZFhObElHUmhkR0V0WXowaU1VUTBOallpSUhoc2FXNXJPbWh5WldZOUlpTk5TbGd0TVRjeExWUkZXQzFKTFRGRU5EWTJJaTgrUEM5blBqd3ZaejQ4TDJjK1BHY2daR0YwWVMxdGJXd3RibTlrWlQwaWJXOGlJSFJ5WVc1elptOXliVDBpZEhKaGJuTnNZWFJsS0RZME56RXVNU3d3S1NJK1BIVnpaU0JrWVhSaExXTTlJa1EzSWlCNGJHbHVhenBvY21WbVBTSWpUVXBZTFRFM01TMVVSVmd0VGkxRU55SXZQand2Wno0OFp5QmtZWFJoTFcxdGJDMXViMlJsUFNKdGFTSWdkSEpoYm5ObWIzSnRQU0owY21GdWMyeGhkR1VvTnpRM01TNHpMREFwSWo0OGRYTmxJR1JoZEdFdFl6MGlNVVEwTlRRaUlIaHNhVzVyT21oeVpXWTlJaU5OU2xndE1UY3hMVlJGV0MxSkxURkVORFUwSWk4K1BDOW5QanhuSUdSaGRHRXRiVzFzTFc1dlpHVTlJbTFwSWlCMGNtRnVjMlp2Y20wOUluUnlZVzV6YkdGMFpTZzNPVFE0TGpNc01Da2lQangxYzJVZ1pHRjBZUzFqUFNJeFJEUTFSaUlnZUd4cGJtczZhSEpsWmowaUkwMUtXQzB4TnpFdFZFVllMVWt0TVVRME5VWWlMejQ4TDJjK1BHY2daR0YwWVMxdGJXd3RibTlrWlQwaWJXa2lJSFJ5WVc1elptOXliVDBpZEhKaGJuTnNZWFJsS0Rnek9Ua3VNeXd3S1NJK1BIVnpaU0JrWVhSaExXTTlJakZFTkRSRklpQjRiR2x1YXpwb2NtVm1QU0lqVFVwWUxURTNNUzFVUlZndFNTMHhSRFEwUlNJdlBqd3ZaejQ4WnlCa1lYUmhMVzF0YkMxdWIyUmxQU0p0YVNJZ2RISmhibk5tYjNKdFBTSjBjbUZ1YzJ4aGRHVW9PRGt5T0M0ekxEQXBJajQ4ZFhObElHUmhkR0V0WXowaU1VUTBOVEVpSUhoc2FXNXJPbWh5WldZOUlpTk5TbGd0TVRjeExWUkZXQzFKTFRGRU5EVXhJaTgrUEM5blBqeG5JR1JoZEdFdGJXMXNMVzV2WkdVOUltMXpkV0lpSUhSeVlXNXpabTl5YlQwaWRISmhibk5zWVhSbEtEazBORGd1TXl3d0tTSStQR2NnWkdGMFlTMXRiV3d0Ym05a1pUMGliV2tpUGp4MWMyVWdaR0YwWVMxalBTSXhSRFExTWlJZ2VHeHBibXM2YUhKbFpqMGlJMDFLV0MweE56RXRWRVZZTFVrdE1VUTBOVElpTHo0OEwyYytQR2NnWkdGMFlTMXRiV3d0Ym05a1pUMGlWR1ZZUVhSdmJTSWdkSEpoYm5ObWIzSnRQU0owY21GdWMyeGhkR1VvTkRrNUxDMHhOVEFwSUhOallXeGxLREF1TnpBM0tTSWdaR0YwWVMxdGFuZ3RkR1Y0WTJ4aGMzTTlJazlTUkNJK1BHY2daR0YwWVMxdGJXd3RibTlrWlQwaWJXa2lQangxYzJVZ1pHRjBZUzFqUFNJeFJEUTFSQ0lnZUd4cGJtczZhSEpsWmowaUkwMUtXQzB4TnpFdFZFVllMVWt0TVVRME5VUWlMejQ4TDJjK1BHY2daR0YwWVMxdGJXd3RibTlrWlQwaWJXa2lJSFJ5WVc1elptOXliVDBpZEhKaGJuTnNZWFJsS0RVd015d3dLU0krUEhWelpTQmtZWFJoTFdNOUlqRkVORFZHSWlCNGJHbHVhenBvY21WbVBTSWpUVXBZTFRFM01TMVVSVmd0U1MweFJEUTFSaUl2UGp3dlp6NDhaeUJrWVhSaExXMXRiQzF1YjJSbFBTSnRhU0lnZEhKaGJuTm1iM0p0UFNKMGNtRnVjMnhoZEdVb09UVTBMREFwSWo0OGRYTmxJR1JoZEdFdFl6MGlNVVEwTkVVaUlIaHNhVzVyT21oeVpXWTlJaU5OU2xndE1UY3hMVlJGV0MxSkxURkVORFJGSWk4K1BDOW5QanhuSUdSaGRHRXRiVzFzTFc1dlpHVTlJbTFwSWlCMGNtRnVjMlp2Y20wOUluUnlZVzV6YkdGMFpTZ3hORGd6TERBcElqNDhkWE5sSUdSaGRHRXRZejBpTVVRME5UQWlJSGhzYVc1ck9taHlaV1k5SWlOTlNsZ3RNVGN4TFZSRldDMUpMVEZFTkRVd0lpOCtQQzluUGp4bklHUmhkR0V0Ylcxc0xXNXZaR1U5SW0xcElpQjBjbUZ1YzJadmNtMDlJblJ5WVc1emJHRjBaU2d4T1RFMkxEQXBJajQ4ZFhObElHUmhkR0V0WXowaU1VUTBOakVpSUhoc2FXNXJPbWh5WldZOUlpTk5TbGd0TVRjeExWUkZXQzFKTFRGRU5EWXhJaTgrUEM5blBqeG5JR1JoZEdFdGJXMXNMVzV2WkdVOUltMXBJaUIwY21GdWMyWnZjbTA5SW5SeVlXNXpiR0YwWlNneU1qYzNMREFwSWo0OGRYTmxJR1JoZEdFdFl6MGlNVVEwTlRZaUlIaHNhVzVyT21oeVpXWTlJaU5OU2xndE1UY3hMVlJGV0MxSkxURkVORFUySWk4K1BDOW5QanhuSUdSaGRHRXRiVzFzTFc1dlpHVTlJbTFwSWlCMGNtRnVjMlp2Y20wOUluUnlZVzV6YkdGMFpTZ3lOakl5TERBcElqNDhkWE5sSUdSaGRHRXRZejBpTVVRME5UQWlJSGhzYVc1ck9taHlaV1k5SWlOTlNsZ3RNVGN4TFZSRldDMUpMVEZFTkRVd0lpOCtQQzluUGp4bklHUmhkR0V0Ylcxc0xXNXZaR1U5SW0xcElpQjBjbUZ1YzJadmNtMDlJblJ5WVc1emJHRjBaU2d6TURVMUxEQXBJajQ4ZFhObElHUmhkR0V0WXowaU1VUTBOVElpSUhoc2FXNXJPbWh5WldZOUlpTk5TbGd0TVRjeExWUkZXQzFKTFRGRU5EVXlJaTgrUEM5blBqd3ZaejQ4TDJjK1BDOW5QanhuSUdSaGRHRXRiVzFzTFc1dlpHVTlJbTF5YjNjaUlIUnlZVzV6Wm05eWJUMGlkSEpoYm5Oc1lYUmxLREV3T0RFdU1pd3ROamcyS1NJK1BHY2daR0YwWVMxdGJXd3RibTlrWlQwaWJXa2lQangxYzJVZ1pHRjBZUzFqUFNJeFJEUTFOQ0lnZUd4cGJtczZhSEpsWmowaUkwMUtXQzB4TnpFdFZFVllMVWt0TVVRME5UUWlMejQ4TDJjK1BHY2daR0YwWVMxdGJXd3RibTlrWlQwaWJXa2lJSFJ5WVc1elptOXliVDBpZEhKaGJuTnNZWFJsS0RRM055d3dLU0krUEhWelpTQmtZWFJoTFdNOUlqRkVORFZHSWlCNGJHbHVhenBvY21WbVBTSWpUVXBZTFRFM01TMVVSVmd0U1MweFJEUTFSaUl2UGp3dlp6NDhaeUJrWVhSaExXMXRiQzF1YjJSbFBTSnRhU0lnZEhKaGJuTm1iM0p0UFNKMGNtRnVjMnhoZEdVb09USTRMREFwSWo0OGRYTmxJR1JoZEdFdFl6MGlNVVEwTkVVaUlIaHNhVzVyT21oeVpXWTlJaU5OU2xndE1UY3hMVlJGV0MxSkxURkVORFJGSWk4K1BDOW5QanhuSUdSaGRHRXRiVzFzTFc1dlpHVTlJbTFwSWlCMGNtRnVjMlp2Y20wOUluUnlZVzV6YkdGMFpTZ3hORFUzTERBcElqNDhkWE5sSUdSaGRHRXRZejBpTVVRME5URWlJSGhzYVc1ck9taHlaV1k5SWlOTlNsZ3RNVGN4TFZSRldDMUpMVEZFTkRVeElpOCtQQzluUGp4bklHUmhkR0V0Ylcxc0xXNXZaR1U5SW0xemRXSWlJSFJ5WVc1elptOXliVDBpZEhKaGJuTnNZWFJsS0RFNU56Y3NNQ2tpUGp4bklHUmhkR0V0Ylcxc0xXNXZaR1U5SW0xcElqNDhkWE5sSUdSaGRHRXRZejBpTVVRME5USWlJSGhzYVc1ck9taHlaV1k5SWlOTlNsZ3RNVGN4TFZSRldDMUpMVEZFTkRVeUlpOCtQQzluUGp4bklHUmhkR0V0Ylcxc0xXNXZaR1U5SWxSbFdFRjBiMjBpSUhSeVlXNXpabTl5YlQwaWRISmhibk5zWVhSbEtEUTVPU3d0TVRVd0tTQnpZMkZzWlNnd0xqY3dOeWtpSUdSaGRHRXRiV3A0TFhSbGVHTnNZWE56UFNKUFVrUWlQanhuSUdSaGRHRXRiVzFzTFc1dlpHVTlJbTFwSWo0OGRYTmxJR1JoZEdFdFl6MGlNVVEwTmpFaUlIaHNhVzVyT21oeVpXWTlJaU5OU2xndE1UY3hMVlJGV0MxSkxURkVORFl4SWk4K1BDOW5QanhuSUdSaGRHRXRiVzFzTFc1dlpHVTlJbTFwSWlCMGNtRnVjMlp2Y20wOUluUnlZVzV6YkdGMFpTZ3pOakVzTUNraVBqeDFjMlVnWkdGMFlTMWpQU0l5TVRCRklpQjRiR2x1YXpwb2NtVm1QU0lqVFVwWUxURTNNUzFVUlZndFNTMHlNVEJGSWk4K1BDOW5QanhuSUdSaGRHRXRiVzFzTFc1dlpHVTlJbTFwSWlCMGNtRnVjMlp2Y20wOUluUnlZVzV6YkdGMFpTZzVNemNzTUNraVBqeDFjMlVnWkdGMFlTMWpQU0l4UkRRMU1pSWdlR3hwYm1zNmFISmxaajBpSTAxS1dDMHhOekV0VkVWWUxVa3RNVVEwTlRJaUx6NDhMMmMrUEdjZ1pHRjBZUzF0Yld3dGJtOWtaVDBpYldraUlIUnlZVzV6Wm05eWJUMGlkSEpoYm5Oc1lYUmxLREUwTURNc01Da2lQangxYzJVZ1pHRjBZUzFqUFNJeFJEUTFReUlnZUd4cGJtczZhSEpsWmowaUkwMUtXQzB4TnpFdFZFVllMVWt0TVVRME5VTWlMejQ4TDJjK1BHY2daR0YwWVMxdGJXd3RibTlrWlQwaWJXa2lJSFJ5WVc1elptOXliVDBpZEhKaGJuTnNZWFJsS0RFNE9EZ3NNQ2tpUGp4MWMyVWdaR0YwWVMxalBTSXhSRFExUmlJZ2VHeHBibXM2YUhKbFpqMGlJMDFLV0MweE56RXRWRVZZTFVrdE1VUTBOVVlpTHo0OEwyYytQR2NnWkdGMFlTMXRiV3d0Ym05a1pUMGliV2tpSUhSeVlXNXpabTl5YlQwaWRISmhibk5zWVhSbEtESXpNemtzTUNraVBqeDFjMlVnWkdGMFlTMWpQU0l4UkRRMk5pSWdlR3hwYm1zNmFISmxaajBpSTAxS1dDMHhOekV0VkVWWUxVa3RNVVEwTmpZaUx6NDhMMmMrUEM5blBqd3ZaejQ4WnlCa1lYUmhMVzF0YkMxdWIyUmxQU0p0YnlJZ2RISmhibk5tYjNKdFBTSjBjbUZ1YzJ4aGRHVW9ORGMwT0M0MkxEQXBJajQ4ZFhObElHUmhkR0V0WXowaU1rSWlJSGhzYVc1ck9taHlaV1k5SWlOTlNsZ3RNVGN4TFZSRldDMU9MVEpDSWk4K1BDOW5QanhuSUdSaGRHRXRiVzFzTFc1dlpHVTlJbTFwSWlCMGNtRnVjMlp2Y20wOUluUnlZVzV6YkdGMFpTZzFOelE0TGpnc01Da2lQangxYzJVZ1pHRjBZUzFqUFNJeFJEUTFOQ0lnZUd4cGJtczZhSEpsWmowaUkwMUtXQzB4TnpFdFZFVllMVWt0TVVRME5UUWlMejQ4TDJjK1BHY2daR0YwWVMxdGJXd3RibTlrWlQwaWJXa2lJSFJ5WVc1elptOXliVDBpZEhKaGJuTnNZWFJsS0RZeU1qVXVPQ3d3S1NJK1BIVnpaU0JrWVhSaExXTTlJakZFTkRWR0lpQjRiR2x1YXpwb2NtVm1QU0lqVFVwWUxURTNNUzFVUlZndFNTMHhSRFExUmlJdlBqd3ZaejQ4WnlCa1lYUmhMVzF0YkMxdWIyUmxQU0p0YVNJZ2RISmhibk5tYjNKdFBTSjBjbUZ1YzJ4aGRHVW9OalkzTmk0NExEQXBJajQ4ZFhObElHUmhkR0V0WXowaU1VUTBORVVpSUhoc2FXNXJPbWh5WldZOUlpTk5TbGd0TVRjeExWUkZXQzFKTFRGRU5EUkZJaTgrUEM5blBqeG5JR1JoZEdFdGJXMXNMVzV2WkdVOUltMXBJaUIwY21GdWMyWnZjbTA5SW5SeVlXNXpiR0YwWlNnM01qQTFMamdzTUNraVBqeDFjMlVnWkdGMFlTMWpQU0l4UkRRMU1TSWdlR3hwYm1zNmFISmxaajBpSTAxS1dDMHhOekV0VkVWWUxVa3RNVVEwTlRFaUx6NDhMMmMrUEdjZ1pHRjBZUzF0Yld3dGJtOWtaVDBpYlhOMVlpSWdkSEpoYm5ObWIzSnRQU0owY21GdWMyeGhkR1VvTnpjeU5TNDRMREFwSWo0OFp5QmtZWFJoTFcxdGJDMXViMlJsUFNKdGFTSStQSFZ6WlNCa1lYUmhMV005SWpGRU5EVXlJaUI0YkdsdWF6cG9jbVZtUFNJalRVcFlMVEUzTVMxVVJWZ3RTUzB4UkRRMU1pSXZQand2Wno0OFp5QmtZWFJoTFcxdGJDMXViMlJsUFNKVVpWaEJkRzl0SWlCMGNtRnVjMlp2Y20wOUluUnlZVzV6YkdGMFpTZzBPVGtzTFRFMU1Da2djMk5oYkdVb01DNDNNRGNwSWlCa1lYUmhMVzFxZUMxMFpYaGpiR0Z6Y3owaVQxSkVJajQ4WnlCa1lYUmhMVzF0YkMxdWIyUmxQU0p0YVNJK1BIVnpaU0JrWVhSaExXTTlJakZFTkRWRUlpQjRiR2x1YXpwb2NtVm1QU0lqVFVwWUxURTNNUzFVUlZndFNTMHhSRFExUkNJdlBqd3ZaejQ4WnlCa1lYUmhMVzF0YkMxdWIyUmxQU0p0YVNJZ2RISmhibk5tYjNKdFBTSjBjbUZ1YzJ4aGRHVW9OVEF6TERBcElqNDhkWE5sSUdSaGRHRXRZejBpTVVRME5VWWlJSGhzYVc1ck9taHlaV1k5SWlOTlNsZ3RNVGN4TFZSRldDMUpMVEZFTkRWR0lpOCtQQzluUGp4bklHUmhkR0V0Ylcxc0xXNXZaR1U5SW0xcElpQjBjbUZ1YzJadmNtMDlJblJ5WVc1emJHRjBaU2c1TlRRc01Da2lQangxYzJVZ1pHRjBZUzFqUFNJeFJEUTBSU0lnZUd4cGJtczZhSEpsWmowaUkwMUtXQzB4TnpFdFZFVllMVWt0TVVRME5FVWlMejQ4TDJjK1BHY2daR0YwWVMxdGJXd3RibTlrWlQwaWJXa2lJSFJ5WVc1elptOXliVDBpZEhKaGJuTnNZWFJsS0RFME9ETXNNQ2tpUGp4MWMyVWdaR0YwWVMxalBTSXhSRFExTUNJZ2VHeHBibXM2YUhKbFpqMGlJMDFLV0MweE56RXRWRVZZTFVrdE1VUTBOVEFpTHo0OEwyYytQR2NnWkdGMFlTMXRiV3d0Ym05a1pUMGliV2tpSUhSeVlXNXpabTl5YlQwaWRISmhibk5zWVhSbEtERTVNVFlzTUNraVBqeDFjMlVnWkdGMFlTMWpQU0l4UkRRMk1TSWdlR3hwYm1zNmFISmxaajBpSTAxS1dDMHhOekV0VkVWWUxVa3RNVVEwTmpFaUx6NDhMMmMrUEdjZ1pHRjBZUzF0Yld3dGJtOWtaVDBpYldraUlIUnlZVzV6Wm05eWJUMGlkSEpoYm5Oc1lYUmxLREl5Tnpjc01Da2lQangxYzJVZ1pHRjBZUzFqUFNJeFJEUTFOaUlnZUd4cGJtczZhSEpsWmowaUkwMUtXQzB4TnpFdFZFVllMVWt0TVVRME5UWWlMejQ4TDJjK1BHY2daR0YwWVMxdGJXd3RibTlrWlQwaWJXa2lJSFJ5WVc1elptOXliVDBpZEhKaGJuTnNZWFJsS0RJMk1qSXNNQ2tpUGp4MWMyVWdaR0YwWVMxalBTSXhSRFExTUNJZ2VHeHBibXM2YUhKbFpqMGlJMDFLV0MweE56RXRWRVZZTFVrdE1VUTBOVEFpTHo0OEwyYytQR2NnWkdGMFlTMXRiV3d0Ym05a1pUMGliV2tpSUhSeVlXNXpabTl5YlQwaWRISmhibk5zWVhSbEtETXdOVFVzTUNraVBqeDFjMlVnWkdGMFlTMWpQU0l4UkRRMU1pSWdlR3hwYm1zNmFISmxaajBpSTAxS1dDMHhOekV0VkVWWUxVa3RNVVEwTlRJaUx6NDhMMmMrUEM5blBqd3ZaejQ4TDJjK1BISmxZM1FnZDJsa2RHZzlJakV5TmpnM0lpQm9aV2xuYUhROUlqWXdJaUI0UFNJeE1qQWlJSGs5SWpJeU1DSXZQand2Wno0OEwyYytQQzluUGp3dmMzWm5QZz09IiwKCSJSZWFsVmlld1NpemVKc29uIiA6ICJ7XCJoZWlnaHRcIjo4NTcsXCJ3aWR0aFwiOjY1MDB9Igp9Cg=="/>
    </extobj>
    <extobj name="2384804F-3998-4D57-9195-F3826E402611-2">
      <extobjdata type="2384804F-3998-4D57-9195-F3826E402611" data="ewoJIkltZ1NldHRpbmdKc29uIiA6ICJ7XCJoZWlnaHRcIjoxNy44NTcxNDI4NTcxNDI4NTQsXCJ3aWR0aFwiOjczLjIxNDI4NTcxNDI4NTcxfSIsCgkiTGF0ZXgiIDogImdyYWRlX3tmaW5hbH0iLAoJIkxhdGV4SW1nQmFzZTY0IiA6ICJQSE4yWnlCNGJXeHVjejBpYUhSMGNEb3ZMM2QzZHk1M015NXZjbWN2TWpBd01DOXpkbWNpSUhkcFpIUm9QU0k1TGpRelpYZ2lJR2hsYVdkb2REMGlNaTR5TXpkbGVDSWdjbTlzWlQwaWFXMW5JaUJtYjJOMWMyRmliR1U5SW1aaGJITmxJaUIyYVdWM1FtOTRQU0l3SUMwMk9UUWdOREUyTnk0NUlEazRPU0lnZUcxc2JuTTZlR3hwYm1zOUltaDBkSEE2THk5M2QzY3Vkek11YjNKbkx6RTVPVGt2ZUd4cGJtc2lJR0Z5YVdFdGFHbGtaR1Z1UFNKMGNuVmxJaUJ6ZEhsc1pUMGlkbVZ5ZEdsallXd3RZV3hwWjI0NklDMHdMalkyTjJWNE95QnRZWGd0ZDJsa2RHZzZJRGs0SlRzaVBqeGtaV1p6UGp4d1lYUm9JR2xrUFNKTlNsZ3RNVGt0VkVWWUxVa3RNVVEwTlRRaUlHUTlJazB6TVRFZ05ETlJNamsySURNd0lESTJOeUF4TlZReU1EWWdNRkV4TkRNZ01DQXhNRFVnTkRWVU5qWWdNVFl3VVRZMklESTJOU0F4TkRNZ016VXpWRE14TkNBME5ESlJNell4SURRME1pQTBNREVnTXprMFREUXdOQ0F6T1RoUk5EQTJJRFF3TVNBME1Ea2dOREEwVkRReE9DQTBNVEpVTkRNeElEUXhPVlEwTkRjZ05ESXlVVFEyTVNBME1qSWdORGN3SURReE0xUTBPREFnTXprMFVUUTRNQ0F6TnprZ05ESXpJREUxTWxRek5qTWdMVGd3VVRNME5TQXRNVE0wSURJNE5pQXRNVFk1VkRFMU1TQXRNakExVVRFd0lDMHlNRFVnTVRBZ0xURXpOMUV4TUNBdE1URXhJREk0SUMwNU1WUTNOQ0F0TnpGUk9Ea2dMVGN4SURFd01pQXRPREJVTVRFMklDMHhNVEZSTVRFMklDMHhNakVnTVRFMElDMHhNekJVTVRBM0lDMHhORFJVT1RrZ0xURTFORlE1TWlBdE1UWXlURGt3SUMweE5qUklPVEZSTVRBeElDMHhOamNnTVRVeElDMHhOamRSTVRnNUlDMHhOamNnTWpFeElDMHhOVFZSTWpNMElDMHhORFFnTWpVMElDMHhNakpVTWpneUlDMDNOVkV5T0RnZ0xUVTJJREk1T0NBdE1UTlJNekV4SURNMUlETXhNU0EwTTFwTk16ZzBJRE15T0V3ek9EQWdNek01VVRNM055QXpOVEFnTXpjMUlETTFORlF6TmprZ016WTRWRE0xT1NBek9ESlVNelEySURNNU0xUXpNamdnTkRBeVZETXdOaUEwTURWUk1qWXlJRFF3TlNBeU1qRWdNelV5VVRFNU1TQXpNVE1nTVRjeElESXpNMVF4TlRFZ01URTNVVEUxTVNBek9DQXlNVE1nTXpoUk1qWTVJRE00SURNeU15QXhNRGhNTXpNeElERXhPRXd6T0RRZ016STRXaUl2UGp4d1lYUm9JR2xrUFNKTlNsZ3RNVGt0VkVWWUxVa3RNVVEwTlVZaUlHUTlJazB5TVNBeU9EZFJNaklnTWprd0lESXpJREk1TlZReU9DQXpNVGRVTXpnZ016UTRWRFV6SURNNE1WUTNNeUEwTVRGVU9Ua2dORE16VkRFek1pQTBOREpSTVRZeElEUTBNaUF4T0RNZ05ETXdWREl4TkNBME1EaFVNakkxSURNNE9GRXlNamNnTXpneUlESXlPQ0F6T0RKVU1qTTJJRE00T1ZFeU9EUWdORFF4SURNME55QTBOREZJTXpVd1VUTTVPQ0EwTkRFZ05ESXlJRFF3TUZFME16QWdNemd4SURRek1DQXpOak5STkRNd0lETXpNeUEwTVRjZ016RTFWRE01TVNBeU9USlVNelkySURJNE9GRXpORFlnTWpnNElETXpOQ0F5T1RsVU16SXlJRE15T0ZFek1qSWdNemMySURNM09DQXpPVEpSTXpVMklEUXdOU0F6TkRJZ05EQTFVVEk0TmlBME1EVWdNak01SURNek1WRXlNamtnTXpFMUlESXlOQ0F5T1RoVU1Ua3dJREUyTlZFeE5UWWdNalVnTVRVeElERTJVVEV6T0NBdE1URWdNVEE0SUMweE1WRTVOU0F0TVRFZ09EY2dMVFZVTnpZZ04xUTNOQ0F4TjFFM05DQXpNQ0F4TVRRZ01UZzVWREUxTkNBek5qWlJNVFUwSURRd05TQXhNamdnTkRBMVVURXdOeUEwTURVZ09USWdNemMzVkRZNElETXhObFExTnlBeU9EQlJOVFVnTWpjNElEUXhJREkzT0VneU4xRXlNU0F5T0RRZ01qRWdNamczV2lJdlBqeHdZWFJvSUdsa1BTSk5TbGd0TVRrdFZFVllMVWt0TVVRME5FVWlJR1E5SWswek15QXhOVGRSTXpNZ01qVTRJREV3T1NBek5EbFVNamd3SURRME1WRXpNekVnTkRReElETTNNQ0F6T1RKUk16ZzJJRFF5TWlBME1UWWdOREl5VVRReU9TQTBNaklnTkRNNUlEUXhORlEwTkRrZ016azBVVFEwT1NBek9ERWdOREV5SURJek5GUXpOelFnTmpoUk16YzBJRFF6SURNNE1TQXpOVlEwTURJZ01qWlJOREV4SURJM0lEUXlNaUF6TlZFME5ETWdOVFVnTkRZeklERXpNVkUwTmprZ01UVXhJRFEzTXlBeE5USlJORGMxSURFMU15QTBPRE1nTVRVelNEUTROMUUxTURZZ01UVXpJRFV3TmlBeE5EUlJOVEEySURFek9DQTFNREVnTVRFM1ZEUTRNU0EyTTFRME5Ea2dNVE5STkRNMklEQWdOREUzSUMwNFVUUXdPU0F0TVRBZ016a3pJQzB4TUZFek5Ua2dMVEV3SURNek5pQTFWRE13TmlBek5rd3pNREFnTlRGUk1qazVJRFV5SURJNU5pQTFNRkV5T1RRZ05EZ2dNamt5SURRMlVUSXpNeUF0TVRBZ01UY3lJQzB4TUZFeE1UY2dMVEV3SURjMUlETXdWRE16SURFMU4xcE5NelV4SURNeU9GRXpOVEVnTXpNMElETTBOaUF6TlRCVU16SXpJRE00TlZReU56Y2dOREExVVRJME1pQTBNRFVnTWpFd0lETTNORlF4TmpBZ01qa3pVVEV6TVNBeU1UUWdNVEU1SURFeU9WRXhNVGtnTVRJMklERXhPU0F4TVRoVU1URTRJREV3TmxFeE1UZ2dOakVnTVRNMklEUTBWREUzT1NBeU5sRXlNVGNnTWpZZ01qVTBJRFU1VkRJNU9DQXhNVEJSTXpBd0lERXhOQ0F6TWpVZ01qRTNWRE0xTVNBek1qaGFJaTgrUEhCaGRHZ2dhV1E5SWsxS1dDMHhPUzFVUlZndFNTMHhSRFExTVNJZ1pEMGlUVE0yTmlBMk9ETlJNelkzSURZNE15QTBNemdnTmpnNFZEVXhNU0EyT1RSUk5USXpJRFk1TkNBMU1qTWdOamcyVVRVeU15QTJOemtnTkRVd0lETTRORlF6TnpVZ09ETlVNemMwSURZNFVUTTNOQ0F5TmlBME1ESWdNalpSTkRFeElESTNJRFF5TWlBek5WRTBORE1nTlRVZ05EWXpJREV6TVZFME5qa2dNVFV4SURRM015QXhOVEpSTkRjMUlERTFNeUEwT0RNZ01UVXpTRFE0TjBnME9URlJOVEEySURFMU15QTFNRFlnTVRRMVVUVXdOaUF4TkRBZ05UQXpJREV5T1ZFME9UQWdOemtnTkRjeklEUTRWRFEwTlNBNFZEUXhOeUF0T0ZFME1Ea2dMVEV3SURNNU15QXRNVEJSTXpVNUlDMHhNQ0F6TXpZZ05WUXpNRFlnTXpaTU16QXdJRFV4VVRJNU9TQTFNaUF5T1RZZ05UQlJNamswSURRNElESTVNaUEwTmxFeU16TWdMVEV3SURFM01pQXRNVEJSTVRFM0lDMHhNQ0EzTlNBek1GUXpNeUF4TlRkUk16TWdNakExSURVeklESTFOVlF4TURFZ016UXhVVEUwT0NBek9UZ2dNVGsxSURReU1GUXlPREFnTkRReVVUTXpOaUEwTkRJZ016WTBJRFF3TUZFek5qa2dNemswSURNMk9TQXpPVFpSTXpjd0lEUXdNQ0F6T1RZZ05UQTFWRFF5TkNBMk1UWlJOREkwSURZeU9TQTBNVGNnTmpNeVZETTNPQ0EyTXpkSU16VTNVVE0xTVNBMk5ETWdNelV4SURZME5WUXpOVE1nTmpZMFVUTTFPQ0EyT0RNZ016WTJJRFk0TTFwTk16VXlJRE15TmxFek1qa2dOREExSURJM055QTBNRFZSTWpReUlEUXdOU0F5TVRBZ016YzBWREUyTUNBeU9UTlJNVE14SURJeE5DQXhNVGtnTVRJNVVURXhPU0F4TWpZZ01URTVJREV4T0ZReE1UZ2dNVEEyVVRFeE9DQTJNU0F4TXpZZ05EUlVNVGM1SURJMlVUSXpNeUF5TmlBeU9UQWdPVGhNTWprNElERXdPVXd6TlRJZ016STJXaUl2UGp4d1lYUm9JR2xrUFNKTlNsZ3RNVGt0VkVWWUxVa3RNVVEwTlRJaUlHUTlJazB6T1NBeE5qaFJNemtnTWpJMUlEVTRJREkzTWxReE1EY2dNelV3VkRFM05DQTBNREpVTWpRMElEUXpNMVF6TURjZ05EUXlTRE14TUZFek5UVWdORFF5SURNNE9DQTBNakJVTkRJeElETTFOVkUwTWpFZ01qWTFJRE14TUNBeU16ZFJNall4SURJeU5DQXhOellnTWpJelVURXpPU0F5TWpNZ01UTTRJREl5TVZFeE16Z2dNakU1SURFek1pQXhPRFpVTVRJMUlERXlPRkV4TWpVZ09ERWdNVFEySURVMFZESXdPU0F5TmxRek1ESWdORFZVTXprMElERXhNVkUwTURNZ01USXhJRFF3TmlBeE1qRlJOREV3SURFeU1TQTBNVGtnTVRFeVZEUXlPU0E1T0ZRME1qQWdPREpVTXprd0lEVTFWRE0wTkNBeU5GUXlPREVnTFRGVU1qQTFJQzB4TVZFeE1qWWdMVEV4SURneklEUXlWRE01SURFMk9GcE5NemN6SURNMU0xRXpOamNnTkRBMUlETXdOU0EwTURWUk1qY3lJRFF3TlNBeU5EUWdNemt4VkRFNU9TQXpOVGRVTVRjd0lETXhObFF4TlRRZ01qZ3dWREUwT1NBeU5qRlJNVFE1SURJMk1DQXhOamtnTWpZd1VUSTRNaUF5TmpBZ016STNJREk0TkZRek56TWdNelV6V2lJdlBqeHdZWFJvSUdsa1BTSk5TbGd0TVRrdFZFVllMVWt0TVVRME5UTWlJR1E5SWsweE1UZ2dMVEUyTWxFeE1qQWdMVEUyTWlBeE1qUWdMVEUyTkZReE16VWdMVEUyTjFReE5EY2dMVEUyT0ZFeE5qQWdMVEUyT0NBeE56RWdMVEUxTlZReE9EY2dMVEV5TmxFeE9UY2dMVGs1SURJeU1TQXlOMVF5TmpjZ01qWTNWREk0T1NBek9ESldNemcxU0RJME1sRXhPVFVnTXpnMUlERTVNaUF6T0RkUk1UZzRJRE01TUNBeE9EZ2dNemszVERFNU5TQTBNalZSTVRrM0lEUXpNQ0F5TURNZ05ETXdWREkxTUNBME16RlJNams0SURRek1TQXlPVGdnTkRNeVVUSTVPQ0EwTXpRZ016QTNJRFE0TWxRek1Ua2dOVFF3VVRNMU5pQTNNRFVnTkRZMUlEY3dOVkUxTURJZ056QXpJRFV5TmlBMk9ETlVOVFV3SURZek1GRTFOVEFnTlRrMElEVXlPU0ExTnpoVU5EZzNJRFUyTVZFME5ETWdOVFl4SURRME15QTJNRE5STkRReklEWXlNaUEwTlRRZ05qTTJWRFEzT0NBMk5UZE1ORGczSURZMk1sRTBOekVnTmpZNElEUTFOeUEyTmpoUk5EUTFJRFkyT0NBME16UWdOalU0VkRReE9TQTJNekJSTkRFeUlEWXdNU0EwTURNZ05UVXlWRE00TnlBME5qbFVNemd3SURRek0xRXpPREFnTkRNeElEUXpOU0EwTXpGUk5EZ3dJRFF6TVNBME9EY2dORE13VkRRNU9DQTBNalJSTkRrNUlEUXlNQ0EwT1RZZ05EQTNWRFE1TVNBek9URlJORGc1SURNNE5pQTBPRElnTXpnMlZEUXlPQ0F6T0RWSU16Y3lURE0wT1NBeU5qTlJNekF4SURFMUlESTRNaUF0TkRkUk1qVTFJQzB4TXpJZ01qRXlJQzB4TnpOUk1UYzFJQzB5TURVZ01UTTVJQzB5TURWUk1UQTNJQzB5TURVZ09ERWdMVEU0TmxRMU5TQXRNVE15VVRVMUlDMDVOU0EzTmlBdE56aFVNVEU0SUMwMk1WRXhOaklnTFRZeElERTJNaUF0TVRBelVURTJNaUF0TVRJeUlERTFNU0F0TVRNMlZERXlOeUF0TVRVM1RERXhPQ0F0TVRZeVdpSXZQanh3WVhSb0lHbGtQU0pOU2xndE1Ua3RWRVZZTFVrdE1VUTBOVFlpSUdROUlrMHhPRFFnTmpBd1VURTROQ0EyTWpRZ01qQXpJRFkwTWxReU5EY2dOall4VVRJMk5TQTJOakVnTWpjM0lEWTBPVlF5T1RBZ05qRTVVVEk1TUNBMU9UWWdNamN3SURVM04xUXlNallnTlRVM1VUSXhNU0ExTlRjZ01UazRJRFUyTjFReE9EUWdOakF3V2sweU1TQXlPRGRSTWpFZ01qazFJRE13SURNeE9GUTFOQ0F6TmpsVU9UZ2dOREl3VkRFMU9DQTBOREpSTVRrM0lEUTBNaUF5TWpNZ05ERTVWREkxTUNBek5UZFJNalV3SURNME1DQXlNellnTXpBeFZERTVOaUF4T1RaVU1UVTBJRGd6VVRFME9TQTJNU0F4TkRrZ05URlJNVFE1SURJMklERTJOaUF5TmxFeE56VWdNallnTVRnMUlESTVWREl3T0NBME0xUXlNelVnTnpoVU1qWXdJREV6TjFFeU5qTWdNVFE1SURJMk5TQXhOVEZVTWpneUlERTFNMUV6TURJZ01UVXpJRE13TWlBeE5ETlJNekF5SURFek5TQXlPVE1nTVRFeVZESTJPQ0EyTVZReU1qTWdNVEZVTVRZeElDMHhNVkV4TWprZ0xURXhJREV3TWlBeE1GUTNOQ0EzTkZFM05DQTVNU0EzT1NBeE1EWlVNVEl5SURJeU1GRXhOakFnTXpJeElERTJOaUF6TkRGVU1UY3pJRE00TUZFeE56TWdOREEwSURFMU5pQTBNRFJJTVRVMFVURXlOQ0EwTURRZ09Ua2dNemN4VkRZeElESTROMUUyTUNBeU9EWWdOVGtnTWpnMFZEVTRJREk0TVZRMU5pQXlOemxVTlRNZ01qYzRWRFE1SURJM09GUTBNU0F5TnpoSU1qZFJNakVnTWpnMElESXhJREk0TjFvaUx6NDhjR0YwYUNCcFpEMGlUVXBZTFRFNUxWUkZXQzFKTFRGRU5EVkNJaUJrUFNKTk1qRWdNamczVVRJeUlESTVNeUF5TkNBek1ETlVNellnTXpReFZEVTJJRE00T0ZRNE9TQTBNalZVTVRNMUlEUTBNbEV4TnpFZ05EUXlJREU1TlNBME1qUlVNakkxSURNNU1GUXlNekVnTXpZNVVUSXpNU0F6TmpjZ01qTXlJRE0yTjB3eU5ETWdNemM0VVRNd05DQTBORElnTXpneUlEUTBNbEUwTXpZZ05EUXlJRFEyT1NBME1UVlVOVEF6SURNek5sUTBOalVnTVRjNVZEUXlOeUExTWxFME1qY2dNallnTkRRMElESTJVVFExTUNBeU5pQTBOVE1nTWpkUk5EZ3lJRE15SURVd05TQTJOVlExTkRBZ01UUTFVVFUwTWlBeE5UTWdOVFl3SURFMU0xRTFPREFnTVRVeklEVTRNQ0F4TkRWUk5UZ3dJREUwTkNBMU56WWdNVE13VVRVMk9DQXhNREVnTlRVMElEY3pWRFV3T0NBeE4xUTBNemtnTFRFd1VUTTVNaUF0TVRBZ016Y3hJREUzVkRNMU1DQTNNMUV6TlRBZ09USWdNemcySURFNU0xUTBNak1nTXpRMVVUUXlNeUEwTURRZ016YzVJRFF3TkVnek56UlJNamc0SURRd05DQXlNamtnTXpBelRESXlNaUF5T1RGTU1UZzVJREUxTjFFeE5UWWdNallnTVRVeElERTJVVEV6T0NBdE1URWdNVEE0SUMweE1WRTVOU0F0TVRFZ09EY2dMVFZVTnpZZ04xUTNOQ0F4TjFFM05DQXpNQ0F4TVRJZ01UZ3dWREUxTWlBek5ETlJNVFV6SURNME9DQXhOVE1nTXpZMlVURTFNeUEwTURVZ01USTVJRFF3TlZFNU1TQTBNRFVnTmpZZ016QTFVVFl3SURJNE5TQTJNQ0F5T0RSUk5UZ2dNamM0SURReElESTNPRWd5TjFFeU1TQXlPRFFnTWpFZ01qZzNXaUl2UGp4d1lYUm9JR2xrUFNKTlNsZ3RNVGt0VkVWWUxVa3RNVVEwTlRraUlHUTlJazB4TVRjZ05UbFJNVEUzSURJMklERTBNaUF5TmxFeE56a2dNallnTWpBMUlERXpNVkV5TVRFZ01UVXhJREl4TlNBeE5USlJNakUzSURFMU15QXlNalVnTVRVelNESXlPVkV5TXpnZ01UVXpJREkwTVNBeE5UTlVNalEySURFMU1WUXlORGdnTVRRMFVUSTBOeUF4TXpnZ01qUTFJREV5T0ZReU16UWdPVEJVTWpFMElEUXpWREU0TXlBMlZERXpOeUF0TVRGUk1UQXhJQzB4TVNBM01DQXhNVlF6T0NBNE5WRXpPQ0E1TnlBek9TQXhNREpNTVRBMElETTJNRkV4TmpjZ05qRTFJREUyTnlBMk1qTlJNVFkzSURZeU5pQXhOallnTmpJNFZERTJNaUEyTXpKVU1UVTNJRFl6TkZReE5Ea2dOak0xVkRFME1TQTJNelpVTVRNeUlEWXpOMVF4TWpJZ05qTTNVVEV4TWlBMk16Y2dNVEE1SURZek4xUXhNREVnTmpNNFZEazFJRFkwTVZRNU5DQTJORGRST1RRZ05qUTVJRGsySURZMk1WRXhNREVnTmpnd0lERXdOeUEyT0RKVU1UYzVJRFk0T0ZFeE9UUWdOamc1SURJeE15QTJPVEJVTWpReklEWTVNMVF5TlRRZ05qazBVVEkyTmlBMk9UUWdNalkySURZNE5sRXlOallnTmpjMUlERTVNeUF6T0RaVU1URTRJRGd6VVRFeE9DQTRNU0F4TVRnZ056VlVNVEUzSURZMVZqVTVXaUl2UGp3dlpHVm1jejQ4WnlCemRISnZhMlU5SW1OMWNuSmxiblJEYjJ4dmNpSWdabWxzYkQwaVkzVnljbVZ1ZEVOdmJHOXlJaUJ6ZEhKdmEyVXRkMmxrZEdnOUlqQWlJSFJ5WVc1elptOXliVDBpYzJOaGJHVW9NU3d0TVNraVBqeG5JR1JoZEdFdGJXMXNMVzV2WkdVOUltMWhkR2dpUGp4bklHUmhkR0V0Ylcxc0xXNXZaR1U5SW0xcElqNDhkWE5sSUdSaGRHRXRZejBpTVVRME5UUWlJSGhzYVc1ck9taHlaV1k5SWlOTlNsZ3RNVGt0VkVWWUxVa3RNVVEwTlRRaUx6NDhMMmMrUEdjZ1pHRjBZUzF0Yld3dGJtOWtaVDBpYldraUlIUnlZVzV6Wm05eWJUMGlkSEpoYm5Oc1lYUmxLRFEzTnl3d0tTSStQSFZ6WlNCa1lYUmhMV005SWpGRU5EVkdJaUI0YkdsdWF6cG9jbVZtUFNJalRVcFlMVEU1TFZSRldDMUpMVEZFTkRWR0lpOCtQQzluUGp4bklHUmhkR0V0Ylcxc0xXNXZaR1U5SW0xcElpQjBjbUZ1YzJadmNtMDlJblJ5WVc1emJHRjBaU2c1TWpnc01Da2lQangxYzJVZ1pHRjBZUzFqUFNJeFJEUTBSU0lnZUd4cGJtczZhSEpsWmowaUkwMUtXQzB4T1MxVVJWZ3RTUzB4UkRRMFJTSXZQand2Wno0OFp5QmtZWFJoTFcxdGJDMXViMlJsUFNKdGFTSWdkSEpoYm5ObWIzSnRQU0owY21GdWMyeGhkR1VvTVRRMU55d3dLU0krUEhWelpTQmtZWFJoTFdNOUlqRkVORFV4SWlCNGJHbHVhenBvY21WbVBTSWpUVXBZTFRFNUxWUkZXQzFKTFRGRU5EVXhJaTgrUEM5blBqeG5JR1JoZEdFdGJXMXNMVzV2WkdVOUltMXpkV0lpSUhSeVlXNXpabTl5YlQwaWRISmhibk5zWVhSbEtERTVOemNzTUNraVBqeG5JR1JoZEdFdGJXMXNMVzV2WkdVOUltMXBJajQ4ZFhObElHUmhkR0V0WXowaU1VUTBOVElpSUhoc2FXNXJPbWh5WldZOUlpTk5TbGd0TVRrdFZFVllMVWt0TVVRME5USWlMejQ4TDJjK1BHY2daR0YwWVMxdGJXd3RibTlrWlQwaVZHVllRWFJ2YlNJZ2RISmhibk5tYjNKdFBTSjBjbUZ1YzJ4aGRHVW9ORGs1TEMweE5UQXBJSE5qWVd4bEtEQXVOekEzS1NJZ1pHRjBZUzF0YW5ndGRHVjRZMnhoYzNNOUlrOVNSQ0krUEdjZ1pHRjBZUzF0Yld3dGJtOWtaVDBpYldraVBqeDFjMlVnWkdGMFlTMWpQU0l4UkRRMU15SWdlR3hwYm1zNmFISmxaajBpSTAxS1dDMHhPUzFVUlZndFNTMHhSRFExTXlJdlBqd3ZaejQ4WnlCa1lYUmhMVzF0YkMxdWIyUmxQU0p0YVNJZ2RISmhibk5tYjNKdFBTSjBjbUZ1YzJ4aGRHVW9OVFV3TERBcElqNDhkWE5sSUdSaGRHRXRZejBpTVVRME5UWWlJSGhzYVc1ck9taHlaV1k5SWlOTlNsZ3RNVGt0VkVWWUxVa3RNVVEwTlRZaUx6NDhMMmMrUEdjZ1pHRjBZUzF0Yld3dGJtOWtaVDBpYldraUlIUnlZVzV6Wm05eWJUMGlkSEpoYm5Oc1lYUmxLRGc1TlN3d0tTSStQSFZ6WlNCa1lYUmhMV005SWpGRU5EVkNJaUI0YkdsdWF6cG9jbVZtUFNJalRVcFlMVEU1TFZSRldDMUpMVEZFTkRWQ0lpOCtQQzluUGp4bklHUmhkR0V0Ylcxc0xXNXZaR1U5SW0xcElpQjBjbUZ1YzJadmNtMDlJblJ5WVc1emJHRjBaU2d4TkRrMUxEQXBJajQ4ZFhObElHUmhkR0V0WXowaU1VUTBORVVpSUhoc2FXNXJPbWh5WldZOUlpTk5TbGd0TVRrdFZFVllMVWt0TVVRME5FVWlMejQ4TDJjK1BHY2daR0YwWVMxdGJXd3RibTlrWlQwaWJXa2lJSFJ5WVc1elptOXliVDBpZEhKaGJuTnNZWFJsS0RJd01qUXNNQ2tpUGp4MWMyVWdaR0YwWVMxalBTSXhSRFExT1NJZ2VHeHBibXM2YUhKbFpqMGlJMDFLV0MweE9TMVVSVmd0U1MweFJEUTFPU0l2UGp3dlp6NDhMMmMrUEM5blBqd3ZaejQ4TDJjK1BDOXpkbWMrIiwKCSJSZWFsVmlld1NpemVKc29uIiA6ICJ7XCJoZWlnaHRcIjozNDcsXCJ3aWR0aFwiOjE0NjR9Igp9Cg=="/>
    </extobj>
    <extobj name="2384804F-3998-4D57-9195-F3826E402611-3">
      <extobjdata type="2384804F-3998-4D57-9195-F3826E402611" data="ewoJIkltZ1NldHRpbmdKc29uIiA6ICJ7XCJoZWlnaHRcIjoxNy44NTcxNDI4NTcxNDI4NTQsXCJ3aWR0aFwiOjc5LjQ2NDI4NTcxNDI4NTcxfSIsCgkiTGF0ZXgiIDogImdyYWRlX3t0aGVvcnl9IiwKCSJMYXRleEltZ0Jhc2U2NCIgOiAiUEhOMlp5QjRiV3h1Y3owaWFIUjBjRG92TDNkM2R5NTNNeTV2Y21jdk1qQXdNQzl6ZG1jaUlIZHBaSFJvUFNJeE1DNHlOREZsZUNJZ2FHVnBaMmgwUFNJeUxqSXpOMlY0SWlCeWIyeGxQU0pwYldjaUlHWnZZM1Z6WVdKc1pUMGlabUZzYzJVaUlIWnBaWGRDYjNnOUlqQWdMVFk1TkNBME5USTJMalFnT1RnNUlpQjRiV3h1Y3pwNGJHbHVhejBpYUhSMGNEb3ZMM2QzZHk1M015NXZjbWN2TVRrNU9TOTRiR2x1YXlJZ1lYSnBZUzFvYVdSa1pXNDlJblJ5ZFdVaUlITjBlV3hsUFNKMlpYSjBhV05oYkMxaGJHbG5iam9nTFRBdU5qWTNaWGc3SUcxaGVDMTNhV1IwYURvZ09UZ2xPeUkrUEdSbFpuTStQSEJoZEdnZ2FXUTlJazFLV0MweE55MVVSVmd0U1MweFJEUTFOQ0lnWkQwaVRUTXhNU0EwTTFFeU9UWWdNekFnTWpZM0lERTFWREl3TmlBd1VURTBNeUF3SURFd05TQTBOVlEyTmlBeE5qQlJOallnTWpZMUlERTBNeUF6TlROVU16RTBJRFEwTWxFek5qRWdORFF5SURRd01TQXpPVFJNTkRBMElETTVPRkUwTURZZ05EQXhJRFF3T1NBME1EUlVOREU0SURReE1sUTBNekVnTkRFNVZEUTBOeUEwTWpKUk5EWXhJRFF5TWlBME56QWdOREV6VkRRNE1DQXpPVFJSTkRnd0lETTNPU0EwTWpNZ01UVXlWRE0yTXlBdE9EQlJNelExSUMweE16UWdNamcySUMweE5qbFVNVFV4SUMweU1EVlJNVEFnTFRJd05TQXhNQ0F0TVRNM1VURXdJQzB4TVRFZ01qZ2dMVGt4VkRjMElDMDNNVkU0T1NBdE56RWdNVEF5SUMwNE1GUXhNVFlnTFRFeE1WRXhNVFlnTFRFeU1TQXhNVFFnTFRFek1GUXhNRGNnTFRFME5GUTVPU0F0TVRVMFZEa3lJQzB4TmpKTU9UQWdMVEUyTkVnNU1WRXhNREVnTFRFMk55QXhOVEVnTFRFMk4xRXhPRGtnTFRFMk55QXlNVEVnTFRFMU5WRXlNelFnTFRFME5DQXlOVFFnTFRFeU1sUXlPRElnTFRjMVVUSTRPQ0F0TlRZZ01qazRJQzB4TTFFek1URWdNelVnTXpFeElEUXpXazB6T0RRZ016STRURE00TUNBek16bFJNemMzSURNMU1DQXpOelVnTXpVMFZETTJPU0F6TmpoVU16VTVJRE00TWxRek5EWWdNemt6VkRNeU9DQTBNREpVTXpBMklEUXdOVkV5TmpJZ05EQTFJREl5TVNBek5USlJNVGt4SURNeE15QXhOekVnTWpNelZERTFNU0F4TVRkUk1UVXhJRE00SURJeE15QXpPRkV5TmprZ016Z2dNekl6SURFd09Fd3pNekVnTVRFNFRETTROQ0F6TWpoYUlpOCtQSEJoZEdnZ2FXUTlJazFLV0MweE55MVVSVmd0U1MweFJEUTFSaUlnWkQwaVRUSXhJREk0TjFFeU1pQXlPVEFnTWpNZ01qazFWREk0SURNeE4xUXpPQ0F6TkRoVU5UTWdNemd4VkRjeklEUXhNVlE1T1NBME16TlVNVE15SURRME1sRXhOakVnTkRReUlERTRNeUEwTXpCVU1qRTBJRFF3T0ZReU1qVWdNemc0VVRJeU55QXpPRElnTWpJNElETTRNbFF5TXpZZ016ZzVVVEk0TkNBME5ERWdNelEzSURRME1VZ3pOVEJSTXprNElEUTBNU0EwTWpJZ05EQXdVVFF6TUNBek9ERWdORE13SURNMk0xRTBNekFnTXpNeklEUXhOeUF6TVRWVU16a3hJREk1TWxRek5qWWdNamc0VVRNME5pQXlPRGdnTXpNMElESTVPVlF6TWpJZ016STRVVE15TWlBek56WWdNemM0SURNNU1sRXpOVFlnTkRBMUlETTBNaUEwTURWUk1qZzJJRFF3TlNBeU16a2dNek14VVRJeU9TQXpNVFVnTWpJMElESTVPRlF4T1RBZ01UWTFVVEUxTmlBeU5TQXhOVEVnTVRaUk1UTTRJQzB4TVNBeE1EZ2dMVEV4VVRrMUlDMHhNU0E0TnlBdE5WUTNOaUEzVkRjMElERTNVVGMwSURNd0lERXhOQ0F4T0RsVU1UVTBJRE0yTmxFeE5UUWdOREExSURFeU9DQTBNRFZSTVRBM0lEUXdOU0E1TWlBek56ZFVOamdnTXpFMlZEVTNJREk0TUZFMU5TQXlOemdnTkRFZ01qYzRTREkzVVRJeElESTROQ0F5TVNBeU9EZGFJaTgrUEhCaGRHZ2dhV1E5SWsxS1dDMHhOeT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FM0xWUkZXQzFKTFRGRU5EVXhJaUJrUFNKTk16WTJJRFk0TTFFek5qY2dOamd6SURRek9DQTJPRGhVTlRFeElEWTVORkUxTWpNZ05qazBJRFV5TXlBMk9EWlJOVEl6SURZM09TQTBOVEFnTXpnMFZETTNOU0E0TTFRek56UWdOamhSTXpjMElESTJJRFF3TWlBeU5sRTBNVEVnTWpjZ05ESXlJRE0xVVRRME15QTFOU0EwTmpNZ01UTXhVVFEyT1NBeE5URWdORGN6SURFMU1sRTBOelVnTVRVeklEUTRNeUF4TlROSU5EZzNTRFE1TVZFMU1EWWdNVFV6SURVd05pQXhORFZSTlRBMklERTBNQ0ExTURNZ01USTVVVFE1TUNBM09TQTBOek1nTkRoVU5EUTFJRGhVTkRFM0lDMDRVVFF3T1NBdE1UQWdNemt6SUMweE1GRXpOVGtnTFRFd0lETXpOaUExVkRNd05pQXpOa3d6TURBZ05URlJNams1SURVeUlESTVOaUExTUZFeU9UUWdORGdnTWpreUlEUTJVVEl6TXlBdE1UQWdNVGN5SUMweE1GRXhNVGNnTFRFd0lEYzFJRE13VkRNeklERTFOMUV6TXlBeU1EVWdOVE1nTWpVMVZERXdNU0F6TkRGUk1UUTRJRE01T0NBeE9UVWdOREl3VkRJNE1DQTBOREpSTXpNMklEUTBNaUF6TmpRZ05EQXdVVE0yT1NBek9UUWdNelk1SURNNU5sRXpOekFnTkRBd0lETTVOaUExTURWVU5ESTBJRFl4TmxFME1qUWdOakk1SURReE55QTJNekpVTXpjNElEWXpOMGd6TlRkUk16VXhJRFkwTXlBek5URWdOalExVkRNMU15QTJOalJSTXpVNElEWTRNeUF6TmpZZ05qZ3pXazB6TlRJZ016STJVVE15T1NBME1EVWdNamMzSURRd05WRXlORElnTkRBMUlESXhNQ0F6TnpSVU1UWXdJREk1TTFFeE16RWdNakUwSURFeE9TQXhNamxSTVRFNUlERXlOaUF4TVRrZ01URTRWREV4T0NBeE1EWlJNVEU0SURZeElERXpOaUEwTkZReE56a2dNalpSTWpNeklESTJJREk1TUNBNU9Fd3lPVGdnTVRBNVRETTFNaUF6TWpaYUlpOCtQSEJoZEdnZ2FXUTlJazFLV0MweE55MVVSVmd0U1MweFJEUTFNaUlnWkQwaVRUTTVJREUyT0ZFek9TQXlNalVnTlRnZ01qY3lWREV3TnlBek5UQlVNVGMwSURRd01sUXlORFFnTkRNelZETXdOeUEwTkRKSU16RXdVVE0xTlNBME5ESWdNemc0SURReU1GUTBNakVnTXpVMVVUUXlNU0F5TmpVZ016RXdJREl6TjFFeU5qRWdNakkwSURFM05pQXlNak5STVRNNUlESXlNeUF4TXpnZ01qSXhVVEV6T0NBeU1Ua2dNVE15SURFNE5sUXhNalVnTVRJNFVURXlOU0E0TVNBeE5EWWdOVFJVTWpBNUlESTJWRE13TWlBME5WUXpPVFFnTVRFeFVUUXdNeUF4TWpFZ05EQTJJREV5TVZFME1UQWdNVEl4SURReE9TQXhNVEpVTkRJNUlEazRWRFF5TUNBNE1sUXpPVEFnTlRWVU16UTBJREkwVkRJNE1TQXRNVlF5TURVZ0xURXhVVEV5TmlBdE1URWdPRE1nTkRKVU16a2dNVFk0V2swek56TWdNelV6VVRNMk55QTBNRFVnTXpBMUlEUXdOVkV5TnpJZ05EQTFJREkwTkNBek9URlVNVGs1SURNMU4xUXhOekFnTXpFMlZERTFOQ0F5T0RCVU1UUTVJREkyTVZFeE5Ea2dNall3SURFMk9TQXlOakJSTWpneUlESTJNQ0F6TWpjZ01qZzBWRE0zTXlBek5UTmFJaTgrUEhCaGRHZ2dhV1E5SWsxS1dDMHhOeTFVUlZndFNTMHhSRFEyTVNJZ1pEMGlUVEkySURNNE5WRXhPU0F6T1RJZ01Ua2dNemsxVVRFNUlETTVPU0F5TWlBME1URlVNamNnTkRJMVVUSTVJRFF6TUNBek5pQTBNekJVT0RjZ05ETXhTREUwTUV3eE5Ua2dOVEV4VVRFMk1pQTFNaklnTVRZMklEVTBNRlF4TnpNZ05UWTJWREUzT1NBMU9EWlVNVGczSURZd00xUXhPVGNnTmpFMVZESXhNU0EyTWpSVU1qSTVJRFl5TmxFeU5EY2dOakkxSURJMU5DQTJNVFZVTWpZeElEVTVObEV5TmpFZ05UZzVJREkxTWlBMU5EbFVNak15SURRM01Fd3lNaklnTkRNelVUSXlNaUEwTXpFZ01qY3lJRFF6TVVnek1qTlJNek13SURReU5DQXpNekFnTkRJd1VUTXpNQ0F6T1RnZ016RTNJRE00TlVneU1UQk1NVGMwSURJME1GRXhNelVnT0RBZ01UTTFJRFk0VVRFek5TQXlOaUF4TmpJZ01qWlJNVGszSURJMklESXpNQ0EyTUZReU9ETWdNVFEwVVRJNE5TQXhOVEFnTWpnNElERTFNVlF6TURNZ01UVXpTRE13TjFFek1qSWdNVFV6SURNeU1pQXhORFZSTXpJeUlERTBNaUF6TVRrZ01UTXpVVE14TkNBeE1UY2dNekF4SURrMVZESTJOeUEwT0ZReU1UWWdObFF4TlRVZ0xURXhVVEV5TlNBdE1URWdPVGdnTkZRMU9TQTFObEUxTnlBMk5DQTFOeUE0TTFZeE1ERk1PVElnTWpReFVURXlOeUF6T0RJZ01USTRJRE00TTFFeE1qZ2dNemcxSURjM0lETTROVWd5TmxvaUx6NDhjR0YwYUNCcFpEMGlUVXBZTFRFM0xWUkZXQzFKTFRJeE1FVWlJR1E5SWsweE16Y2dOamd6VVRFek9DQTJPRE1nTWpBNUlEWTRPRlF5T0RJZ05qazBVVEk1TkNBMk9UUWdNamswSURZNE5WRXlPVFFnTmpjMElESTFPQ0ExTXpSUk1qSXdJRE00TmlBeU1qQWdNemd6VVRJeU1DQXpPREVnTWpJM0lETTRPRkV5T0RnZ05EUXlJRE0xTnlBME5ESlJOREV4SURRME1pQTBORFFnTkRFMVZEUTNPQ0F6TXpaUk5EYzRJREk0TlNBME5EQWdNVGM0VkRRd01pQTFNRkUwTURNZ016WWdOREEzSURNeFZEUXlNaUF5TmxFME5UQWdNallnTkRjMElEVTJWRFV4TXlBeE16aFJOVEUySURFME9TQTFNVGtnTVRVeFZEVXpOU0F4TlROUk5UVTFJREUxTXlBMU5UVWdNVFExVVRVMU5TQXhORFFnTlRVeElERXpNRkUxTXpVZ056RWdOVEF3SURNelVUUTJOaUF0TVRBZ05ERTVJQzB4TUVnME1UUlJNelkzSUMweE1DQXpORFlnTVRkVU16STFJRGMwVVRNeU5TQTVNQ0F6TmpFZ01Ua3lWRE01T0NBek5EVlJNems0SURRd05DQXpOVFFnTkRBMFNETTBPVkV5TmpZZ05EQTBJREl3TlNBek1EWk1NVGs0SURJNU0wd3hOalFnTVRVNFVURXpNaUF5T0NBeE1qY2dNVFpSTVRFMElDMHhNU0E0TXlBdE1URlJOamtnTFRFeElEVTVJQzB5VkRRNElERTJVVFE0SURNd0lERXlNU0F6TWpCTU1UazFJRFl4TmxFeE9UVWdOakk1SURFNE9DQTJNekpVTVRRNUlEWXpOMGd4TWpoUk1USXlJRFkwTXlBeE1qSWdOalExVkRFeU5DQTJOalJSTVRJNUlEWTRNeUF4TXpjZ05qZ3pXaUl2UGp4d1lYUm9JR2xrUFNKTlNsZ3RNVGN0VkVWWUxVa3RNVVEwTlVNaUlHUTlJazB5TURFZ0xURXhVVEV5TmlBdE1URWdPREFnTXpoVU16UWdNVFUyVVRNMElESXlNU0EyTkNBeU56bFVNVFEySURNNE1GRXlNaklnTkRReElETXdNU0EwTkRGUk16TXpJRFEwTVNBek5ERWdORFF3VVRNMU5DQTBNemNnTXpZM0lEUXpNMVEwTURJZ05ERTNWRFF6T0NBek9EZFVORFkwSURNek9GUTBOellnTWpZNFVUUTNOaUF4TmpFZ016a3dJRGMxVkRJd01TQXRNVEZhVFRFeU1TQXhNakJSTVRJeElEY3dJREUwTnlBME9GUXlNRFlnTWpaUk1qVXdJREkySURJNE9TQTFPRlF6TlRFZ01UUXlVVE0yTUNBeE5qTWdNemMwSURJeE5sUXpPRGdnTXpBNFVUTTRPQ0F6TlRJZ016Y3dJRE0zTlZFek5EWWdOREExSURNd05pQTBNRFZSTWpReklEUXdOU0F4T1RVZ016UTNVVEUxT0NBek1ETWdNVFF3SURJek1GUXhNakVnTVRJd1dpSXZQanh3WVhSb0lHbGtQU0pOU2xndE1UY3RWRVZZTFVrdE1VUTBOallpSUdROUlrMHlNU0F5T0RkUk1qRWdNekF4SURNMklETXpOVlE0TkNBME1EWlVNVFU0SURRME1sRXhPVGtnTkRReUlESXlOQ0EwTVRsVU1qVXdJRE0xTlZFeU5EZ2dNek0ySURJME55QXpNelJSTWpRM0lETXpNU0F5TXpFZ01qZzRWREU1T0NBeE9URlVNVGd5SURFd05WRXhPRElnTmpJZ01UazJJRFExVkRJek9DQXlOMUV5TmpFZ01qY2dNamd4SURNNFZETXhNaUEyTVZRek16a2dPVFJSTXpNNUlEazFJRE0wTkNBeE1UUlVNelU0SURFM00xUXpOemNnTWpRM1VUUXhOU0F6T1RjZ05ERTVJRFF3TkZFME16SWdORE14SURRMk1pQTBNekZSTkRjMUlEUXpNU0EwT0RNZ05ESTBWRFE1TkNBME1USlVORGsySURRd00xRTBPVFlnTXprd0lEUTBOeUF4T1ROVU16a3hJQzB5TTFFek5qTWdMVEV3TmlBeU9UUWdMVEUxTlZReE5UWWdMVEl3TlZFeE1URWdMVEl3TlNBM055QXRNVGd6VkRReklDMHhNVGRSTkRNZ0xUazFJRFV3SUMwNE1GUTJPU0F0TlRoVU9Ea2dMVFE0VkRFd05pQXRORFZSTVRVd0lDMDBOU0F4TlRBZ0xUZzNVVEUxTUNBdE1UQTNJREV6T0NBdE1USXlWREV4TlNBdE1UUXlWREV3TWlBdE1UUTNURGs1SUMweE5EaFJNVEF4SUMweE5UTWdNVEU0SUMweE5qQlVNVFV5SUMweE5qZElNVFl3VVRFM055QXRNVFkzSURFNE5pQXRNVFkxVVRJeE9TQXRNVFUySURJME55QXRNVEkzVkRJNU1DQXROalZVTXpFeklDMDVWRE15TVNBeU1Vd3pNVFVnTVRkUk16QTVJREV6SURJNU5pQTJWREkzTUNBdE5sRXlOVEFnTFRFeElESXpNU0F0TVRGUk1UZzFJQzB4TVNBeE5UQWdNVEZVTVRBMElEZ3lVVEV3TXlBNE9TQXhNRE1nTVRFelVURXdNeUF4TnpBZ01UTTRJREkyTWxReE56TWdNemM1VVRFM015QXpPREFnTVRjeklETTRNVkV4TnpNZ016a3dJREUzTXlBek9UTlVNVFk1SURRd01GUXhOVGdnTkRBMFNERTFORkV4TXpFZ05EQTBJREV4TWlBek9EVlVPRElnTXpRMFZEWTFJRE13TWxRMU55QXlPREJSTlRVZ01qYzRJRFF4SURJM09FZ3lOMUV5TVNBeU9EUWdNakVnTWpnM1dpSXZQand2WkdWbWN6NDhaeUJ6ZEhKdmEyVTlJbU4xY25KbGJuUkRiMnh2Y2lJZ1ptbHNiRDBpWTNWeWNtVnVkRU52Ykc5eUlpQnpkSEp2YTJVdGQybGtkR2c5SWpBaUlIUnlZVzV6Wm05eWJUMGljMk5oYkdVb01Td3RNU2tpUGp4bklHUmhkR0V0Ylcxc0xXNXZaR1U5SW0xaGRHZ2lQanhuSUdSaGRHRXRiVzFzTFc1dlpHVTlJbTFwSWo0OGRYTmxJR1JoZEdFdFl6MGlNVVEwTlRRaUlIaHNhVzVyT21oeVpXWTlJaU5OU2xndE1UY3RWRVZZTFVrdE1VUTBOVFFpTHo0OEwyYytQR2NnWkdGMFlTMXRiV3d0Ym05a1pUMGliV2tpSUhSeVlXNXpabTl5YlQwaWRISmhibk5zWVhSbEtEUTNOeXd3S1NJK1BIVnpaU0JrWVhSaExXTTlJakZFTkRWR0lpQjRiR2x1YXpwb2NtVm1QU0lqVFVwWUxURTNMVlJGV0MxSkxURkVORFZHSWk4K1BDOW5QanhuSUdSaGRHRXRiVzFzTFc1dlpHVTlJbTFwSWlCMGNtRnVjMlp2Y20wOUluUnlZVzV6YkdGMFpTZzVNamdzTUNraVBqeDFjMlVnWkdGMFlTMWpQU0l4UkRRMFJTSWdlR3hwYm1zNmFISmxaajBpSTAxS1dDMHhOeTFVUlZndFNTMHhSRFEwUlNJdlBqd3ZaejQ4WnlCa1lYUmhMVzF0YkMxdWIyUmxQU0p0YVNJZ2RISmhibk5tYjNKdFBTSjBjbUZ1YzJ4aGRHVW9NVFExTnl3d0tTSStQSFZ6WlNCa1lYUmhMV005SWpGRU5EVXhJaUI0YkdsdWF6cG9jbVZtUFNJalRVcFlMVEUzTFZSRldDMUpMVEZFTkRVeElpOCtQQzluUGp4bklHUmhkR0V0Ylcxc0xXNXZaR1U5SW0xemRXSWlJSFJ5WVc1elptOXliVDBpZEhKaGJuTnNZWFJsS0RFNU56Y3NNQ2tpUGp4bklHUmhkR0V0Ylcxc0xXNXZaR1U5SW0xcElqNDhkWE5sSUdSaGRHRXRZejBpTVVRME5USWlJSGhzYVc1ck9taHlaV1k5SWlOTlNsZ3RNVGN0VkVWWUxVa3RNVVEwTlRJaUx6NDhMMmMrUEdjZ1pHRjBZUzF0Yld3dGJtOWtaVDBpVkdWWVFYUnZiU0lnZEhKaGJuTm1iM0p0UFNKMGNtRnVjMnhoZEdVb05EazVMQzB4TlRBcElITmpZV3hsS0RBdU56QTNLU0lnWkdGMFlTMXRhbmd0ZEdWNFkyeGhjM005SWs5U1JDSStQR2NnWkdGMFlTMXRiV3d0Ym05a1pUMGliV2tpUGp4MWMyVWdaR0YwWVMxalBTSXhSRFEyTVNJZ2VHeHBibXM2YUhKbFpqMGlJMDFLV0MweE55MVVSVmd0U1MweFJEUTJNU0l2UGp3dlp6NDhaeUJrWVhSaExXMXRiQzF1YjJSbFBTSnRhU0lnZEhKaGJuTm1iM0p0UFNKMGNtRnVjMnhoZEdVb016WXhMREFwSWo0OGRYTmxJR1JoZEdFdFl6MGlNakV3UlNJZ2VHeHBibXM2YUhKbFpqMGlJMDFLV0MweE55MVVSVmd0U1MweU1UQkZJaTgrUEM5blBqeG5JR1JoZEdFdGJXMXNMVzV2WkdVOUltMXBJaUIwY21GdWMyWnZjbTA5SW5SeVlXNXpiR0YwWlNnNU16Y3NNQ2tpUGp4MWMyVWdaR0YwWVMxalBTSXhSRFExTWlJZ2VHeHBibXM2YUhKbFpqMGlJMDFLV0MweE55MVVSVmd0U1MweFJEUTFNaUl2UGp3dlp6NDhaeUJrWVhSaExXMXRiQzF1YjJSbFBTSnRhU0lnZEhKaGJuTm1iM0p0UFNKMGNtRnVjMnhoZEdVb01UUXdNeXd3S1NJK1BIVnpaU0JrWVhSaExXTTlJakZFTkRWRElpQjRiR2x1YXpwb2NtVm1QU0lqVFVwWUxURTNMVlJGV0MxSkxURkVORFZESWk4K1BDOW5QanhuSUdSaGRHRXRiVzFzTFc1dlpHVTlJbTFwSWlCMGNtRnVjMlp2Y20wOUluUnlZVzV6YkdGMFpTZ3hPRGc0TERBcElqNDhkWE5sSUdSaGRHRXRZejBpTVVRME5VWWlJSGhzYVc1ck9taHlaV1k5SWlOTlNsZ3RNVGN0VkVWWUxVa3RNVVEwTlVZaUx6NDhMMmMrUEdjZ1pHRjBZUzF0Yld3dGJtOWtaVDBpYldraUlIUnlZVzV6Wm05eWJUMGlkSEpoYm5Oc1lYUmxLREl6TXprc01Da2lQangxYzJVZ1pHRjBZUzFqUFNJeFJEUTJOaUlnZUd4cGJtczZhSEpsWmowaUkwMUtXQzB4TnkxVVJWZ3RTUzB4UkRRMk5pSXZQand2Wno0OEwyYytQQzluUGp3dlp6NDhMMmMrUEM5emRtYysiLAoJIlJlYWxWaWV3U2l6ZUpzb24iIDogIntcImhlaWdodFwiOjM0NyxcIndpZHRoXCI6MTU4OX0iCn0K"/>
    </extobj>
    <extobj name="2384804F-3998-4D57-9195-F3826E402611-4">
      <extobjdata type="2384804F-3998-4D57-9195-F3826E402611" data="ewoJIkltZ1NldHRpbmdKc29uIiA6ICJ7XCJoZWlnaHRcIjoxNi45NjQyODU3MTQyODU3MSxcIndpZHRoXCI6ODguMzkyODU3MTQyODU3MTR9IiwKCSJMYXRleCIgOiAiZ3JhZGVfe3ByYWN0aWNlfSIsCgkiTGF0ZXhJbWdCYXNlNjQiIDogIlBITjJaeUI0Yld4dWN6MGlhSFIwY0RvdkwzZDNkeTUzTXk1dmNtY3ZNakF3TUM5emRtY2lJSGRwWkhSb1BTSXhNUzR6TkRobGVDSWdhR1ZwWjJoMFBTSXlMakl5WlhnaUlISnZiR1U5SW1sdFp5SWdabTlqZFhOaFlteGxQU0ptWVd4elpTSWdkbWxsZDBKdmVEMGlNQ0F0TmprMElEVXdNVFV1TnlBNU9ERXVNaUlnZUcxc2JuTTZlR3hwYm1zOUltaDBkSEE2THk5M2QzY3Vkek11YjNKbkx6RTVPVGt2ZUd4cGJtc2lJR0Z5YVdFdGFHbGtaR1Z1UFNKMGNuVmxJaUJ6ZEhsc1pUMGlkbVZ5ZEdsallXd3RZV3hwWjI0NklDMHdMalkxWlhnN0lHMWhlQzEzYVdSMGFEb2dPVGdsT3lJK1BHUmxabk0rUEhCaGRHZ2dhV1E5SWsxS1dDMHhPUzFVUlZndFNTMHhSRFExTkNJZ1pEMGlUVE14TVNBME0xRXlPVFlnTXpBZ01qWTNJREUxVkRJd05pQXdVVEUwTXlBd0lERXdOU0EwTlZRMk5pQXhOakJSTmpZZ01qWTFJREUwTXlBek5UTlVNekUwSURRME1sRXpOakVnTkRReUlEUXdNU0F6T1RSTU5EQTBJRE01T0ZFME1EWWdOREF4SURRd09TQTBNRFJVTkRFNElEUXhNbFEwTXpFZ05ERTVWRFEwTnlBME1qSlJORFl4SURReU1pQTBOekFnTkRFelZEUTRNQ0F6T1RSUk5EZ3dJRE0zT1NBME1qTWdNVFV5VkRNMk15QXRPREJSTXpRMUlDMHhNelFnTWpnMklDMHhOamxVTVRVeElDMHlNRFZSTVRBZ0xUSXdOU0F4TUNBdE1UTTNVVEV3SUMweE1URWdNamdnTFRreFZEYzBJQzAzTVZFNE9TQXROekVnTVRBeUlDMDRNRlF4TVRZZ0xURXhNVkV4TVRZZ0xURXlNU0F4TVRRZ0xURXpNRlF4TURjZ0xURTBORlE1T1NBdE1UVTBWRGt5SUMweE5qSk1PVEFnTFRFMk5FZzVNVkV4TURFZ0xURTJOeUF4TlRFZ0xURTJOMUV4T0RrZ0xURTJOeUF5TVRFZ0xURTFOVkV5TXpRZ0xURTBOQ0F5TlRRZ0xURXlNbFF5T0RJZ0xUYzFVVEk0T0NBdE5UWWdNams0SUMweE0xRXpNVEVnTXpVZ016RXhJRFF6V2swek9EUWdNekk0VERNNE1DQXpNemxSTXpjM0lETTFNQ0F6TnpVZ016VTBWRE0yT1NBek5qaFVNelU1SURNNE1sUXpORFlnTXprelZETXlPQ0EwTURKVU16QTJJRFF3TlZFeU5qSWdOREExSURJeU1TQXpOVEpSTVRreElETXhNeUF4TnpFZ01qTXpWREUxTVNBeE1UZFJNVFV4SURNNElESXhNeUF6T0ZFeU5qa2dNemdnTXpJeklERXdPRXd6TXpFZ01URTRURE00TkNBek1qaGFJaTgrUEhCaGRHZ2dhV1E5SWsxS1dDMHhPUzFVUlZndFNTMHhSRFExUmlJZ1pEMGlUVEl4SURJNE4xRXlNaUF5T1RBZ01qTWdNamsxVkRJNElETXhOMVF6T0NBek5EaFVOVE1nTXpneFZEY3pJRFF4TVZRNU9TQTBNek5VTVRNeUlEUTBNbEV4TmpFZ05EUXlJREU0TXlBME16QlVNakUwSURRd09GUXlNalVnTXpnNFVUSXlOeUF6T0RJZ01qSTRJRE00TWxReU16WWdNemc1VVRJNE5DQTBOREVnTXpRM0lEUTBNVWd6TlRCUk16azRJRFEwTVNBME1qSWdOREF3VVRRek1DQXpPREVnTkRNd0lETTJNMUUwTXpBZ016TXpJRFF4TnlBek1UVlVNemt4SURJNU1sUXpOallnTWpnNFVUTTBOaUF5T0RnZ016TTBJREk1T1ZRek1qSWdNekk0VVRNeU1pQXpOellnTXpjNElETTVNbEV6TlRZZ05EQTFJRE0wTWlBME1EVlJNamcySURRd05TQXlNemtnTXpNeFVUSXlPU0F6TVRVZ01qSTBJREk1T0ZReE9UQWdNVFkxVVRFMU5pQXlOU0F4TlRFZ01UWlJNVE00SUMweE1TQXhNRGdnTFRFeFVUazFJQzB4TVNBNE55QXROVlEzTmlBM1ZEYzBJREUzVVRjMElETXdJREV4TkNBeE9EbFVNVFUwSURNMk5sRXhOVFFnTkRBMUlERXlPQ0EwTURWUk1UQTNJRFF3TlNBNU1pQXpOemRVTmpnZ016RTJWRFUzSURJNE1GRTFOU0F5TnpnZ05ERWdNamM0U0RJM1VUSXhJREk0TkNBeU1TQXlPRGRhSWk4K1BIQmhkR2dnYVdROUlrMUtXQzB4T1MxVVJWZ3RTUzB4UkRRMFJTSWdaRDBpVFRNeklERTFOMUV6TXlBeU5UZ2dNVEE1SURNME9WUXlPREFnTkRReFVUTXpNU0EwTkRFZ016Y3dJRE01TWxFek9EWWdOREl5SURReE5pQTBNakpSTkRJNUlEUXlNaUEwTXprZ05ERTBWRFEwT1NBek9UUlJORFE1SURNNE1TQTBNVElnTWpNMFZETTNOQ0EyT0ZFek56UWdORE1nTXpneElETTFWRFF3TWlBeU5sRTBNVEVnTWpjZ05ESXlJRE0xVVRRME15QTFOU0EwTmpNZ01UTXhVVFEyT1NBeE5URWdORGN6SURFMU1sRTBOelVnTVRVeklEUTRNeUF4TlROSU5EZzNVVFV3TmlBeE5UTWdOVEEySURFME5GRTFNRFlnTVRNNElEVXdNU0F4TVRkVU5EZ3hJRFl6VkRRME9TQXhNMUUwTXpZZ01DQTBNVGNnTFRoUk5EQTVJQzB4TUNBek9UTWdMVEV3VVRNMU9TQXRNVEFnTXpNMklEVlVNekEySURNMlRETXdNQ0ExTVZFeU9Ua2dOVElnTWprMklEVXdVVEk1TkNBME9DQXlPVElnTkRaUk1qTXpJQzB4TUNBeE56SWdMVEV3VVRFeE55QXRNVEFnTnpVZ016QlVNek1nTVRVM1drMHpOVEVnTXpJNFVUTTFNU0F6TXpRZ016UTJJRE0xTUZRek1qTWdNemcxVkRJM055QTBNRFZSTWpReUlEUXdOU0F5TVRBZ016YzBWREUyTUNBeU9UTlJNVE14SURJeE5DQXhNVGtnTVRJNVVURXhPU0F4TWpZZ01URTVJREV4T0ZReE1UZ2dNVEEyVVRFeE9DQTJNU0F4TXpZZ05EUlVNVGM1SURJMlVUSXhOeUF5TmlBeU5UUWdOVGxVTWprNElERXhNRkV6TURBZ01URTBJRE15TlNBeU1UZFVNelV4SURNeU9Gb2lMejQ4Y0dGMGFDQnBaRDBpVFVwWUxURTVMVlJGV0MxSkxURkVORFV4SWlCa1BTSk5NelkySURZNE0xRXpOamNnTmpneklEUXpPQ0EyT0RoVU5URXhJRFk1TkZFMU1qTWdOamswSURVeU15QTJPRFpSTlRJeklEWTNPU0EwTlRBZ016ZzBWRE0zTlNBNE0xUXpOelFnTmpoUk16YzBJREkySURRd01pQXlObEUwTVRFZ01qY2dOREl5SURNMVVUUTBNeUExTlNBME5qTWdNVE14VVRRMk9TQXhOVEVnTkRjeklERTFNbEUwTnpVZ01UVXpJRFE0TXlBeE5UTklORGczU0RRNU1WRTFNRFlnTVRVeklEVXdOaUF4TkRWUk5UQTJJREUwTUNBMU1ETWdNVEk1VVRRNU1DQTNPU0EwTnpNZ05EaFVORFExSURoVU5ERTNJQzA0VVRRd09TQXRNVEFnTXpreklDMHhNRkV6TlRrZ0xURXdJRE16TmlBMVZETXdOaUF6Tmt3ek1EQWdOVEZSTWprNUlEVXlJREk1TmlBMU1GRXlPVFFnTkRnZ01qa3lJRFEyVVRJek15QXRNVEFnTVRjeUlDMHhNRkV4TVRjZ0xURXdJRGMxSURNd1ZETXpJREUxTjFFek15QXlNRFVnTlRNZ01qVTFWREV3TVNBek5ERlJNVFE0SURNNU9DQXhPVFVnTkRJd1ZESTRNQ0EwTkRKUk16TTJJRFEwTWlBek5qUWdOREF3VVRNMk9TQXpPVFFnTXpZNUlETTVObEV6TnpBZ05EQXdJRE01TmlBMU1EVlVOREkwSURZeE5sRTBNalFnTmpJNUlEUXhOeUEyTXpKVU16YzRJRFl6TjBnek5UZFJNelV4SURZME15QXpOVEVnTmpRMVZETTFNeUEyTmpSUk16VTRJRFk0TXlBek5qWWdOamd6V2swek5USWdNekkyVVRNeU9TQTBNRFVnTWpjM0lEUXdOVkV5TkRJZ05EQTFJREl4TUNBek56UlVNVFl3SURJNU0xRXhNekVnTWpFMElERXhPU0F4TWpsUk1URTVJREV5TmlBeE1Ua2dNVEU0VkRFeE9DQXhNRFpSTVRFNElEWXhJREV6TmlBME5GUXhOemtnTWpaUk1qTXpJREkySURJNU1DQTVPRXd5T1RnZ01UQTVURE0xTWlBek1qWmFJaTgrUEhCaGRHZ2dhV1E5SWsxS1dDMHhPUzFVUlZndFNTMHhSRFExTWlJZ1pEMGlUVE01SURFMk9GRXpPU0F5TWpVZ05UZ2dNamN5VkRFd055QXpOVEJVTVRjMElEUXdNbFF5TkRRZ05ETXpWRE13TnlBME5ESklNekV3VVRNMU5TQTBORElnTXpnNElEUXlNRlEwTWpFZ016VTFVVFF5TVNBeU5qVWdNekV3SURJek4xRXlOakVnTWpJMElERTNOaUF5TWpOUk1UTTVJREl5TXlBeE16Z2dNakl4VVRFek9DQXlNVGtnTVRNeUlERTRObFF4TWpVZ01USTRVVEV5TlNBNE1TQXhORFlnTlRSVU1qQTVJREkyVkRNd01pQTBOVlF6T1RRZ01URXhVVFF3TXlBeE1qRWdOREEySURFeU1WRTBNVEFnTVRJeElEUXhPU0F4TVRKVU5ESTVJRGs0VkRReU1DQTRNbFF6T1RBZ05UVlVNelEwSURJMFZESTRNU0F0TVZReU1EVWdMVEV4VVRFeU5pQXRNVEVnT0RNZ05ESlVNemtnTVRZNFdrMHpOek1nTXpVelVUTTJOeUEwTURVZ016QTFJRFF3TlZFeU56SWdOREExSURJME5DQXpPVEZVTVRrNUlETTFOMVF4TnpBZ016RTJWREUxTkNBeU9EQlVNVFE1SURJMk1WRXhORGtnTWpZd0lERTJPU0F5TmpCUk1qZ3lJREkyTUNBek1qY2dNamcwVkRNM015QXpOVE5hSWk4K1BIQmhkR2dnYVdROUlrMUtXQzB4T1MxVVJWZ3RTUzB4UkRRMVJDSWdaRDBpVFRJeklESTROMUV5TkNBeU9UQWdNalVnTWprMVZETXdJRE14TjFRME1DQXpORGhVTlRVZ016Z3hWRGMxSURReE1WUXhNREVnTkRNelZERXpOQ0EwTkRKUk1qQTVJRFEwTWlBeU16QWdNemM0VERJME1DQXpPRGRSTXpBeUlEUTBNaUF6TlRnZ05EUXlVVFF5TXlBME5ESWdORFl3SURNNU5WUTBPVGNnTWpneFVUUTVOeUF4TnpNZ05ESXhJRGd5VkRJME9TQXRNVEJSTWpJM0lDMHhNQ0F5TVRBZ0xUUlJNVGs1SURFZ01UZzNJREV4VkRFMk9DQXlPRXd4TmpFZ016WlJNVFl3SURNMUlERXpPU0F0TlRGVU1URTRJQzB4TXpoUk1URTRJQzB4TkRRZ01USTJJQzB4TkRWVU1UWXpJQzB4TkRoSU1UZzRVVEU1TkNBdE1UVTFJREU1TkNBdE1UVTNWREU1TVNBdE1UYzFVVEU0T0NBdE1UZzNJREU0TlNBdE1Ua3dWREUzTWlBdE1UazBVVEUzTUNBdE1UazBJREUyTVNBdE1UazBWREV5TnlBdE1Ua3pWRFkxSUMweE9USlJMVFVnTFRFNU1pQXRNalFnTFRFNU5FZ3RNekpSTFRNNUlDMHhPRGNnTFRNNUlDMHhPRE5STFRNM0lDMHhOVFlnTFRJMklDMHhORGhJTFRaUk1qZ2dMVEUwTnlBek15QXRNVE0yVVRNMklDMHhNekFnT1RRZ01UQXpWREUxTlNBek5UQlJNVFUySURNMU5TQXhOVFlnTXpZMFVURTFOaUEwTURVZ01UTXhJRFF3TlZFeE1Ea2dOREExSURrMElETTNOMVEzTVNBek1UWlVOVGtnTWpnd1VUVTNJREkzT0NBME15QXlOemhJTWpsUk1qTWdNamcwSURJeklESTROMXBOTVRjNElERXdNbEV5TURBZ01qWWdNalV5SURJMlVUSTRNaUF5TmlBek1UQWdORGxVTXpVMklERXdOMUV6TnpRZ01UUXhJRE01TWlBeU1UVlVOREV4SURNeU5WWXpNekZSTkRFeElEUXdOU0F6TlRBZ05EQTFVVE16T1NBME1EVWdNekk0SURRd01sUXpNRFlnTXprelZESTROaUF6T0RCVU1qWTVJRE0yTlZReU5UUWdNelV3VkRJME15QXpNelpVTWpNMUlETXlOa3d5TXpJZ016SXlVVEl6TWlBek1qRWdNakk1SURNd09GUXlNVGdnTWpZMFZESXdOQ0F5TVRKUk1UYzRJREV3TmlBeE56Z2dNVEF5V2lJdlBqeHdZWFJvSUdsa1BTSk5TbGd0TVRrdFZFVllMVWt0TVVRME5UQWlJR1E5SWswek5DQXhOVGxSTXpRZ01qWTRJREV5TUNBek5UVlVNekEySURRME1sRXpOaklnTkRReUlETTVOQ0EwTVRoVU5ESTNJRE0xTlZFME1qY2dNekkySURRd09DQXpNRFpVTXpZd0lESTROVkV6TkRFZ01qZzFJRE16TUNBeU9UVlVNekU1SURNeU5WUXpNekFnTXpVNVZETTFNaUF6T0RCVU16WTJJRE00Tmtnek5qZFJNelkzSURNNE9DQXpOakVnTXpreVZETTBNQ0EwTURCVU16QTJJRFF3TkZFeU56WWdOREEwSURJME9TQXpPVEJSTWpJNElETTRNU0F5TURZZ016VTVVVEUyTWlBek1UVWdNVFF5SURJek5WUXhNakVnTVRFNVVURXlNU0EzTXlBeE5EY2dOVEJSTVRZNUlESTJJREl3TlNBeU5rZ3lNRGxSTXpJeElESTJJRE01TkNBeE1URlJOREF6SURFeU1TQTBNRFlnTVRJeFVUUXhNQ0F4TWpFZ05ERTVJREV4TWxRME1qa2dPVGhVTkRJd0lEZ3pWRE01TVNBMU5WUXpORFlnTWpWVU1qZ3lJREJVTWpBeUlDMHhNVkV4TWpjZ0xURXhJRGd4SURNM1ZETTBJREUxT1ZvaUx6NDhjR0YwYUNCcFpEMGlUVXBZTFRFNUxWUkZXQzFKTFRGRU5EWXhJaUJrUFNKTk1qWWdNemcxVVRFNUlETTVNaUF4T1NBek9UVlJNVGtnTXprNUlESXlJRFF4TVZReU55QTBNalZSTWprZ05ETXdJRE0ySURRek1GUTROeUEwTXpGSU1UUXdUREUxT1NBMU1URlJNVFl5SURVeU1pQXhOallnTlRRd1ZERTNNeUExTmpaVU1UYzVJRFU0TmxReE9EY2dOakF6VkRFNU55QTJNVFZVTWpFeElEWXlORlF5TWprZ05qSTJVVEkwTnlBMk1qVWdNalUwSURZeE5WUXlOakVnTlRrMlVUSTJNU0ExT0RrZ01qVXlJRFUwT1ZReU16SWdORGN3VERJeU1pQTBNek5STWpJeUlEUXpNU0F5TnpJZ05ETXhTRE15TTFFek16QWdOREkwSURNek1DQTBNakJSTXpNd0lETTVPQ0F6TVRjZ016ZzFTREl4TUV3eE56UWdNalF3VVRFek5TQTRNQ0F4TXpVZ05qaFJNVE0xSURJMklERTJNaUF5TmxFeE9UY2dNallnTWpNd0lEWXdWREk0TXlBeE5EUlJNamcxSURFMU1DQXlPRGdnTVRVeFZETXdNeUF4TlROSU16QTNVVE15TWlBeE5UTWdNekl5SURFME5WRXpNaklnTVRReUlETXhPU0F4TXpOUk16RTBJREV4TnlBek1ERWdPVFZVTWpZM0lEUTRWREl4TmlBMlZERTFOU0F0TVRGUk1USTFJQzB4TVNBNU9DQTBWRFU1SURVMlVUVTNJRFkwSURVM0lEZ3pWakV3TVV3NU1pQXlOREZSTVRJM0lETTRNaUF4TWpnZ016Z3pVVEV5T0NBek9EVWdOemNnTXpnMVNESTJXaUl2UGp4d1lYUm9JR2xrUFNKTlNsZ3RNVGt0VkVWWUxVa3RNVVEwTlRZaUlHUTlJazB4T0RRZ05qQXdVVEU0TkNBMk1qUWdNakF6SURZME1sUXlORGNnTmpZeFVUSTJOU0EyTmpFZ01qYzNJRFkwT1ZReU9UQWdOakU1VVRJNU1DQTFPVFlnTWpjd0lEVTNOMVF5TWpZZ05UVTNVVEl4TVNBMU5UY2dNVGs0SURVMk4xUXhPRFFnTmpBd1drMHlNU0F5T0RkUk1qRWdNamsxSURNd0lETXhPRlExTkNBek5qbFVPVGdnTkRJd1ZERTFPQ0EwTkRKUk1UazNJRFEwTWlBeU1qTWdOREU1VkRJMU1DQXpOVGRSTWpVd0lETTBNQ0F5TXpZZ016QXhWREU1TmlBeE9UWlVNVFUwSURnelVURTBPU0EyTVNBeE5Ea2dOVEZSTVRRNUlESTJJREUyTmlBeU5sRXhOelVnTWpZZ01UZzFJREk1VkRJd09DQTBNMVF5TXpVZ056aFVNall3SURFek4xRXlOak1nTVRRNUlESTJOU0F4TlRGVU1qZ3lJREUxTTFFek1ESWdNVFV6SURNd01pQXhORE5STXpBeUlERXpOU0F5T1RNZ01URXlWREkyT0NBMk1WUXlNak1nTVRGVU1UWXhJQzB4TVZFeE1qa2dMVEV4SURFd01pQXhNRlEzTkNBM05GRTNOQ0E1TVNBM09TQXhNRFpVTVRJeUlESXlNRkV4TmpBZ016SXhJREUyTmlBek5ERlVNVGN6SURNNE1GRXhOek1nTkRBMElERTFOaUEwTURSSU1UVTBVVEV5TkNBME1EUWdPVGtnTXpjeFZEWXhJREk0TjFFMk1DQXlPRFlnTlRrZ01qZzBWRFU0SURJNE1WUTFOaUF5TnpsVU5UTWdNamM0VkRRNUlESTNPRlEwTVNBeU56aElNamRSTWpFZ01qZzBJREl4SURJNE4xb2lMejQ4TDJSbFpuTStQR2NnYzNSeWIydGxQU0pqZFhKeVpXNTBRMjlzYjNJaUlHWnBiR3c5SW1OMWNuSmxiblJEYjJ4dmNpSWdjM1J5YjJ0bExYZHBaSFJvUFNJd0lpQjBjbUZ1YzJadmNtMDlJbk5qWVd4bEtERXNMVEVwSWo0OFp5QmtZWFJoTFcxdGJDMXViMlJsUFNKdFlYUm9JajQ4WnlCa1lYUmhMVzF0YkMxdWIyUmxQU0p0YVNJK1BIVnpaU0JrWVhSaExXTTlJakZFTkRVMElpQjRiR2x1YXpwb2NtVm1QU0lqVFVwWUxURTVMVlJGV0MxSkxURkVORFUwSWk4K1BDOW5QanhuSUdSaGRHRXRiVzFzTFc1dlpHVTlJbTFwSWlCMGNtRnVjMlp2Y20wOUluUnlZVzV6YkdGMFpTZzBOemNzTUNraVBqeDFjMlVnWkdGMFlTMWpQU0l4UkRRMVJpSWdlR3hwYm1zNmFISmxaajBpSTAxS1dDMHhPUzFVUlZndFNTMHhSRFExUmlJdlBqd3ZaejQ4WnlCa1lYUmhMVzF0YkMxdWIyUmxQU0p0YVNJZ2RISmhibk5tYjNKdFBTSjBjbUZ1YzJ4aGRHVW9PVEk0TERBcElqNDhkWE5sSUdSaGRHRXRZejBpTVVRME5FVWlJSGhzYVc1ck9taHlaV1k5SWlOTlNsZ3RNVGt0VkVWWUxVa3RNVVEwTkVVaUx6NDhMMmMrUEdjZ1pHRjBZUzF0Yld3dGJtOWtaVDBpYldraUlIUnlZVzV6Wm05eWJUMGlkSEpoYm5Oc1lYUmxLREUwTlRjc01Da2lQangxYzJVZ1pHRjBZUzFqUFNJeFJEUTFNU0lnZUd4cGJtczZhSEpsWmowaUkwMUtXQzB4T1MxVVJWZ3RTUzB4UkRRMU1TSXZQand2Wno0OFp5QmtZWFJoTFcxdGJDMXViMlJsUFNKdGMzVmlJaUIwY21GdWMyWnZjbTA5SW5SeVlXNXpiR0YwWlNneE9UYzNMREFwSWo0OFp5QmtZWFJoTFcxdGJDMXViMlJsUFNKdGFTSStQSFZ6WlNCa1lYUmhMV005SWpGRU5EVXlJaUI0YkdsdWF6cG9jbVZtUFNJalRVcFlMVEU1TFZSRldDMUpMVEZFTkRVeUlpOCtQQzluUGp4bklHUmhkR0V0Ylcxc0xXNXZaR1U5SWxSbFdFRjBiMjBpSUhSeVlXNXpabTl5YlQwaWRISmhibk5zWVhSbEtEUTVPU3d0TVRVd0tTQnpZMkZzWlNnd0xqY3dOeWtpSUdSaGRHRXRiV3A0TFhSbGVHTnNZWE56UFNKUFVrUWlQanhuSUdSaGRHRXRiVzFzTFc1dlpHVTlJbTFwSWo0OGRYTmxJR1JoZEdFdFl6MGlNVVEwTlVRaUlIaHNhVzVyT21oeVpXWTlJaU5OU2xndE1Ua3RWRVZZTFVrdE1VUTBOVVFpTHo0OEwyYytQR2NnWkdGMFlTMXRiV3d0Ym05a1pUMGliV2tpSUhSeVlXNXpabTl5YlQwaWRISmhibk5zWVhSbEtEVXdNeXd3S1NJK1BIVnpaU0JrWVhSaExXTTlJakZFTkRWR0lpQjRiR2x1YXpwb2NtVm1QU0lqVFVwWUxURTVMVlJGV0MxSkxURkVORFZHSWk4K1BDOW5QanhuSUdSaGRHRXRiVzFzTFc1dlpHVTlJbTFwSWlCMGNtRnVjMlp2Y20wOUluUnlZVzV6YkdGMFpTZzVOVFFzTUNraVBqeDFjMlVnWkdGMFlTMWpQU0l4UkRRMFJTSWdlR3hwYm1zNmFISmxaajBpSTAxS1dDMHhPUzFVUlZndFNTMHhSRFEwUlNJdlBqd3ZaejQ4WnlCa1lYUmhMVzF0YkMxdWIyUmxQU0p0YVNJZ2RISmhibk5tYjNKdFBTSjBjbUZ1YzJ4aGRHVW9NVFE0TXl3d0tTSStQSFZ6WlNCa1lYUmhMV005SWpGRU5EVXdJaUI0YkdsdWF6cG9jbVZtUFNJalRVcFlMVEU1TFZSRldDMUpMVEZFTkRVd0lpOCtQQzluUGp4bklHUmhkR0V0Ylcxc0xXNXZaR1U5SW0xcElpQjBjbUZ1YzJadmNtMDlJblJ5WVc1emJHRjBaU2d4T1RFMkxEQXBJajQ4ZFhObElHUmhkR0V0WXowaU1VUTBOakVpSUhoc2FXNXJPbWh5WldZOUlpTk5TbGd0TVRrdFZFVllMVWt0TVVRME5qRWlMejQ4TDJjK1BHY2daR0YwWVMxdGJXd3RibTlrWlQwaWJXa2lJSFJ5WVc1elptOXliVDBpZEhKaGJuTnNZWFJsS0RJeU56Y3NNQ2tpUGp4MWMyVWdaR0YwWVMxalBTSXhSRFExTmlJZ2VHeHBibXM2YUhKbFpqMGlJMDFLV0MweE9TMVVSVmd0U1MweFJEUTFOaUl2UGp3dlp6NDhaeUJrWVhSaExXMXRiQzF1YjJSbFBTSnRhU0lnZEhKaGJuTm1iM0p0UFNKMGNtRnVjMnhoZEdVb01qWXlNaXd3S1NJK1BIVnpaU0JrWVhSaExXTTlJakZFTkRVd0lpQjRiR2x1YXpwb2NtVm1QU0lqVFVwWUxURTVMVlJGV0MxSkxURkVORFV3SWk4K1BDOW5QanhuSUdSaGRHRXRiVzFzTFc1dlpHVTlJbTFwSWlCMGNtRnVjMlp2Y20wOUluUnlZVzV6YkdGMFpTZ3pNRFUxTERBcElqNDhkWE5sSUdSaGRHRXRZejBpTVVRME5USWlJSGhzYVc1ck9taHlaV1k5SWlOTlNsZ3RNVGt0VkVWWUxVa3RNVVEwTlRJaUx6NDhMMmMrUEM5blBqd3ZaejQ4TDJjK1BDOW5Qand2YzNablBnPT0iLAoJIlJlYWxWaWV3U2l6ZUpzb24iIDogIntcImhlaWdodFwiOjM0NixcIndpZHRoXCI6MTc2OH0iCn0K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4632</Words>
  <Application>WPS Presentation</Application>
  <PresentationFormat>Произвольный</PresentationFormat>
  <Paragraphs>450</Paragraphs>
  <Slides>41</Slides>
  <Notes>10</Notes>
  <HiddenSlides>0</HiddenSlides>
  <MMClips>2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3" baseType="lpstr">
      <vt:lpstr>Arial</vt:lpstr>
      <vt:lpstr>SimSun</vt:lpstr>
      <vt:lpstr>Wingdings</vt:lpstr>
      <vt:lpstr>Arial</vt:lpstr>
      <vt:lpstr>Segoe UI</vt:lpstr>
      <vt:lpstr>Arial Black</vt:lpstr>
      <vt:lpstr>Tahoma</vt:lpstr>
      <vt:lpstr>Franklin Gothic Book</vt:lpstr>
      <vt:lpstr>Consolas</vt:lpstr>
      <vt:lpstr>Microsoft YaHei</vt:lpstr>
      <vt:lpstr>Arial Unicode MS</vt:lpstr>
      <vt:lpstr>simple-light-2</vt:lpstr>
      <vt:lpstr>Введение в Python</vt:lpstr>
      <vt:lpstr>Что такое Python?</vt:lpstr>
      <vt:lpstr>Коммуникация</vt:lpstr>
      <vt:lpstr>Система оценивания</vt:lpstr>
      <vt:lpstr>Что такое Python?</vt:lpstr>
      <vt:lpstr>Определение</vt:lpstr>
      <vt:lpstr>Определение</vt:lpstr>
      <vt:lpstr>Парадигмы программирования</vt:lpstr>
      <vt:lpstr>Императивный Python</vt:lpstr>
      <vt:lpstr>Декларативный Python</vt:lpstr>
      <vt:lpstr>Параллельный Python</vt:lpstr>
      <vt:lpstr>Определение</vt:lpstr>
      <vt:lpstr>Люди и компьютеры</vt:lpstr>
      <vt:lpstr>Виртуальные машины</vt:lpstr>
      <vt:lpstr>Языки разных уровней</vt:lpstr>
      <vt:lpstr>Языки разных уровней</vt:lpstr>
      <vt:lpstr>Высокоуровневость Python</vt:lpstr>
      <vt:lpstr>Определение</vt:lpstr>
      <vt:lpstr>Высокоуровневость Python</vt:lpstr>
      <vt:lpstr>Языки специального назначения</vt:lpstr>
      <vt:lpstr>Определение</vt:lpstr>
      <vt:lpstr>Языки общего назначения</vt:lpstr>
      <vt:lpstr>Типы данных</vt:lpstr>
      <vt:lpstr>Статическая типизация</vt:lpstr>
      <vt:lpstr>Динамическая типизация</vt:lpstr>
      <vt:lpstr>Определение</vt:lpstr>
      <vt:lpstr>Виды типизации</vt:lpstr>
      <vt:lpstr>Градиенты типизации</vt:lpstr>
      <vt:lpstr>Определение</vt:lpstr>
      <vt:lpstr>Динамическая типизация</vt:lpstr>
      <vt:lpstr>Динамическая память</vt:lpstr>
      <vt:lpstr>Динамическая память</vt:lpstr>
      <vt:lpstr>Объекты</vt:lpstr>
      <vt:lpstr>Сбор мусора</vt:lpstr>
      <vt:lpstr>Сбор мусора</vt:lpstr>
      <vt:lpstr>Сбор мусора</vt:lpstr>
      <vt:lpstr>Определение</vt:lpstr>
      <vt:lpstr>Язык и реализация</vt:lpstr>
      <vt:lpstr>Реализации Python</vt:lpstr>
      <vt:lpstr>Что пишут на Python?</vt:lpstr>
      <vt:lpstr>Семинар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Michail Evgrafov</cp:lastModifiedBy>
  <cp:revision>495</cp:revision>
  <dcterms:created xsi:type="dcterms:W3CDTF">2023-09-07T15:23:00Z</dcterms:created>
  <dcterms:modified xsi:type="dcterms:W3CDTF">2025-09-05T21:20:27Z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939A7A65A70D42D3AFBDFCFAB1B7D962_12</vt:lpwstr>
  </property>
  <property fmtid="{D5CDD505-2E9C-101B-9397-08002B2CF9AE}" pid="3" name="KSOProductBuildVer">
    <vt:lpwstr>1049-12.2.0.22549</vt:lpwstr>
  </property>
</Properties>
</file>