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486" r:id="rId4"/>
    <p:sldId id="496" r:id="rId6"/>
    <p:sldId id="528" r:id="rId7"/>
    <p:sldId id="529" r:id="rId8"/>
    <p:sldId id="492" r:id="rId9"/>
    <p:sldId id="530" r:id="rId10"/>
    <p:sldId id="531" r:id="rId11"/>
    <p:sldId id="493" r:id="rId12"/>
    <p:sldId id="532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52" r:id="rId29"/>
    <p:sldId id="549" r:id="rId30"/>
    <p:sldId id="550" r:id="rId31"/>
    <p:sldId id="551" r:id="rId32"/>
    <p:sldId id="331" r:id="rId33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486"/>
            <p14:sldId id="496"/>
            <p14:sldId id="528"/>
            <p14:sldId id="529"/>
            <p14:sldId id="492"/>
            <p14:sldId id="530"/>
            <p14:sldId id="531"/>
            <p14:sldId id="493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2"/>
            <p14:sldId id="543"/>
            <p14:sldId id="544"/>
            <p14:sldId id="545"/>
            <p14:sldId id="546"/>
            <p14:sldId id="547"/>
            <p14:sldId id="548"/>
            <p14:sldId id="552"/>
            <p14:sldId id="549"/>
            <p14:sldId id="550"/>
            <p14:sldId id="551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93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492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91" userDrawn="1">
          <p15:clr>
            <a:srgbClr val="A4A3A4"/>
          </p15:clr>
        </p15:guide>
        <p15:guide id="13" orient="horz" pos="1870" userDrawn="1">
          <p15:clr>
            <a:srgbClr val="A4A3A4"/>
          </p15:clr>
        </p15:guide>
        <p15:guide id="14" pos="11313" userDrawn="1">
          <p15:clr>
            <a:srgbClr val="A4A3A4"/>
          </p15:clr>
        </p15:guide>
        <p15:guide id="15" pos="4230" userDrawn="1">
          <p15:clr>
            <a:srgbClr val="A4A3A4"/>
          </p15:clr>
        </p15:guide>
        <p15:guide id="16" orient="horz" pos="25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C09D29"/>
    <a:srgbClr val="7CB683"/>
    <a:srgbClr val="3E3E3E"/>
    <a:srgbClr val="525252"/>
    <a:srgbClr val="68045E"/>
    <a:srgbClr val="99CA89"/>
    <a:srgbClr val="CFE09A"/>
    <a:srgbClr val="DAED05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93"/>
        <p:guide pos="10344"/>
        <p:guide pos="5492"/>
        <p:guide pos="626"/>
        <p:guide pos="14908"/>
        <p:guide orient="horz" pos="8091"/>
        <p:guide orient="horz" pos="1870"/>
        <p:guide pos="11313"/>
        <p:guide pos="4230"/>
        <p:guide orient="horz" pos="255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459095" y="5777865"/>
            <a:ext cx="13825220" cy="2077720"/>
          </a:xfrm>
        </p:spPr>
        <p:txBody>
          <a:bodyPr/>
          <a:lstStyle/>
          <a:p>
            <a:r>
              <a:rPr lang="ru-RU" altLang="ru-RU" sz="9600" dirty="0">
                <a:solidFill>
                  <a:schemeClr val="bg1"/>
                </a:solidFill>
              </a:rPr>
              <a:t>Декораторы</a:t>
            </a:r>
            <a:endParaRPr lang="ru-RU" alt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Квалификация переменных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2176125" cy="1050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outer_func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'inner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outer_func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inner_func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outer_num = 10;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inner num = 3;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outer_num = 10;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Квалификация переменных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1932285" cy="1050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outer_func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'inner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outer_func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inner_func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outer_num = 10;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inner num = 3;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ru-RU" altLang="en-US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UnboundLocalError: </a:t>
            </a:r>
            <a:r>
              <a:rPr lang="ru-RU" altLang="en-US" sz="44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ru-RU" altLang="en-US" sz="4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nonlocal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1750675" cy="1050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outer_func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nonlocal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'inner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outer_num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inner_func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outer_func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inner num = 10;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outer_num = 10;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outer_num = 5;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8507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Когда не работает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global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7840980" cy="1050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global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+=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8507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Когда не работает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global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7840980" cy="1050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global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+=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8507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Замыкания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7251680" cy="9429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make_counter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[[]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nonlocal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+=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endParaRPr lang="en-US" altLang="ru-RU" sz="60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8507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Замыкания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6162655" cy="9429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make_counter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make_counter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'counter1: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'counter1: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counter1: 4;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counter1: 6;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8507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Где лежат данные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22814280" cy="7987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'local variables: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__code__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co_varnames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'free variables: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__code__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co_freevars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local variables: ()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free variables: ('counter',)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'counter1 closure: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__closure__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cell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enumerate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counter1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__closure__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'counter1 cell_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content: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cell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cell_contents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counter1 closure: (&lt;cell at 0x7fefac20e370: ...&gt;,)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counter1 cell_0 content: 4;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Декораторы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64598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8507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Декораторы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105660"/>
            <a:ext cx="11902440" cy="10862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my_decorator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wrapper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'start function'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args,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'finished function'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wrapper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@my_decorator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'do_something'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start function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do_something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finished function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Замыкания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64598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8507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Синтаксический сахар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105660"/>
            <a:ext cx="14127480" cy="11198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my_decorator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wrapper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kwargs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'start function'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result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args,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kwargs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'finished function'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result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wrapper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do_something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'do_something'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my_decorator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do_something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start function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do_something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finished function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653796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Подмена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105660"/>
            <a:ext cx="12308205" cy="9789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my_decorator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wrapper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kwargs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'start function'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result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args,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kwargs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'finished function'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result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wrapper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@my_decorator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do_something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'do_something'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endParaRPr lang="en-US" altLang="en-US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'wrapper'</a:t>
            </a:r>
            <a:endParaRPr lang="en-US" altLang="en-US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653796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wraps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033270"/>
            <a:ext cx="12308205" cy="1062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functools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wraps</a:t>
            </a:r>
            <a:endParaRPr lang="en-US" altLang="ru-RU" sz="4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my_decorator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@wraps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wrapper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args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kwargs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'start function'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result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args, </a:t>
            </a:r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kwargs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'finished function'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return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result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return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wrapper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@my_decorator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do_something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'do_something'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4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endParaRPr lang="en-US" altLang="en-US" sz="4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'do_something</a:t>
            </a:r>
            <a:endParaRPr lang="en-US" altLang="en-US" sz="4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5449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Момент выполнения декораторов 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177415"/>
            <a:ext cx="11784330" cy="1062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decorate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'run decorate'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@decorate</a:t>
            </a:r>
            <a:endParaRPr lang="en-US" altLang="en-US" sz="48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-&gt;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'do_something'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@decorate</a:t>
            </a:r>
            <a:endParaRPr lang="en-US" altLang="en-US" sz="48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do_another_thing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-&gt;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'do_another_thing'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run decorate</a:t>
            </a:r>
            <a:endParaRPr lang="en-US" altLang="en-US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run decorate</a:t>
            </a:r>
            <a:endParaRPr lang="en-US" altLang="en-US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8770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Композиция декораторов 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033270"/>
            <a:ext cx="13807440" cy="9972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outer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wrapper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'outer'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wrapper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wrapper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('inner')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wrapper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8770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Композиция декораторов 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681605"/>
            <a:ext cx="13807440" cy="8570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@outer</a:t>
            </a:r>
            <a:endParaRPr lang="en-US" altLang="en-US" sz="60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@inner</a:t>
            </a:r>
            <a:endParaRPr lang="en-US" altLang="en-US" sz="60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'do_something'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outer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inner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do_something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8770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Композиция декораторов 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681605"/>
            <a:ext cx="19208115" cy="8570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'do_something'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outer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inner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outer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inner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do_something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9449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Параметризованный декоратор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681605"/>
            <a:ext cx="16245205" cy="9244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functools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wraps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 </a:t>
            </a:r>
            <a:r>
              <a:rPr lang="en-US" alt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_print_greeting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@wraps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_wrapper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 {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en-US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kwargs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_wrapper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_print_greeting</a:t>
            </a:r>
            <a:endParaRPr lang="en-US" altLang="en-US" sz="48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9449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Параметризованный декоратор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3223895"/>
            <a:ext cx="21269325" cy="8702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@print_greeting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Hello world! Now I will run: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'do something'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Hello world! Now I will run: do_something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do something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9449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Параметризованный декоратор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223895"/>
            <a:ext cx="23461345" cy="8702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'do something'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print_greeting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"Run: "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)(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Run:  do_something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do something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18043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Глобальные переменные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353820" y="2753360"/>
            <a:ext cx="16603980" cy="8651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print_vars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var_local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var_local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var_global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var_global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print_vars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var_local = 10;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var_global = 5;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3" name="Овал 2"/>
          <p:cNvSpPr/>
          <p:nvPr/>
        </p:nvSpPr>
        <p:spPr>
          <a:xfrm>
            <a:off x="2764598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11781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Изменение глобальных объектов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105660"/>
            <a:ext cx="18155920" cy="11093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print_list_info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list_value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value: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list_value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id: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list_value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'\n'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end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'\n\n'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change_list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print_list_info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'list_global'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84857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Изменение глобальных объектов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105660"/>
            <a:ext cx="19155410" cy="10245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[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print_list_info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'list_global'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change_list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print_list_info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'list_global'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 value: [1, 2];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 id: 140667361610688;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 value: [0, 1, 2, 3, 4, 5, 6, 7, 8, 9];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 id: 140667119931264;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 value: [1, 2];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list_global id: 140667361610688;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Квалификация переменных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3726160" cy="9183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some_number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some_number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9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num = 3;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some_number = 9;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Квалификация переменных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3508990" cy="9183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9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num = 3;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some_number = 9;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Квалификация переменных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312670"/>
            <a:ext cx="19511010" cy="10535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some_number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some_number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9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num = 3;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UnboundLocalError: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global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13009245" cy="10236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global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some_number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;'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num = 3;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some_number = 3;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some_number = 6;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6938</Words>
  <Application>WPS Presentation</Application>
  <PresentationFormat>Произвольный</PresentationFormat>
  <Paragraphs>453</Paragraphs>
  <Slides>30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Функции</vt:lpstr>
      <vt:lpstr>Функции</vt:lpstr>
      <vt:lpstr>Символические таблицы</vt:lpstr>
      <vt:lpstr>Глобальные переменные</vt:lpstr>
      <vt:lpstr>Изменение глобальных объектов</vt:lpstr>
      <vt:lpstr>Возвращаемое значение</vt:lpstr>
      <vt:lpstr>Изменение глобальных объектов</vt:lpstr>
      <vt:lpstr>Изменение глобальных объектов</vt:lpstr>
      <vt:lpstr>return</vt:lpstr>
      <vt:lpstr>Изменение глобальных объектов</vt:lpstr>
      <vt:lpstr>Квалификация переменных</vt:lpstr>
      <vt:lpstr>Квалификация переменных</vt:lpstr>
      <vt:lpstr>nonlocal</vt:lpstr>
      <vt:lpstr>Когда не работает global</vt:lpstr>
      <vt:lpstr>Когда не работает global</vt:lpstr>
      <vt:lpstr>Замыкания</vt:lpstr>
      <vt:lpstr>Замыкания</vt:lpstr>
      <vt:lpstr>Замыкания</vt:lpstr>
      <vt:lpstr>Где лежат данные</vt:lpstr>
      <vt:lpstr>Декораторы</vt:lpstr>
      <vt:lpstr>Синтаксический сахар</vt:lpstr>
      <vt:lpstr>Подмена</vt:lpstr>
      <vt:lpstr>wraps</vt:lpstr>
      <vt:lpstr>Момент выполнения декораторов </vt:lpstr>
      <vt:lpstr>Композиция декораторов </vt:lpstr>
      <vt:lpstr>Композиция декораторов </vt:lpstr>
      <vt:lpstr>Композиция декораторов </vt:lpstr>
      <vt:lpstr>Параметризованный декоратор</vt:lpstr>
      <vt:lpstr>Параметризованный декоратор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550</cp:revision>
  <dcterms:created xsi:type="dcterms:W3CDTF">2023-09-07T15:23:00Z</dcterms:created>
  <dcterms:modified xsi:type="dcterms:W3CDTF">2024-09-20T01:17:01Z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1049-12.2.0.18283</vt:lpwstr>
  </property>
</Properties>
</file>