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3" r:id="rId10"/>
    <p:sldId id="264" r:id="rId11"/>
    <p:sldId id="274" r:id="rId12"/>
    <p:sldId id="275" r:id="rId13"/>
    <p:sldId id="276" r:id="rId14"/>
    <p:sldId id="277" r:id="rId15"/>
    <p:sldId id="278" r:id="rId16"/>
    <p:sldId id="265" r:id="rId17"/>
    <p:sldId id="266" r:id="rId18"/>
    <p:sldId id="267" r:id="rId19"/>
    <p:sldId id="268" r:id="rId20"/>
    <p:sldId id="269" r:id="rId21"/>
    <p:sldId id="271" r:id="rId22"/>
    <p:sldId id="270" r:id="rId23"/>
    <p:sldId id="272" r:id="rId24"/>
    <p:sldId id="280" r:id="rId25"/>
    <p:sldId id="279" r:id="rId26"/>
    <p:sldId id="281" r:id="rId27"/>
    <p:sldId id="283" r:id="rId28"/>
    <p:sldId id="284" r:id="rId29"/>
    <p:sldId id="285" r:id="rId30"/>
    <p:sldId id="282" r:id="rId31"/>
    <p:sldId id="286" r:id="rId32"/>
    <p:sldId id="287" r:id="rId33"/>
    <p:sldId id="288" r:id="rId3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F3E9"/>
          </a:solidFill>
        </a:fill>
      </a:tcStyle>
    </a:wholeTbl>
    <a:band1H>
      <a:tcStyle>
        <a:tcBdr/>
        <a:fill>
          <a:solidFill>
            <a:srgbClr val="CFE5CF"/>
          </a:solidFill>
        </a:fill>
      </a:tcStyle>
    </a:band1H>
    <a:band2H>
      <a:tcStyle>
        <a:tcBdr/>
      </a:tcStyle>
    </a:band2H>
    <a:band1V>
      <a:tcStyle>
        <a:tcBdr/>
        <a:fill>
          <a:solidFill>
            <a:srgbClr val="CFE5CF"/>
          </a:solidFill>
        </a:fill>
      </a:tcStyle>
    </a:band1V>
    <a:band2V>
      <a:tcStyle>
        <a:tcBdr/>
      </a:tcStyle>
    </a:band2V>
    <a:lastCol>
      <a:tcTxStyle b="on">
        <a:font>
          <a:latin typeface="+mn-lt"/>
          <a:ea typeface="+mn-ea"/>
          <a:cs typeface="+mn-cs"/>
        </a:font>
        <a:srgbClr val="FFFFFF"/>
      </a:tcTxStyle>
      <a:tcStyle>
        <a:tcBdr/>
        <a:fill>
          <a:solidFill>
            <a:srgbClr val="47B547"/>
          </a:solidFill>
        </a:fill>
      </a:tcStyle>
    </a:lastCol>
    <a:firstCol>
      <a:tcTxStyle b="on">
        <a:font>
          <a:latin typeface="+mn-lt"/>
          <a:ea typeface="+mn-ea"/>
          <a:cs typeface="+mn-cs"/>
        </a:font>
        <a:srgbClr val="FFFFFF"/>
      </a:tcTxStyle>
      <a:tcStyle>
        <a:tcBdr/>
        <a:fill>
          <a:solidFill>
            <a:srgbClr val="47B547"/>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7B547"/>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7B547"/>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5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3A532-63AC-4D27-850D-B3B58AC770AA}"/>
              </a:ext>
            </a:extLst>
          </p:cNvPr>
          <p:cNvSpPr txBox="1">
            <a:spLocks noGrp="1"/>
          </p:cNvSpPr>
          <p:nvPr>
            <p:ph type="ctrTitle"/>
          </p:nvPr>
        </p:nvSpPr>
        <p:spPr>
          <a:xfrm>
            <a:off x="966749" y="1205032"/>
            <a:ext cx="7744995" cy="2541337"/>
          </a:xfrm>
        </p:spPr>
        <p:txBody>
          <a:bodyPr anchor="b"/>
          <a:lstStyle>
            <a:lvl1pPr>
              <a:defRPr sz="4400"/>
            </a:lvl1pPr>
          </a:lstStyle>
          <a:p>
            <a:pPr lvl="0"/>
            <a:r>
              <a:rPr lang="en-US"/>
              <a:t>Click to edit Master title style</a:t>
            </a:r>
          </a:p>
        </p:txBody>
      </p:sp>
      <p:sp>
        <p:nvSpPr>
          <p:cNvPr id="3" name="Subtitle 2">
            <a:extLst>
              <a:ext uri="{FF2B5EF4-FFF2-40B4-BE49-F238E27FC236}">
                <a16:creationId xmlns:a16="http://schemas.microsoft.com/office/drawing/2014/main" id="{655AD54B-EA64-3ADD-1E6D-7C33D142E8E5}"/>
              </a:ext>
            </a:extLst>
          </p:cNvPr>
          <p:cNvSpPr txBox="1">
            <a:spLocks noGrp="1"/>
          </p:cNvSpPr>
          <p:nvPr>
            <p:ph type="subTitle" idx="1"/>
          </p:nvPr>
        </p:nvSpPr>
        <p:spPr>
          <a:xfrm>
            <a:off x="966749" y="3949330"/>
            <a:ext cx="7744995" cy="2006733"/>
          </a:xfrm>
        </p:spPr>
        <p:txBody>
          <a:bodyPr/>
          <a:lstStyle>
            <a:lvl1pPr marL="0" indent="0">
              <a:buNone/>
              <a:defRPr cap="all" spc="300"/>
            </a:lvl1pPr>
          </a:lstStyle>
          <a:p>
            <a:pPr lvl="0"/>
            <a:r>
              <a:rPr lang="en-US"/>
              <a:t>Click to edit Master subtitle style</a:t>
            </a:r>
          </a:p>
        </p:txBody>
      </p:sp>
      <p:sp>
        <p:nvSpPr>
          <p:cNvPr id="4" name="Date Placeholder 3">
            <a:extLst>
              <a:ext uri="{FF2B5EF4-FFF2-40B4-BE49-F238E27FC236}">
                <a16:creationId xmlns:a16="http://schemas.microsoft.com/office/drawing/2014/main" id="{854106B6-5930-ED0D-CCBE-4BEB93F17D3F}"/>
              </a:ext>
            </a:extLst>
          </p:cNvPr>
          <p:cNvSpPr txBox="1">
            <a:spLocks noGrp="1"/>
          </p:cNvSpPr>
          <p:nvPr>
            <p:ph type="dt" sz="half" idx="7"/>
          </p:nvPr>
        </p:nvSpPr>
        <p:spPr/>
        <p:txBody>
          <a:bodyPr/>
          <a:lstStyle>
            <a:lvl1pPr>
              <a:defRPr/>
            </a:lvl1pPr>
          </a:lstStyle>
          <a:p>
            <a:pPr lvl="0"/>
            <a:fld id="{25F6A1C8-9A74-4F81-B454-B498FEF83B60}" type="datetime1">
              <a:rPr lang="en-US"/>
              <a:pPr lvl="0"/>
              <a:t>11/23/2023</a:t>
            </a:fld>
            <a:endParaRPr lang="en-US"/>
          </a:p>
        </p:txBody>
      </p:sp>
      <p:sp>
        <p:nvSpPr>
          <p:cNvPr id="5" name="Footer Placeholder 4">
            <a:extLst>
              <a:ext uri="{FF2B5EF4-FFF2-40B4-BE49-F238E27FC236}">
                <a16:creationId xmlns:a16="http://schemas.microsoft.com/office/drawing/2014/main" id="{B0DD5931-3E5E-A705-3E80-8E8CE720D56C}"/>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BCE89E1B-28B2-6BAF-2D25-AB2CB9EF9DCC}"/>
              </a:ext>
            </a:extLst>
          </p:cNvPr>
          <p:cNvSpPr txBox="1">
            <a:spLocks noGrp="1"/>
          </p:cNvSpPr>
          <p:nvPr>
            <p:ph type="sldNum" sz="quarter" idx="8"/>
          </p:nvPr>
        </p:nvSpPr>
        <p:spPr/>
        <p:txBody>
          <a:bodyPr/>
          <a:lstStyle>
            <a:lvl1pPr>
              <a:defRPr/>
            </a:lvl1pPr>
          </a:lstStyle>
          <a:p>
            <a:pPr lvl="0"/>
            <a:fld id="{98DB6754-3CCA-4F5B-90F8-32BDCA8F5C8D}" type="slidenum">
              <a:t>‹#›</a:t>
            </a:fld>
            <a:endParaRPr lang="en-US"/>
          </a:p>
        </p:txBody>
      </p:sp>
    </p:spTree>
    <p:extLst>
      <p:ext uri="{BB962C8B-B14F-4D97-AF65-F5344CB8AC3E}">
        <p14:creationId xmlns:p14="http://schemas.microsoft.com/office/powerpoint/2010/main" val="36309709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7A69559D-2A59-7E76-0225-5344616FAF4C}"/>
              </a:ext>
            </a:extLst>
          </p:cNvPr>
          <p:cNvGrpSpPr/>
          <p:nvPr/>
        </p:nvGrpSpPr>
        <p:grpSpPr>
          <a:xfrm>
            <a:off x="-1" y="1827071"/>
            <a:ext cx="2926281" cy="5030928"/>
            <a:chOff x="-1" y="1827071"/>
            <a:chExt cx="2926281" cy="5030928"/>
          </a:xfrm>
        </p:grpSpPr>
        <p:sp>
          <p:nvSpPr>
            <p:cNvPr id="3" name="Freeform: Shape 7">
              <a:extLst>
                <a:ext uri="{FF2B5EF4-FFF2-40B4-BE49-F238E27FC236}">
                  <a16:creationId xmlns:a16="http://schemas.microsoft.com/office/drawing/2014/main" id="{0B171FD2-8DDF-C8EF-769F-97D078C8C133}"/>
                </a:ext>
              </a:extLst>
            </p:cNvPr>
            <p:cNvSpPr/>
            <p:nvPr/>
          </p:nvSpPr>
          <p:spPr>
            <a:xfrm rot="10799991">
              <a:off x="615290" y="4563258"/>
              <a:ext cx="2249808" cy="2294741"/>
            </a:xfrm>
            <a:custGeom>
              <a:avLst/>
              <a:gdLst>
                <a:gd name="f0" fmla="val 10800000"/>
                <a:gd name="f1" fmla="val 5400000"/>
                <a:gd name="f2" fmla="val 180"/>
                <a:gd name="f3" fmla="val w"/>
                <a:gd name="f4" fmla="val h"/>
                <a:gd name="f5" fmla="val 0"/>
                <a:gd name="f6" fmla="val 2249810"/>
                <a:gd name="f7" fmla="val 2294745"/>
                <a:gd name="f8" fmla="val 49162"/>
                <a:gd name="f9" fmla="val 2200648"/>
                <a:gd name="f10" fmla="val 2210105"/>
                <a:gd name="f11" fmla="val 23601"/>
                <a:gd name="f12" fmla="val 2236898"/>
                <a:gd name="f13" fmla="val 106934"/>
                <a:gd name="f14" fmla="val 205568"/>
                <a:gd name="f15" fmla="val 326934"/>
                <a:gd name="f16" fmla="val 422824"/>
                <a:gd name="f17" fmla="val 696534"/>
                <a:gd name="f18" fmla="val 848826"/>
                <a:gd name="f19" fmla="val 1058531"/>
                <a:gd name="f20" fmla="val 1218426"/>
                <a:gd name="f21" fmla="val 1542068"/>
                <a:gd name="f22" fmla="val 2157989"/>
                <a:gd name="f23" fmla="val 1704061"/>
                <a:gd name="f24" fmla="val 1955981"/>
                <a:gd name="f25" fmla="val 1845313"/>
                <a:gd name="f26" fmla="val 1745898"/>
                <a:gd name="f27" fmla="val 1967026"/>
                <a:gd name="f28" fmla="val 1470144"/>
                <a:gd name="f29" fmla="val 2019115"/>
                <a:gd name="f30" fmla="val 1225437"/>
                <a:gd name="f31" fmla="val 2208220"/>
                <a:gd name="f32" fmla="val 1123061"/>
                <a:gd name="f33" fmla="val 1024372"/>
                <a:gd name="f34" fmla="val 779664"/>
                <a:gd name="f35" fmla="val 503910"/>
                <a:gd name="f36" fmla="val 293828"/>
                <a:gd name="f37" fmla="val 91820"/>
                <a:gd name="f38" fmla="val 12912"/>
                <a:gd name="f39" fmla="val 39705"/>
                <a:gd name="f40" fmla="+- 0 0 -90"/>
                <a:gd name="f41" fmla="*/ f3 1 2249810"/>
                <a:gd name="f42" fmla="*/ f4 1 2294745"/>
                <a:gd name="f43" fmla="+- f7 0 f5"/>
                <a:gd name="f44" fmla="+- f6 0 f5"/>
                <a:gd name="f45" fmla="*/ f40 f0 1"/>
                <a:gd name="f46" fmla="*/ f44 1 2249810"/>
                <a:gd name="f47" fmla="*/ f43 1 2294745"/>
                <a:gd name="f48" fmla="*/ 49162 f44 1"/>
                <a:gd name="f49" fmla="*/ 0 f43 1"/>
                <a:gd name="f50" fmla="*/ 2200648 f44 1"/>
                <a:gd name="f51" fmla="*/ 2210105 f44 1"/>
                <a:gd name="f52" fmla="*/ 23601 f43 1"/>
                <a:gd name="f53" fmla="*/ 2249810 f44 1"/>
                <a:gd name="f54" fmla="*/ 326934 f43 1"/>
                <a:gd name="f55" fmla="*/ 422824 f43 1"/>
                <a:gd name="f56" fmla="*/ 696534 f43 1"/>
                <a:gd name="f57" fmla="*/ 848826 f43 1"/>
                <a:gd name="f58" fmla="*/ 1058531 f43 1"/>
                <a:gd name="f59" fmla="*/ 1218426 f43 1"/>
                <a:gd name="f60" fmla="*/ 1955981 f44 1"/>
                <a:gd name="f61" fmla="*/ 1845313 f43 1"/>
                <a:gd name="f62" fmla="*/ 1225437 f44 1"/>
                <a:gd name="f63" fmla="*/ 2208220 f43 1"/>
                <a:gd name="f64" fmla="*/ 1123061 f44 1"/>
                <a:gd name="f65" fmla="*/ 2294745 f43 1"/>
                <a:gd name="f66" fmla="*/ 1024372 f44 1"/>
                <a:gd name="f67" fmla="*/ 293828 f44 1"/>
                <a:gd name="f68" fmla="*/ 0 f44 1"/>
                <a:gd name="f69" fmla="*/ 39705 f44 1"/>
                <a:gd name="f70" fmla="*/ f45 1 f2"/>
                <a:gd name="f71" fmla="*/ f48 1 2249810"/>
                <a:gd name="f72" fmla="*/ f49 1 2294745"/>
                <a:gd name="f73" fmla="*/ f50 1 2249810"/>
                <a:gd name="f74" fmla="*/ f51 1 2249810"/>
                <a:gd name="f75" fmla="*/ f52 1 2294745"/>
                <a:gd name="f76" fmla="*/ f53 1 2249810"/>
                <a:gd name="f77" fmla="*/ f54 1 2294745"/>
                <a:gd name="f78" fmla="*/ f55 1 2294745"/>
                <a:gd name="f79" fmla="*/ f56 1 2294745"/>
                <a:gd name="f80" fmla="*/ f57 1 2294745"/>
                <a:gd name="f81" fmla="*/ f58 1 2294745"/>
                <a:gd name="f82" fmla="*/ f59 1 2294745"/>
                <a:gd name="f83" fmla="*/ f60 1 2249810"/>
                <a:gd name="f84" fmla="*/ f61 1 2294745"/>
                <a:gd name="f85" fmla="*/ f62 1 2249810"/>
                <a:gd name="f86" fmla="*/ f63 1 2294745"/>
                <a:gd name="f87" fmla="*/ f64 1 2249810"/>
                <a:gd name="f88" fmla="*/ f65 1 2294745"/>
                <a:gd name="f89" fmla="*/ f66 1 2249810"/>
                <a:gd name="f90" fmla="*/ f67 1 2249810"/>
                <a:gd name="f91" fmla="*/ f68 1 2249810"/>
                <a:gd name="f92" fmla="*/ f69 1 2249810"/>
                <a:gd name="f93" fmla="*/ f5 1 f46"/>
                <a:gd name="f94" fmla="*/ f6 1 f46"/>
                <a:gd name="f95" fmla="*/ f5 1 f47"/>
                <a:gd name="f96" fmla="*/ f7 1 f47"/>
                <a:gd name="f97" fmla="+- f70 0 f1"/>
                <a:gd name="f98" fmla="*/ f71 1 f46"/>
                <a:gd name="f99" fmla="*/ f72 1 f47"/>
                <a:gd name="f100" fmla="*/ f73 1 f46"/>
                <a:gd name="f101" fmla="*/ f74 1 f46"/>
                <a:gd name="f102" fmla="*/ f75 1 f47"/>
                <a:gd name="f103" fmla="*/ f76 1 f46"/>
                <a:gd name="f104" fmla="*/ f77 1 f47"/>
                <a:gd name="f105" fmla="*/ f78 1 f47"/>
                <a:gd name="f106" fmla="*/ f79 1 f47"/>
                <a:gd name="f107" fmla="*/ f80 1 f47"/>
                <a:gd name="f108" fmla="*/ f81 1 f47"/>
                <a:gd name="f109" fmla="*/ f82 1 f47"/>
                <a:gd name="f110" fmla="*/ f83 1 f46"/>
                <a:gd name="f111" fmla="*/ f84 1 f47"/>
                <a:gd name="f112" fmla="*/ f85 1 f46"/>
                <a:gd name="f113" fmla="*/ f86 1 f47"/>
                <a:gd name="f114" fmla="*/ f87 1 f46"/>
                <a:gd name="f115" fmla="*/ f88 1 f47"/>
                <a:gd name="f116" fmla="*/ f89 1 f46"/>
                <a:gd name="f117" fmla="*/ f90 1 f46"/>
                <a:gd name="f118" fmla="*/ f91 1 f46"/>
                <a:gd name="f119" fmla="*/ f92 1 f46"/>
                <a:gd name="f120" fmla="*/ f93 f41 1"/>
                <a:gd name="f121" fmla="*/ f94 f41 1"/>
                <a:gd name="f122" fmla="*/ f96 f42 1"/>
                <a:gd name="f123" fmla="*/ f95 f42 1"/>
                <a:gd name="f124" fmla="*/ f98 f41 1"/>
                <a:gd name="f125" fmla="*/ f99 f42 1"/>
                <a:gd name="f126" fmla="*/ f100 f41 1"/>
                <a:gd name="f127" fmla="*/ f101 f41 1"/>
                <a:gd name="f128" fmla="*/ f102 f42 1"/>
                <a:gd name="f129" fmla="*/ f103 f41 1"/>
                <a:gd name="f130" fmla="*/ f104 f42 1"/>
                <a:gd name="f131" fmla="*/ f105 f42 1"/>
                <a:gd name="f132" fmla="*/ f106 f42 1"/>
                <a:gd name="f133" fmla="*/ f107 f42 1"/>
                <a:gd name="f134" fmla="*/ f108 f42 1"/>
                <a:gd name="f135" fmla="*/ f109 f42 1"/>
                <a:gd name="f136" fmla="*/ f110 f41 1"/>
                <a:gd name="f137" fmla="*/ f111 f42 1"/>
                <a:gd name="f138" fmla="*/ f112 f41 1"/>
                <a:gd name="f139" fmla="*/ f113 f42 1"/>
                <a:gd name="f140" fmla="*/ f114 f41 1"/>
                <a:gd name="f141" fmla="*/ f115 f42 1"/>
                <a:gd name="f142" fmla="*/ f116 f41 1"/>
                <a:gd name="f143" fmla="*/ f117 f41 1"/>
                <a:gd name="f144" fmla="*/ f118 f41 1"/>
                <a:gd name="f145" fmla="*/ f119 f41 1"/>
              </a:gdLst>
              <a:ahLst/>
              <a:cxnLst>
                <a:cxn ang="3cd4">
                  <a:pos x="hc" y="t"/>
                </a:cxn>
                <a:cxn ang="0">
                  <a:pos x="r" y="vc"/>
                </a:cxn>
                <a:cxn ang="cd4">
                  <a:pos x="hc" y="b"/>
                </a:cxn>
                <a:cxn ang="cd2">
                  <a:pos x="l" y="vc"/>
                </a:cxn>
                <a:cxn ang="f97">
                  <a:pos x="f124" y="f125"/>
                </a:cxn>
                <a:cxn ang="f97">
                  <a:pos x="f126" y="f125"/>
                </a:cxn>
                <a:cxn ang="f97">
                  <a:pos x="f127" y="f128"/>
                </a:cxn>
                <a:cxn ang="f97">
                  <a:pos x="f129" y="f130"/>
                </a:cxn>
                <a:cxn ang="f97">
                  <a:pos x="f129" y="f131"/>
                </a:cxn>
                <a:cxn ang="f97">
                  <a:pos x="f129" y="f132"/>
                </a:cxn>
                <a:cxn ang="f97">
                  <a:pos x="f129" y="f133"/>
                </a:cxn>
                <a:cxn ang="f97">
                  <a:pos x="f129" y="f134"/>
                </a:cxn>
                <a:cxn ang="f97">
                  <a:pos x="f129" y="f135"/>
                </a:cxn>
                <a:cxn ang="f97">
                  <a:pos x="f136" y="f137"/>
                </a:cxn>
                <a:cxn ang="f97">
                  <a:pos x="f138" y="f139"/>
                </a:cxn>
                <a:cxn ang="f97">
                  <a:pos x="f140" y="f141"/>
                </a:cxn>
                <a:cxn ang="f97">
                  <a:pos x="f142" y="f139"/>
                </a:cxn>
                <a:cxn ang="f97">
                  <a:pos x="f143" y="f137"/>
                </a:cxn>
                <a:cxn ang="f97">
                  <a:pos x="f144" y="f135"/>
                </a:cxn>
                <a:cxn ang="f97">
                  <a:pos x="f144" y="f134"/>
                </a:cxn>
                <a:cxn ang="f97">
                  <a:pos x="f144" y="f133"/>
                </a:cxn>
                <a:cxn ang="f97">
                  <a:pos x="f144" y="f132"/>
                </a:cxn>
                <a:cxn ang="f97">
                  <a:pos x="f144" y="f131"/>
                </a:cxn>
                <a:cxn ang="f97">
                  <a:pos x="f144" y="f130"/>
                </a:cxn>
                <a:cxn ang="f97">
                  <a:pos x="f145" y="f128"/>
                </a:cxn>
              </a:cxnLst>
              <a:rect l="f120" t="f123" r="f121" b="f122"/>
              <a:pathLst>
                <a:path w="2249810" h="2294745">
                  <a:moveTo>
                    <a:pt x="f8" y="f5"/>
                  </a:moveTo>
                  <a:lnTo>
                    <a:pt x="f9" y="f5"/>
                  </a:lnTo>
                  <a:lnTo>
                    <a:pt x="f10" y="f11"/>
                  </a:lnTo>
                  <a:cubicBezTo>
                    <a:pt x="f12" y="f13"/>
                    <a:pt x="f6" y="f14"/>
                    <a:pt x="f6" y="f15"/>
                  </a:cubicBezTo>
                  <a:lnTo>
                    <a:pt x="f6" y="f16"/>
                  </a:lnTo>
                  <a:lnTo>
                    <a:pt x="f6" y="f17"/>
                  </a:lnTo>
                  <a:lnTo>
                    <a:pt x="f6" y="f18"/>
                  </a:lnTo>
                  <a:lnTo>
                    <a:pt x="f6" y="f19"/>
                  </a:lnTo>
                  <a:lnTo>
                    <a:pt x="f6" y="f20"/>
                  </a:lnTo>
                  <a:cubicBezTo>
                    <a:pt x="f6" y="f21"/>
                    <a:pt x="f22" y="f23"/>
                    <a:pt x="f24" y="f25"/>
                  </a:cubicBezTo>
                  <a:cubicBezTo>
                    <a:pt x="f26" y="f27"/>
                    <a:pt x="f28" y="f29"/>
                    <a:pt x="f30" y="f31"/>
                  </a:cubicBezTo>
                  <a:lnTo>
                    <a:pt x="f32" y="f7"/>
                  </a:lnTo>
                  <a:lnTo>
                    <a:pt x="f33" y="f31"/>
                  </a:lnTo>
                  <a:cubicBezTo>
                    <a:pt x="f34" y="f29"/>
                    <a:pt x="f35" y="f27"/>
                    <a:pt x="f36" y="f25"/>
                  </a:cubicBezTo>
                  <a:cubicBezTo>
                    <a:pt x="f37" y="f23"/>
                    <a:pt x="f5" y="f21"/>
                    <a:pt x="f5" y="f20"/>
                  </a:cubicBezTo>
                  <a:lnTo>
                    <a:pt x="f5" y="f19"/>
                  </a:lnTo>
                  <a:lnTo>
                    <a:pt x="f5" y="f18"/>
                  </a:lnTo>
                  <a:lnTo>
                    <a:pt x="f5" y="f17"/>
                  </a:lnTo>
                  <a:lnTo>
                    <a:pt x="f5" y="f16"/>
                  </a:lnTo>
                  <a:lnTo>
                    <a:pt x="f5" y="f15"/>
                  </a:lnTo>
                  <a:cubicBezTo>
                    <a:pt x="f5" y="f14"/>
                    <a:pt x="f38" y="f13"/>
                    <a:pt x="f39" y="f11"/>
                  </a:cubicBezTo>
                  <a:close/>
                </a:path>
              </a:pathLst>
            </a:custGeom>
            <a:solidFill>
              <a:srgbClr val="B5A2B5">
                <a:alpha val="1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oudy Old Style"/>
              </a:endParaRPr>
            </a:p>
          </p:txBody>
        </p:sp>
        <p:sp>
          <p:nvSpPr>
            <p:cNvPr id="4" name="Freeform: Shape 8">
              <a:extLst>
                <a:ext uri="{FF2B5EF4-FFF2-40B4-BE49-F238E27FC236}">
                  <a16:creationId xmlns:a16="http://schemas.microsoft.com/office/drawing/2014/main" id="{DD51B0B9-0C3D-4BE0-12D8-F02C99BC0F01}"/>
                </a:ext>
              </a:extLst>
            </p:cNvPr>
            <p:cNvSpPr/>
            <p:nvPr/>
          </p:nvSpPr>
          <p:spPr>
            <a:xfrm rot="10799991">
              <a:off x="-1" y="1908544"/>
              <a:ext cx="1594841" cy="3044129"/>
            </a:xfrm>
            <a:custGeom>
              <a:avLst/>
              <a:gdLst>
                <a:gd name="f0" fmla="val 10800000"/>
                <a:gd name="f1" fmla="val 5400000"/>
                <a:gd name="f2" fmla="val 180"/>
                <a:gd name="f3" fmla="val w"/>
                <a:gd name="f4" fmla="val h"/>
                <a:gd name="f5" fmla="val 0"/>
                <a:gd name="f6" fmla="val 1594846"/>
                <a:gd name="f7" fmla="val 3044131"/>
                <a:gd name="f8" fmla="val 1126749"/>
                <a:gd name="f9" fmla="val 1225438"/>
                <a:gd name="f10" fmla="val 86525"/>
                <a:gd name="f11" fmla="val 1286615"/>
                <a:gd name="f12" fmla="val 133801"/>
                <a:gd name="f13" fmla="val 1349732"/>
                <a:gd name="f14" fmla="val 172514"/>
                <a:gd name="f15" fmla="val 1413279"/>
                <a:gd name="f16" fmla="val 205892"/>
                <a:gd name="f17" fmla="val 289191"/>
                <a:gd name="f18" fmla="val 2754939"/>
                <a:gd name="f19" fmla="val 1413277"/>
                <a:gd name="f20" fmla="val 2838239"/>
                <a:gd name="f21" fmla="val 1349730"/>
                <a:gd name="f22" fmla="val 2871617"/>
                <a:gd name="f23" fmla="val 1286613"/>
                <a:gd name="f24" fmla="val 2910330"/>
                <a:gd name="f25" fmla="val 1225436"/>
                <a:gd name="f26" fmla="val 2957606"/>
                <a:gd name="f27" fmla="val 1123061"/>
                <a:gd name="f28" fmla="val 1024372"/>
                <a:gd name="f29" fmla="val 779664"/>
                <a:gd name="f30" fmla="val 2768501"/>
                <a:gd name="f31" fmla="val 503910"/>
                <a:gd name="f32" fmla="val 2716412"/>
                <a:gd name="f33" fmla="val 293828"/>
                <a:gd name="f34" fmla="val 2594699"/>
                <a:gd name="f35" fmla="val 91820"/>
                <a:gd name="f36" fmla="val 2453447"/>
                <a:gd name="f37" fmla="val 2291454"/>
                <a:gd name="f38" fmla="val 1967812"/>
                <a:gd name="f39" fmla="val 1807917"/>
                <a:gd name="f40" fmla="val 1598212"/>
                <a:gd name="f41" fmla="val 1445920"/>
                <a:gd name="f42" fmla="val 1172210"/>
                <a:gd name="f43" fmla="val 1076320"/>
                <a:gd name="f44" fmla="val 752678"/>
                <a:gd name="f45" fmla="val 91821"/>
                <a:gd name="f46" fmla="val 590684"/>
                <a:gd name="f47" fmla="val 293829"/>
                <a:gd name="f48" fmla="val 449433"/>
                <a:gd name="f49" fmla="val 503912"/>
                <a:gd name="f50" fmla="val 327719"/>
                <a:gd name="f51" fmla="val 779665"/>
                <a:gd name="f52" fmla="val 275630"/>
                <a:gd name="f53" fmla="val 1024374"/>
                <a:gd name="f54" fmla="+- 0 0 -90"/>
                <a:gd name="f55" fmla="*/ f3 1 1594846"/>
                <a:gd name="f56" fmla="*/ f4 1 3044131"/>
                <a:gd name="f57" fmla="+- f7 0 f5"/>
                <a:gd name="f58" fmla="+- f6 0 f5"/>
                <a:gd name="f59" fmla="*/ f54 f0 1"/>
                <a:gd name="f60" fmla="*/ f58 1 1594846"/>
                <a:gd name="f61" fmla="*/ f57 1 3044131"/>
                <a:gd name="f62" fmla="*/ 1126749 f58 1"/>
                <a:gd name="f63" fmla="*/ 0 f57 1"/>
                <a:gd name="f64" fmla="*/ 1225438 f58 1"/>
                <a:gd name="f65" fmla="*/ 86525 f57 1"/>
                <a:gd name="f66" fmla="*/ 1413279 f58 1"/>
                <a:gd name="f67" fmla="*/ 205892 f57 1"/>
                <a:gd name="f68" fmla="*/ 1594846 f58 1"/>
                <a:gd name="f69" fmla="*/ 289191 f57 1"/>
                <a:gd name="f70" fmla="*/ 2754939 f57 1"/>
                <a:gd name="f71" fmla="*/ 1413277 f58 1"/>
                <a:gd name="f72" fmla="*/ 2838239 f57 1"/>
                <a:gd name="f73" fmla="*/ 1225436 f58 1"/>
                <a:gd name="f74" fmla="*/ 2957606 f57 1"/>
                <a:gd name="f75" fmla="*/ 1123061 f58 1"/>
                <a:gd name="f76" fmla="*/ 3044131 f57 1"/>
                <a:gd name="f77" fmla="*/ 1024372 f58 1"/>
                <a:gd name="f78" fmla="*/ 293828 f58 1"/>
                <a:gd name="f79" fmla="*/ 2594699 f57 1"/>
                <a:gd name="f80" fmla="*/ 0 f58 1"/>
                <a:gd name="f81" fmla="*/ 1967812 f57 1"/>
                <a:gd name="f82" fmla="*/ 1807917 f57 1"/>
                <a:gd name="f83" fmla="*/ 1598212 f57 1"/>
                <a:gd name="f84" fmla="*/ 1445920 f57 1"/>
                <a:gd name="f85" fmla="*/ 1172210 f57 1"/>
                <a:gd name="f86" fmla="*/ 1076320 f57 1"/>
                <a:gd name="f87" fmla="*/ 293829 f58 1"/>
                <a:gd name="f88" fmla="*/ 449433 f57 1"/>
                <a:gd name="f89" fmla="*/ 1024374 f58 1"/>
                <a:gd name="f90" fmla="*/ f59 1 f2"/>
                <a:gd name="f91" fmla="*/ f62 1 1594846"/>
                <a:gd name="f92" fmla="*/ f63 1 3044131"/>
                <a:gd name="f93" fmla="*/ f64 1 1594846"/>
                <a:gd name="f94" fmla="*/ f65 1 3044131"/>
                <a:gd name="f95" fmla="*/ f66 1 1594846"/>
                <a:gd name="f96" fmla="*/ f67 1 3044131"/>
                <a:gd name="f97" fmla="*/ f68 1 1594846"/>
                <a:gd name="f98" fmla="*/ f69 1 3044131"/>
                <a:gd name="f99" fmla="*/ f70 1 3044131"/>
                <a:gd name="f100" fmla="*/ f71 1 1594846"/>
                <a:gd name="f101" fmla="*/ f72 1 3044131"/>
                <a:gd name="f102" fmla="*/ f73 1 1594846"/>
                <a:gd name="f103" fmla="*/ f74 1 3044131"/>
                <a:gd name="f104" fmla="*/ f75 1 1594846"/>
                <a:gd name="f105" fmla="*/ f76 1 3044131"/>
                <a:gd name="f106" fmla="*/ f77 1 1594846"/>
                <a:gd name="f107" fmla="*/ f78 1 1594846"/>
                <a:gd name="f108" fmla="*/ f79 1 3044131"/>
                <a:gd name="f109" fmla="*/ f80 1 1594846"/>
                <a:gd name="f110" fmla="*/ f81 1 3044131"/>
                <a:gd name="f111" fmla="*/ f82 1 3044131"/>
                <a:gd name="f112" fmla="*/ f83 1 3044131"/>
                <a:gd name="f113" fmla="*/ f84 1 3044131"/>
                <a:gd name="f114" fmla="*/ f85 1 3044131"/>
                <a:gd name="f115" fmla="*/ f86 1 3044131"/>
                <a:gd name="f116" fmla="*/ f87 1 1594846"/>
                <a:gd name="f117" fmla="*/ f88 1 3044131"/>
                <a:gd name="f118" fmla="*/ f89 1 1594846"/>
                <a:gd name="f119" fmla="*/ f5 1 f60"/>
                <a:gd name="f120" fmla="*/ f6 1 f60"/>
                <a:gd name="f121" fmla="*/ f5 1 f61"/>
                <a:gd name="f122" fmla="*/ f7 1 f61"/>
                <a:gd name="f123" fmla="+- f90 0 f1"/>
                <a:gd name="f124" fmla="*/ f91 1 f60"/>
                <a:gd name="f125" fmla="*/ f92 1 f61"/>
                <a:gd name="f126" fmla="*/ f93 1 f60"/>
                <a:gd name="f127" fmla="*/ f94 1 f61"/>
                <a:gd name="f128" fmla="*/ f95 1 f60"/>
                <a:gd name="f129" fmla="*/ f96 1 f61"/>
                <a:gd name="f130" fmla="*/ f97 1 f60"/>
                <a:gd name="f131" fmla="*/ f98 1 f61"/>
                <a:gd name="f132" fmla="*/ f99 1 f61"/>
                <a:gd name="f133" fmla="*/ f100 1 f60"/>
                <a:gd name="f134" fmla="*/ f101 1 f61"/>
                <a:gd name="f135" fmla="*/ f102 1 f60"/>
                <a:gd name="f136" fmla="*/ f103 1 f61"/>
                <a:gd name="f137" fmla="*/ f104 1 f60"/>
                <a:gd name="f138" fmla="*/ f105 1 f61"/>
                <a:gd name="f139" fmla="*/ f106 1 f60"/>
                <a:gd name="f140" fmla="*/ f107 1 f60"/>
                <a:gd name="f141" fmla="*/ f108 1 f61"/>
                <a:gd name="f142" fmla="*/ f109 1 f60"/>
                <a:gd name="f143" fmla="*/ f110 1 f61"/>
                <a:gd name="f144" fmla="*/ f111 1 f61"/>
                <a:gd name="f145" fmla="*/ f112 1 f61"/>
                <a:gd name="f146" fmla="*/ f113 1 f61"/>
                <a:gd name="f147" fmla="*/ f114 1 f61"/>
                <a:gd name="f148" fmla="*/ f115 1 f61"/>
                <a:gd name="f149" fmla="*/ f116 1 f60"/>
                <a:gd name="f150" fmla="*/ f117 1 f61"/>
                <a:gd name="f151" fmla="*/ f118 1 f60"/>
                <a:gd name="f152" fmla="*/ f119 f55 1"/>
                <a:gd name="f153" fmla="*/ f120 f55 1"/>
                <a:gd name="f154" fmla="*/ f122 f56 1"/>
                <a:gd name="f155" fmla="*/ f121 f56 1"/>
                <a:gd name="f156" fmla="*/ f124 f55 1"/>
                <a:gd name="f157" fmla="*/ f125 f56 1"/>
                <a:gd name="f158" fmla="*/ f126 f55 1"/>
                <a:gd name="f159" fmla="*/ f127 f56 1"/>
                <a:gd name="f160" fmla="*/ f128 f55 1"/>
                <a:gd name="f161" fmla="*/ f129 f56 1"/>
                <a:gd name="f162" fmla="*/ f130 f55 1"/>
                <a:gd name="f163" fmla="*/ f131 f56 1"/>
                <a:gd name="f164" fmla="*/ f132 f56 1"/>
                <a:gd name="f165" fmla="*/ f133 f55 1"/>
                <a:gd name="f166" fmla="*/ f134 f56 1"/>
                <a:gd name="f167" fmla="*/ f135 f55 1"/>
                <a:gd name="f168" fmla="*/ f136 f56 1"/>
                <a:gd name="f169" fmla="*/ f137 f55 1"/>
                <a:gd name="f170" fmla="*/ f138 f56 1"/>
                <a:gd name="f171" fmla="*/ f139 f55 1"/>
                <a:gd name="f172" fmla="*/ f140 f55 1"/>
                <a:gd name="f173" fmla="*/ f141 f56 1"/>
                <a:gd name="f174" fmla="*/ f142 f55 1"/>
                <a:gd name="f175" fmla="*/ f143 f56 1"/>
                <a:gd name="f176" fmla="*/ f144 f56 1"/>
                <a:gd name="f177" fmla="*/ f145 f56 1"/>
                <a:gd name="f178" fmla="*/ f146 f56 1"/>
                <a:gd name="f179" fmla="*/ f147 f56 1"/>
                <a:gd name="f180" fmla="*/ f148 f56 1"/>
                <a:gd name="f181" fmla="*/ f149 f55 1"/>
                <a:gd name="f182" fmla="*/ f150 f56 1"/>
                <a:gd name="f183" fmla="*/ f151 f55 1"/>
              </a:gdLst>
              <a:ahLst/>
              <a:cxnLst>
                <a:cxn ang="3cd4">
                  <a:pos x="hc" y="t"/>
                </a:cxn>
                <a:cxn ang="0">
                  <a:pos x="r" y="vc"/>
                </a:cxn>
                <a:cxn ang="cd4">
                  <a:pos x="hc" y="b"/>
                </a:cxn>
                <a:cxn ang="cd2">
                  <a:pos x="l" y="vc"/>
                </a:cxn>
                <a:cxn ang="f123">
                  <a:pos x="f156" y="f157"/>
                </a:cxn>
                <a:cxn ang="f123">
                  <a:pos x="f158" y="f159"/>
                </a:cxn>
                <a:cxn ang="f123">
                  <a:pos x="f160" y="f161"/>
                </a:cxn>
                <a:cxn ang="f123">
                  <a:pos x="f162" y="f163"/>
                </a:cxn>
                <a:cxn ang="f123">
                  <a:pos x="f162" y="f164"/>
                </a:cxn>
                <a:cxn ang="f123">
                  <a:pos x="f165" y="f166"/>
                </a:cxn>
                <a:cxn ang="f123">
                  <a:pos x="f167" y="f168"/>
                </a:cxn>
                <a:cxn ang="f123">
                  <a:pos x="f169" y="f170"/>
                </a:cxn>
                <a:cxn ang="f123">
                  <a:pos x="f171" y="f168"/>
                </a:cxn>
                <a:cxn ang="f123">
                  <a:pos x="f172" y="f173"/>
                </a:cxn>
                <a:cxn ang="f123">
                  <a:pos x="f174" y="f175"/>
                </a:cxn>
                <a:cxn ang="f123">
                  <a:pos x="f174" y="f176"/>
                </a:cxn>
                <a:cxn ang="f123">
                  <a:pos x="f174" y="f177"/>
                </a:cxn>
                <a:cxn ang="f123">
                  <a:pos x="f174" y="f178"/>
                </a:cxn>
                <a:cxn ang="f123">
                  <a:pos x="f174" y="f179"/>
                </a:cxn>
                <a:cxn ang="f123">
                  <a:pos x="f174" y="f180"/>
                </a:cxn>
                <a:cxn ang="f123">
                  <a:pos x="f181" y="f182"/>
                </a:cxn>
                <a:cxn ang="f123">
                  <a:pos x="f183" y="f159"/>
                </a:cxn>
              </a:cxnLst>
              <a:rect l="f152" t="f155" r="f153" b="f154"/>
              <a:pathLst>
                <a:path w="1594846" h="3044131">
                  <a:moveTo>
                    <a:pt x="f8" y="f5"/>
                  </a:moveTo>
                  <a:lnTo>
                    <a:pt x="f9" y="f10"/>
                  </a:lnTo>
                  <a:cubicBezTo>
                    <a:pt x="f11" y="f12"/>
                    <a:pt x="f13" y="f14"/>
                    <a:pt x="f15" y="f16"/>
                  </a:cubicBezTo>
                  <a:lnTo>
                    <a:pt x="f6" y="f17"/>
                  </a:lnTo>
                  <a:lnTo>
                    <a:pt x="f6" y="f18"/>
                  </a:lnTo>
                  <a:lnTo>
                    <a:pt x="f19" y="f20"/>
                  </a:lnTo>
                  <a:cubicBezTo>
                    <a:pt x="f21" y="f22"/>
                    <a:pt x="f23" y="f24"/>
                    <a:pt x="f25" y="f26"/>
                  </a:cubicBezTo>
                  <a:lnTo>
                    <a:pt x="f27" y="f7"/>
                  </a:lnTo>
                  <a:lnTo>
                    <a:pt x="f28" y="f26"/>
                  </a:lnTo>
                  <a:cubicBezTo>
                    <a:pt x="f29" y="f30"/>
                    <a:pt x="f31" y="f32"/>
                    <a:pt x="f33" y="f34"/>
                  </a:cubicBezTo>
                  <a:cubicBezTo>
                    <a:pt x="f35" y="f36"/>
                    <a:pt x="f5" y="f37"/>
                    <a:pt x="f5" y="f38"/>
                  </a:cubicBezTo>
                  <a:lnTo>
                    <a:pt x="f5" y="f39"/>
                  </a:lnTo>
                  <a:lnTo>
                    <a:pt x="f5" y="f40"/>
                  </a:lnTo>
                  <a:lnTo>
                    <a:pt x="f5" y="f41"/>
                  </a:lnTo>
                  <a:lnTo>
                    <a:pt x="f5" y="f42"/>
                  </a:lnTo>
                  <a:lnTo>
                    <a:pt x="f5" y="f43"/>
                  </a:lnTo>
                  <a:cubicBezTo>
                    <a:pt x="f5" y="f44"/>
                    <a:pt x="f45" y="f46"/>
                    <a:pt x="f47" y="f48"/>
                  </a:cubicBezTo>
                  <a:cubicBezTo>
                    <a:pt x="f49" y="f50"/>
                    <a:pt x="f51" y="f52"/>
                    <a:pt x="f53" y="f10"/>
                  </a:cubicBezTo>
                  <a:close/>
                </a:path>
              </a:pathLst>
            </a:custGeom>
            <a:solidFill>
              <a:srgbClr val="B5A2B5">
                <a:alpha val="1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oudy Old Style"/>
              </a:endParaRPr>
            </a:p>
          </p:txBody>
        </p:sp>
        <p:sp>
          <p:nvSpPr>
            <p:cNvPr id="5" name="Freeform: Shape 9">
              <a:extLst>
                <a:ext uri="{FF2B5EF4-FFF2-40B4-BE49-F238E27FC236}">
                  <a16:creationId xmlns:a16="http://schemas.microsoft.com/office/drawing/2014/main" id="{657FFA49-7E00-4662-14CF-AEA5BAB354F5}"/>
                </a:ext>
              </a:extLst>
            </p:cNvPr>
            <p:cNvSpPr/>
            <p:nvPr/>
          </p:nvSpPr>
          <p:spPr>
            <a:xfrm rot="10799991">
              <a:off x="554062" y="4480431"/>
              <a:ext cx="2372218" cy="2371962"/>
            </a:xfrm>
            <a:custGeom>
              <a:avLst/>
              <a:gdLst>
                <a:gd name="f0" fmla="val 10800000"/>
                <a:gd name="f1" fmla="val 5400000"/>
                <a:gd name="f2" fmla="val 180"/>
                <a:gd name="f3" fmla="val w"/>
                <a:gd name="f4" fmla="val h"/>
                <a:gd name="f5" fmla="val 0"/>
                <a:gd name="f6" fmla="val 4282900"/>
                <a:gd name="f7" fmla="val 4282434"/>
                <a:gd name="f8" fmla="val 4213242"/>
                <a:gd name="f9" fmla="val 4294511"/>
                <a:gd name="f10" fmla="val 306972"/>
                <a:gd name="f11" fmla="val 4271290"/>
                <a:gd name="f12" fmla="val 481595"/>
                <a:gd name="f13" fmla="val 718910"/>
                <a:gd name="f14" fmla="val 1239964"/>
                <a:gd name="f15" fmla="val 1529878"/>
                <a:gd name="f16" fmla="val 1929088"/>
                <a:gd name="f17" fmla="val 2233475"/>
                <a:gd name="f18" fmla="val 2849584"/>
                <a:gd name="f19" fmla="val 4108103"/>
                <a:gd name="f20" fmla="val 3157966"/>
                <a:gd name="f21" fmla="val 3723546"/>
                <a:gd name="f22" fmla="val 3426862"/>
                <a:gd name="f23" fmla="val 3323617"/>
                <a:gd name="f24" fmla="val 3658565"/>
                <a:gd name="f25" fmla="val 2798672"/>
                <a:gd name="f26" fmla="val 3757725"/>
                <a:gd name="f27" fmla="val 2332829"/>
                <a:gd name="f28" fmla="val 4117718"/>
                <a:gd name="f29" fmla="val 2137940"/>
                <a:gd name="f30" fmla="val 1950069"/>
                <a:gd name="f31" fmla="val 1484225"/>
                <a:gd name="f32" fmla="val 959280"/>
                <a:gd name="f33" fmla="val 559353"/>
                <a:gd name="f34" fmla="val 174796"/>
                <a:gd name="f35" fmla="val 536366"/>
                <a:gd name="f36" fmla="val 10713"/>
                <a:gd name="f37" fmla="val 417185"/>
                <a:gd name="f38" fmla="val 19813"/>
                <a:gd name="f39" fmla="val 133066"/>
                <a:gd name="f40" fmla="val 64279"/>
                <a:gd name="f41" fmla="val 3825"/>
                <a:gd name="f42" fmla="+- 0 0 -90"/>
                <a:gd name="f43" fmla="*/ f3 1 4282900"/>
                <a:gd name="f44" fmla="*/ f4 1 4282434"/>
                <a:gd name="f45" fmla="+- f7 0 f5"/>
                <a:gd name="f46" fmla="+- f6 0 f5"/>
                <a:gd name="f47" fmla="*/ f42 f0 1"/>
                <a:gd name="f48" fmla="*/ f46 1 4282900"/>
                <a:gd name="f49" fmla="*/ f45 1 4282434"/>
                <a:gd name="f50" fmla="*/ 3723546 f46 1"/>
                <a:gd name="f51" fmla="*/ 4282900 f46 1"/>
                <a:gd name="f52" fmla="*/ 2332829 f46 1"/>
                <a:gd name="f53" fmla="*/ 2137940 f46 1"/>
                <a:gd name="f54" fmla="*/ 1950069 f46 1"/>
                <a:gd name="f55" fmla="*/ 559353 f46 1"/>
                <a:gd name="f56" fmla="*/ 0 f46 1"/>
                <a:gd name="f57" fmla="*/ 4213242 f46 1"/>
                <a:gd name="f58" fmla="*/ 64279 f46 1"/>
                <a:gd name="f59" fmla="*/ 0 f45 1"/>
                <a:gd name="f60" fmla="*/ 718910 f45 1"/>
                <a:gd name="f61" fmla="*/ 1239964 f45 1"/>
                <a:gd name="f62" fmla="*/ 1529878 f45 1"/>
                <a:gd name="f63" fmla="*/ 1929088 f45 1"/>
                <a:gd name="f64" fmla="*/ 2233475 f45 1"/>
                <a:gd name="f65" fmla="*/ 3426862 f45 1"/>
                <a:gd name="f66" fmla="*/ 4117718 f45 1"/>
                <a:gd name="f67" fmla="*/ 4282434 f45 1"/>
                <a:gd name="f68" fmla="*/ 536366 f45 1"/>
                <a:gd name="f69" fmla="*/ 3825 f45 1"/>
                <a:gd name="f70" fmla="*/ f47 1 f2"/>
                <a:gd name="f71" fmla="*/ f50 1 4282900"/>
                <a:gd name="f72" fmla="*/ f51 1 4282900"/>
                <a:gd name="f73" fmla="*/ f52 1 4282900"/>
                <a:gd name="f74" fmla="*/ f53 1 4282900"/>
                <a:gd name="f75" fmla="*/ f54 1 4282900"/>
                <a:gd name="f76" fmla="*/ f55 1 4282900"/>
                <a:gd name="f77" fmla="*/ f56 1 4282900"/>
                <a:gd name="f78" fmla="*/ f57 1 4282900"/>
                <a:gd name="f79" fmla="*/ f58 1 4282900"/>
                <a:gd name="f80" fmla="*/ f59 1 4282434"/>
                <a:gd name="f81" fmla="*/ f60 1 4282434"/>
                <a:gd name="f82" fmla="*/ f61 1 4282434"/>
                <a:gd name="f83" fmla="*/ f62 1 4282434"/>
                <a:gd name="f84" fmla="*/ f63 1 4282434"/>
                <a:gd name="f85" fmla="*/ f64 1 4282434"/>
                <a:gd name="f86" fmla="*/ f65 1 4282434"/>
                <a:gd name="f87" fmla="*/ f66 1 4282434"/>
                <a:gd name="f88" fmla="*/ f67 1 4282434"/>
                <a:gd name="f89" fmla="*/ f68 1 4282434"/>
                <a:gd name="f90" fmla="*/ f69 1 4282434"/>
                <a:gd name="f91" fmla="*/ f5 1 f48"/>
                <a:gd name="f92" fmla="*/ f6 1 f48"/>
                <a:gd name="f93" fmla="*/ f5 1 f49"/>
                <a:gd name="f94" fmla="*/ f7 1 f49"/>
                <a:gd name="f95" fmla="+- f70 0 f1"/>
                <a:gd name="f96" fmla="*/ f78 1 f48"/>
                <a:gd name="f97" fmla="*/ f80 1 f49"/>
                <a:gd name="f98" fmla="*/ f72 1 f48"/>
                <a:gd name="f99" fmla="*/ f81 1 f49"/>
                <a:gd name="f100" fmla="*/ f82 1 f49"/>
                <a:gd name="f101" fmla="*/ f83 1 f49"/>
                <a:gd name="f102" fmla="*/ f84 1 f49"/>
                <a:gd name="f103" fmla="*/ f85 1 f49"/>
                <a:gd name="f104" fmla="*/ f71 1 f48"/>
                <a:gd name="f105" fmla="*/ f86 1 f49"/>
                <a:gd name="f106" fmla="*/ f73 1 f48"/>
                <a:gd name="f107" fmla="*/ f87 1 f49"/>
                <a:gd name="f108" fmla="*/ f74 1 f48"/>
                <a:gd name="f109" fmla="*/ f88 1 f49"/>
                <a:gd name="f110" fmla="*/ f75 1 f48"/>
                <a:gd name="f111" fmla="*/ f76 1 f48"/>
                <a:gd name="f112" fmla="*/ f77 1 f48"/>
                <a:gd name="f113" fmla="*/ f89 1 f49"/>
                <a:gd name="f114" fmla="*/ f79 1 f48"/>
                <a:gd name="f115" fmla="*/ f90 1 f49"/>
                <a:gd name="f116" fmla="*/ f91 f43 1"/>
                <a:gd name="f117" fmla="*/ f92 f43 1"/>
                <a:gd name="f118" fmla="*/ f94 f44 1"/>
                <a:gd name="f119" fmla="*/ f93 f44 1"/>
                <a:gd name="f120" fmla="*/ f96 f43 1"/>
                <a:gd name="f121" fmla="*/ f97 f44 1"/>
                <a:gd name="f122" fmla="*/ f98 f43 1"/>
                <a:gd name="f123" fmla="*/ f99 f44 1"/>
                <a:gd name="f124" fmla="*/ f100 f44 1"/>
                <a:gd name="f125" fmla="*/ f101 f44 1"/>
                <a:gd name="f126" fmla="*/ f102 f44 1"/>
                <a:gd name="f127" fmla="*/ f103 f44 1"/>
                <a:gd name="f128" fmla="*/ f104 f43 1"/>
                <a:gd name="f129" fmla="*/ f105 f44 1"/>
                <a:gd name="f130" fmla="*/ f106 f43 1"/>
                <a:gd name="f131" fmla="*/ f107 f44 1"/>
                <a:gd name="f132" fmla="*/ f108 f43 1"/>
                <a:gd name="f133" fmla="*/ f109 f44 1"/>
                <a:gd name="f134" fmla="*/ f110 f43 1"/>
                <a:gd name="f135" fmla="*/ f111 f43 1"/>
                <a:gd name="f136" fmla="*/ f112 f43 1"/>
                <a:gd name="f137" fmla="*/ f113 f44 1"/>
                <a:gd name="f138" fmla="*/ f114 f43 1"/>
                <a:gd name="f139" fmla="*/ f115 f44 1"/>
              </a:gdLst>
              <a:ahLst/>
              <a:cxnLst>
                <a:cxn ang="3cd4">
                  <a:pos x="hc" y="t"/>
                </a:cxn>
                <a:cxn ang="0">
                  <a:pos x="r" y="vc"/>
                </a:cxn>
                <a:cxn ang="cd4">
                  <a:pos x="hc" y="b"/>
                </a:cxn>
                <a:cxn ang="cd2">
                  <a:pos x="l" y="vc"/>
                </a:cxn>
                <a:cxn ang="f95">
                  <a:pos x="f120" y="f121"/>
                </a:cxn>
                <a:cxn ang="f95">
                  <a:pos x="f122" y="f123"/>
                </a:cxn>
                <a:cxn ang="f95">
                  <a:pos x="f122" y="f124"/>
                </a:cxn>
                <a:cxn ang="f95">
                  <a:pos x="f122" y="f125"/>
                </a:cxn>
                <a:cxn ang="f95">
                  <a:pos x="f122" y="f126"/>
                </a:cxn>
                <a:cxn ang="f95">
                  <a:pos x="f122" y="f127"/>
                </a:cxn>
                <a:cxn ang="f95">
                  <a:pos x="f128" y="f129"/>
                </a:cxn>
                <a:cxn ang="f95">
                  <a:pos x="f130" y="f131"/>
                </a:cxn>
                <a:cxn ang="f95">
                  <a:pos x="f132" y="f133"/>
                </a:cxn>
                <a:cxn ang="f95">
                  <a:pos x="f134" y="f131"/>
                </a:cxn>
                <a:cxn ang="f95">
                  <a:pos x="f135" y="f129"/>
                </a:cxn>
                <a:cxn ang="f95">
                  <a:pos x="f136" y="f127"/>
                </a:cxn>
                <a:cxn ang="f95">
                  <a:pos x="f136" y="f126"/>
                </a:cxn>
                <a:cxn ang="f95">
                  <a:pos x="f136" y="f125"/>
                </a:cxn>
                <a:cxn ang="f95">
                  <a:pos x="f136" y="f124"/>
                </a:cxn>
                <a:cxn ang="f95">
                  <a:pos x="f136" y="f123"/>
                </a:cxn>
                <a:cxn ang="f95">
                  <a:pos x="f136" y="f137"/>
                </a:cxn>
                <a:cxn ang="f95">
                  <a:pos x="f138" y="f139"/>
                </a:cxn>
              </a:cxnLst>
              <a:rect l="f116" t="f119" r="f117" b="f118"/>
              <a:pathLst>
                <a:path w="4282900" h="4282434">
                  <a:moveTo>
                    <a:pt x="f8" y="f5"/>
                  </a:moveTo>
                  <a:cubicBezTo>
                    <a:pt x="f9" y="f10"/>
                    <a:pt x="f11" y="f12"/>
                    <a:pt x="f6" y="f13"/>
                  </a:cubicBezTo>
                  <a:lnTo>
                    <a:pt x="f6" y="f14"/>
                  </a:lnTo>
                  <a:lnTo>
                    <a:pt x="f6" y="f15"/>
                  </a:lnTo>
                  <a:lnTo>
                    <a:pt x="f6" y="f16"/>
                  </a:lnTo>
                  <a:lnTo>
                    <a:pt x="f6" y="f17"/>
                  </a:lnTo>
                  <a:cubicBezTo>
                    <a:pt x="f6" y="f18"/>
                    <a:pt x="f19" y="f20"/>
                    <a:pt x="f21" y="f22"/>
                  </a:cubicBezTo>
                  <a:cubicBezTo>
                    <a:pt x="f23" y="f24"/>
                    <a:pt x="f25" y="f26"/>
                    <a:pt x="f27" y="f28"/>
                  </a:cubicBezTo>
                  <a:lnTo>
                    <a:pt x="f29" y="f7"/>
                  </a:lnTo>
                  <a:lnTo>
                    <a:pt x="f30" y="f28"/>
                  </a:lnTo>
                  <a:cubicBezTo>
                    <a:pt x="f31" y="f26"/>
                    <a:pt x="f32" y="f24"/>
                    <a:pt x="f33" y="f22"/>
                  </a:cubicBezTo>
                  <a:cubicBezTo>
                    <a:pt x="f34" y="f20"/>
                    <a:pt x="f5" y="f18"/>
                    <a:pt x="f5" y="f17"/>
                  </a:cubicBezTo>
                  <a:lnTo>
                    <a:pt x="f5" y="f16"/>
                  </a:lnTo>
                  <a:lnTo>
                    <a:pt x="f5" y="f15"/>
                  </a:lnTo>
                  <a:lnTo>
                    <a:pt x="f5" y="f14"/>
                  </a:lnTo>
                  <a:lnTo>
                    <a:pt x="f5" y="f13"/>
                  </a:lnTo>
                  <a:lnTo>
                    <a:pt x="f5" y="f35"/>
                  </a:lnTo>
                  <a:cubicBezTo>
                    <a:pt x="f36" y="f37"/>
                    <a:pt x="f38" y="f39"/>
                    <a:pt x="f40" y="f41"/>
                  </a:cubicBezTo>
                </a:path>
              </a:pathLst>
            </a:custGeom>
            <a:noFill/>
            <a:ln w="25402" cap="rnd">
              <a:solidFill>
                <a:srgbClr val="B5A2B5">
                  <a:alpha val="65000"/>
                </a:srgbClr>
              </a:solidFill>
              <a:custDash>
                <a:ds d="300000" sp="0"/>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oudy Old Style"/>
              </a:endParaRPr>
            </a:p>
          </p:txBody>
        </p:sp>
        <p:sp>
          <p:nvSpPr>
            <p:cNvPr id="6" name="Freeform: Shape 10">
              <a:extLst>
                <a:ext uri="{FF2B5EF4-FFF2-40B4-BE49-F238E27FC236}">
                  <a16:creationId xmlns:a16="http://schemas.microsoft.com/office/drawing/2014/main" id="{539D4B79-5ED2-2F14-7E88-32B4F00451BC}"/>
                </a:ext>
              </a:extLst>
            </p:cNvPr>
            <p:cNvSpPr/>
            <p:nvPr/>
          </p:nvSpPr>
          <p:spPr>
            <a:xfrm rot="10799991">
              <a:off x="741" y="1827071"/>
              <a:ext cx="1654606" cy="3209754"/>
            </a:xfrm>
            <a:custGeom>
              <a:avLst/>
              <a:gdLst>
                <a:gd name="f0" fmla="val 10800000"/>
                <a:gd name="f1" fmla="val 5400000"/>
                <a:gd name="f2" fmla="val 180"/>
                <a:gd name="f3" fmla="val w"/>
                <a:gd name="f4" fmla="val h"/>
                <a:gd name="f5" fmla="val 0"/>
                <a:gd name="f6" fmla="val 2987296"/>
                <a:gd name="f7" fmla="val 5795027"/>
                <a:gd name="f8" fmla="val 2955049"/>
                <a:gd name="f9" fmla="val 5266109"/>
                <a:gd name="f10" fmla="val 2737194"/>
                <a:gd name="f11" fmla="val 5332489"/>
                <a:gd name="f12" fmla="val 2474819"/>
                <a:gd name="f13" fmla="val 5542158"/>
                <a:gd name="f14" fmla="val 2332829"/>
                <a:gd name="f15" fmla="val 5630311"/>
                <a:gd name="f16" fmla="val 2137940"/>
                <a:gd name="f17" fmla="val 1950069"/>
                <a:gd name="f18" fmla="val 1484225"/>
                <a:gd name="f19" fmla="val 5270318"/>
                <a:gd name="f20" fmla="val 959280"/>
                <a:gd name="f21" fmla="val 5171158"/>
                <a:gd name="f22" fmla="val 559353"/>
                <a:gd name="f23" fmla="val 4939455"/>
                <a:gd name="f24" fmla="val 174796"/>
                <a:gd name="f25" fmla="val 4670559"/>
                <a:gd name="f26" fmla="val 4362177"/>
                <a:gd name="f27" fmla="val 3746068"/>
                <a:gd name="f28" fmla="val 3441681"/>
                <a:gd name="f29" fmla="val 3042471"/>
                <a:gd name="f30" fmla="val 2752557"/>
                <a:gd name="f31" fmla="val 2231503"/>
                <a:gd name="f32" fmla="val 2048959"/>
                <a:gd name="f33" fmla="val 1432851"/>
                <a:gd name="f34" fmla="val 174797"/>
                <a:gd name="f35" fmla="val 1124469"/>
                <a:gd name="f36" fmla="val 559354"/>
                <a:gd name="f37" fmla="val 855573"/>
                <a:gd name="f38" fmla="val 959283"/>
                <a:gd name="f39" fmla="val 623869"/>
                <a:gd name="f40" fmla="val 1484227"/>
                <a:gd name="f41" fmla="val 524709"/>
                <a:gd name="f42" fmla="val 1950071"/>
                <a:gd name="f43" fmla="val 164715"/>
                <a:gd name="f44" fmla="val 2144960"/>
                <a:gd name="f45" fmla="val 2332832"/>
                <a:gd name="f46" fmla="val 2471387"/>
                <a:gd name="f47" fmla="val 252054"/>
                <a:gd name="f48" fmla="val 2755510"/>
                <a:gd name="f49" fmla="val 441908"/>
                <a:gd name="f50" fmla="val 557051"/>
                <a:gd name="f51" fmla="+- 0 0 -90"/>
                <a:gd name="f52" fmla="*/ f3 1 2987296"/>
                <a:gd name="f53" fmla="*/ f4 1 5795027"/>
                <a:gd name="f54" fmla="+- f7 0 f5"/>
                <a:gd name="f55" fmla="+- f6 0 f5"/>
                <a:gd name="f56" fmla="*/ f51 f0 1"/>
                <a:gd name="f57" fmla="*/ f55 1 2987296"/>
                <a:gd name="f58" fmla="*/ f54 1 5795027"/>
                <a:gd name="f59" fmla="*/ 0 f54 1"/>
                <a:gd name="f60" fmla="*/ 164715 f54 1"/>
                <a:gd name="f61" fmla="*/ 855573 f54 1"/>
                <a:gd name="f62" fmla="*/ 2048959 f54 1"/>
                <a:gd name="f63" fmla="*/ 2231503 f54 1"/>
                <a:gd name="f64" fmla="*/ 2752557 f54 1"/>
                <a:gd name="f65" fmla="*/ 3042471 f54 1"/>
                <a:gd name="f66" fmla="*/ 3441681 f54 1"/>
                <a:gd name="f67" fmla="*/ 3746068 f54 1"/>
                <a:gd name="f68" fmla="*/ 4939455 f54 1"/>
                <a:gd name="f69" fmla="*/ 5630311 f54 1"/>
                <a:gd name="f70" fmla="*/ 5795027 f54 1"/>
                <a:gd name="f71" fmla="*/ 5266109 f54 1"/>
                <a:gd name="f72" fmla="*/ 2955049 f55 1"/>
                <a:gd name="f73" fmla="*/ 2332829 f55 1"/>
                <a:gd name="f74" fmla="*/ 2137940 f55 1"/>
                <a:gd name="f75" fmla="*/ 1950069 f55 1"/>
                <a:gd name="f76" fmla="*/ 559353 f55 1"/>
                <a:gd name="f77" fmla="*/ 0 f55 1"/>
                <a:gd name="f78" fmla="*/ 559354 f55 1"/>
                <a:gd name="f79" fmla="*/ 1950071 f55 1"/>
                <a:gd name="f80" fmla="*/ 2144960 f55 1"/>
                <a:gd name="f81" fmla="*/ 2332832 f55 1"/>
                <a:gd name="f82" fmla="*/ 2987296 f55 1"/>
                <a:gd name="f83" fmla="*/ 557051 f54 1"/>
                <a:gd name="f84" fmla="*/ f56 1 f2"/>
                <a:gd name="f85" fmla="*/ f59 1 5795027"/>
                <a:gd name="f86" fmla="*/ f60 1 5795027"/>
                <a:gd name="f87" fmla="*/ f61 1 5795027"/>
                <a:gd name="f88" fmla="*/ f62 1 5795027"/>
                <a:gd name="f89" fmla="*/ f63 1 5795027"/>
                <a:gd name="f90" fmla="*/ f64 1 5795027"/>
                <a:gd name="f91" fmla="*/ f65 1 5795027"/>
                <a:gd name="f92" fmla="*/ f66 1 5795027"/>
                <a:gd name="f93" fmla="*/ f67 1 5795027"/>
                <a:gd name="f94" fmla="*/ f68 1 5795027"/>
                <a:gd name="f95" fmla="*/ f69 1 5795027"/>
                <a:gd name="f96" fmla="*/ f70 1 5795027"/>
                <a:gd name="f97" fmla="*/ f71 1 5795027"/>
                <a:gd name="f98" fmla="*/ f72 1 2987296"/>
                <a:gd name="f99" fmla="*/ f73 1 2987296"/>
                <a:gd name="f100" fmla="*/ f74 1 2987296"/>
                <a:gd name="f101" fmla="*/ f75 1 2987296"/>
                <a:gd name="f102" fmla="*/ f76 1 2987296"/>
                <a:gd name="f103" fmla="*/ f77 1 2987296"/>
                <a:gd name="f104" fmla="*/ f78 1 2987296"/>
                <a:gd name="f105" fmla="*/ f79 1 2987296"/>
                <a:gd name="f106" fmla="*/ f80 1 2987296"/>
                <a:gd name="f107" fmla="*/ f81 1 2987296"/>
                <a:gd name="f108" fmla="*/ f82 1 2987296"/>
                <a:gd name="f109" fmla="*/ f83 1 5795027"/>
                <a:gd name="f110" fmla="*/ f5 1 f57"/>
                <a:gd name="f111" fmla="*/ f6 1 f57"/>
                <a:gd name="f112" fmla="*/ f5 1 f58"/>
                <a:gd name="f113" fmla="*/ f7 1 f58"/>
                <a:gd name="f114" fmla="+- f84 0 f1"/>
                <a:gd name="f115" fmla="*/ f98 1 f57"/>
                <a:gd name="f116" fmla="*/ f97 1 f58"/>
                <a:gd name="f117" fmla="*/ f99 1 f57"/>
                <a:gd name="f118" fmla="*/ f95 1 f58"/>
                <a:gd name="f119" fmla="*/ f100 1 f57"/>
                <a:gd name="f120" fmla="*/ f96 1 f58"/>
                <a:gd name="f121" fmla="*/ f101 1 f57"/>
                <a:gd name="f122" fmla="*/ f102 1 f57"/>
                <a:gd name="f123" fmla="*/ f94 1 f58"/>
                <a:gd name="f124" fmla="*/ f103 1 f57"/>
                <a:gd name="f125" fmla="*/ f93 1 f58"/>
                <a:gd name="f126" fmla="*/ f92 1 f58"/>
                <a:gd name="f127" fmla="*/ f91 1 f58"/>
                <a:gd name="f128" fmla="*/ f90 1 f58"/>
                <a:gd name="f129" fmla="*/ f89 1 f58"/>
                <a:gd name="f130" fmla="*/ f88 1 f58"/>
                <a:gd name="f131" fmla="*/ f104 1 f57"/>
                <a:gd name="f132" fmla="*/ f87 1 f58"/>
                <a:gd name="f133" fmla="*/ f105 1 f57"/>
                <a:gd name="f134" fmla="*/ f86 1 f58"/>
                <a:gd name="f135" fmla="*/ f106 1 f57"/>
                <a:gd name="f136" fmla="*/ f85 1 f58"/>
                <a:gd name="f137" fmla="*/ f107 1 f57"/>
                <a:gd name="f138" fmla="*/ f108 1 f57"/>
                <a:gd name="f139" fmla="*/ f109 1 f58"/>
                <a:gd name="f140" fmla="*/ f110 f52 1"/>
                <a:gd name="f141" fmla="*/ f111 f52 1"/>
                <a:gd name="f142" fmla="*/ f113 f53 1"/>
                <a:gd name="f143" fmla="*/ f112 f53 1"/>
                <a:gd name="f144" fmla="*/ f115 f52 1"/>
                <a:gd name="f145" fmla="*/ f116 f53 1"/>
                <a:gd name="f146" fmla="*/ f117 f52 1"/>
                <a:gd name="f147" fmla="*/ f118 f53 1"/>
                <a:gd name="f148" fmla="*/ f119 f52 1"/>
                <a:gd name="f149" fmla="*/ f120 f53 1"/>
                <a:gd name="f150" fmla="*/ f121 f52 1"/>
                <a:gd name="f151" fmla="*/ f122 f52 1"/>
                <a:gd name="f152" fmla="*/ f123 f53 1"/>
                <a:gd name="f153" fmla="*/ f124 f52 1"/>
                <a:gd name="f154" fmla="*/ f125 f53 1"/>
                <a:gd name="f155" fmla="*/ f126 f53 1"/>
                <a:gd name="f156" fmla="*/ f127 f53 1"/>
                <a:gd name="f157" fmla="*/ f128 f53 1"/>
                <a:gd name="f158" fmla="*/ f129 f53 1"/>
                <a:gd name="f159" fmla="*/ f130 f53 1"/>
                <a:gd name="f160" fmla="*/ f131 f52 1"/>
                <a:gd name="f161" fmla="*/ f132 f53 1"/>
                <a:gd name="f162" fmla="*/ f133 f52 1"/>
                <a:gd name="f163" fmla="*/ f134 f53 1"/>
                <a:gd name="f164" fmla="*/ f135 f52 1"/>
                <a:gd name="f165" fmla="*/ f136 f53 1"/>
                <a:gd name="f166" fmla="*/ f137 f52 1"/>
                <a:gd name="f167" fmla="*/ f138 f52 1"/>
                <a:gd name="f168" fmla="*/ f139 f53 1"/>
              </a:gdLst>
              <a:ahLst/>
              <a:cxnLst>
                <a:cxn ang="3cd4">
                  <a:pos x="hc" y="t"/>
                </a:cxn>
                <a:cxn ang="0">
                  <a:pos x="r" y="vc"/>
                </a:cxn>
                <a:cxn ang="cd4">
                  <a:pos x="hc" y="b"/>
                </a:cxn>
                <a:cxn ang="cd2">
                  <a:pos x="l" y="vc"/>
                </a:cxn>
                <a:cxn ang="f114">
                  <a:pos x="f144" y="f145"/>
                </a:cxn>
                <a:cxn ang="f114">
                  <a:pos x="f146" y="f147"/>
                </a:cxn>
                <a:cxn ang="f114">
                  <a:pos x="f148" y="f149"/>
                </a:cxn>
                <a:cxn ang="f114">
                  <a:pos x="f150" y="f147"/>
                </a:cxn>
                <a:cxn ang="f114">
                  <a:pos x="f151" y="f152"/>
                </a:cxn>
                <a:cxn ang="f114">
                  <a:pos x="f153" y="f154"/>
                </a:cxn>
                <a:cxn ang="f114">
                  <a:pos x="f153" y="f155"/>
                </a:cxn>
                <a:cxn ang="f114">
                  <a:pos x="f153" y="f156"/>
                </a:cxn>
                <a:cxn ang="f114">
                  <a:pos x="f153" y="f157"/>
                </a:cxn>
                <a:cxn ang="f114">
                  <a:pos x="f153" y="f158"/>
                </a:cxn>
                <a:cxn ang="f114">
                  <a:pos x="f153" y="f159"/>
                </a:cxn>
                <a:cxn ang="f114">
                  <a:pos x="f160" y="f161"/>
                </a:cxn>
                <a:cxn ang="f114">
                  <a:pos x="f162" y="f163"/>
                </a:cxn>
                <a:cxn ang="f114">
                  <a:pos x="f164" y="f165"/>
                </a:cxn>
                <a:cxn ang="f114">
                  <a:pos x="f166" y="f163"/>
                </a:cxn>
                <a:cxn ang="f114">
                  <a:pos x="f167" y="f168"/>
                </a:cxn>
              </a:cxnLst>
              <a:rect l="f140" t="f143" r="f141" b="f142"/>
              <a:pathLst>
                <a:path w="2987296" h="5795027">
                  <a:moveTo>
                    <a:pt x="f8" y="f9"/>
                  </a:moveTo>
                  <a:cubicBezTo>
                    <a:pt x="f10" y="f11"/>
                    <a:pt x="f12" y="f13"/>
                    <a:pt x="f14" y="f15"/>
                  </a:cubicBezTo>
                  <a:lnTo>
                    <a:pt x="f16" y="f7"/>
                  </a:lnTo>
                  <a:lnTo>
                    <a:pt x="f17" y="f15"/>
                  </a:lnTo>
                  <a:cubicBezTo>
                    <a:pt x="f18" y="f19"/>
                    <a:pt x="f20" y="f21"/>
                    <a:pt x="f22" y="f23"/>
                  </a:cubicBezTo>
                  <a:cubicBezTo>
                    <a:pt x="f24" y="f25"/>
                    <a:pt x="f5" y="f26"/>
                    <a:pt x="f5" y="f27"/>
                  </a:cubicBezTo>
                  <a:lnTo>
                    <a:pt x="f5" y="f28"/>
                  </a:lnTo>
                  <a:lnTo>
                    <a:pt x="f5" y="f29"/>
                  </a:lnTo>
                  <a:lnTo>
                    <a:pt x="f5" y="f30"/>
                  </a:lnTo>
                  <a:lnTo>
                    <a:pt x="f5" y="f31"/>
                  </a:lnTo>
                  <a:lnTo>
                    <a:pt x="f5" y="f32"/>
                  </a:lnTo>
                  <a:cubicBezTo>
                    <a:pt x="f5" y="f33"/>
                    <a:pt x="f34" y="f35"/>
                    <a:pt x="f36" y="f37"/>
                  </a:cubicBezTo>
                  <a:cubicBezTo>
                    <a:pt x="f38" y="f39"/>
                    <a:pt x="f40" y="f41"/>
                    <a:pt x="f42" y="f43"/>
                  </a:cubicBezTo>
                  <a:lnTo>
                    <a:pt x="f44" y="f5"/>
                  </a:lnTo>
                  <a:lnTo>
                    <a:pt x="f45" y="f43"/>
                  </a:lnTo>
                  <a:cubicBezTo>
                    <a:pt x="f46" y="f47"/>
                    <a:pt x="f48" y="f49"/>
                    <a:pt x="f6" y="f50"/>
                  </a:cubicBezTo>
                </a:path>
              </a:pathLst>
            </a:custGeom>
            <a:noFill/>
            <a:ln w="25402" cap="rnd">
              <a:solidFill>
                <a:srgbClr val="B5A2B5">
                  <a:alpha val="65000"/>
                </a:srgbClr>
              </a:solidFill>
              <a:custDash>
                <a:ds d="300000" sp="0"/>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oudy Old Style"/>
              </a:endParaRPr>
            </a:p>
          </p:txBody>
        </p:sp>
      </p:grpSp>
      <p:sp>
        <p:nvSpPr>
          <p:cNvPr id="7" name="Title 1">
            <a:extLst>
              <a:ext uri="{FF2B5EF4-FFF2-40B4-BE49-F238E27FC236}">
                <a16:creationId xmlns:a16="http://schemas.microsoft.com/office/drawing/2014/main" id="{539DF842-BB08-1142-6876-4DE22398E1BE}"/>
              </a:ext>
            </a:extLst>
          </p:cNvPr>
          <p:cNvSpPr txBox="1">
            <a:spLocks noGrp="1"/>
          </p:cNvSpPr>
          <p:nvPr>
            <p:ph type="title"/>
          </p:nvPr>
        </p:nvSpPr>
        <p:spPr>
          <a:xfrm>
            <a:off x="2148181" y="959589"/>
            <a:ext cx="9076325" cy="1064279"/>
          </a:xfrm>
        </p:spPr>
        <p:txBody>
          <a:bodyPr/>
          <a:lstStyle>
            <a:lvl1pPr>
              <a:defRPr/>
            </a:lvl1pPr>
          </a:lstStyle>
          <a:p>
            <a:pPr lvl="0"/>
            <a:r>
              <a:rPr lang="en-US"/>
              <a:t>Click to edit Master title style</a:t>
            </a:r>
          </a:p>
        </p:txBody>
      </p:sp>
      <p:sp>
        <p:nvSpPr>
          <p:cNvPr id="8" name="Vertical Text Placeholder 2">
            <a:extLst>
              <a:ext uri="{FF2B5EF4-FFF2-40B4-BE49-F238E27FC236}">
                <a16:creationId xmlns:a16="http://schemas.microsoft.com/office/drawing/2014/main" id="{2AF99D53-21C5-123B-7659-5C0CB2CFB8B0}"/>
              </a:ext>
            </a:extLst>
          </p:cNvPr>
          <p:cNvSpPr txBox="1">
            <a:spLocks noGrp="1"/>
          </p:cNvSpPr>
          <p:nvPr>
            <p:ph type="body" orient="vert" idx="1"/>
          </p:nvPr>
        </p:nvSpPr>
        <p:spPr>
          <a:xfrm>
            <a:off x="2148181" y="2248253"/>
            <a:ext cx="9076325" cy="3650156"/>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FBCD401A-E56B-2BEE-3ED9-BD943A57CD6B}"/>
              </a:ext>
            </a:extLst>
          </p:cNvPr>
          <p:cNvSpPr txBox="1">
            <a:spLocks noGrp="1"/>
          </p:cNvSpPr>
          <p:nvPr>
            <p:ph type="dt" sz="half" idx="7"/>
          </p:nvPr>
        </p:nvSpPr>
        <p:spPr/>
        <p:txBody>
          <a:bodyPr/>
          <a:lstStyle>
            <a:lvl1pPr>
              <a:defRPr/>
            </a:lvl1pPr>
          </a:lstStyle>
          <a:p>
            <a:pPr lvl="0"/>
            <a:fld id="{466E21EA-47E0-431E-AA40-E7DABAEBA826}" type="datetime1">
              <a:rPr lang="en-US"/>
              <a:pPr lvl="0"/>
              <a:t>11/23/2023</a:t>
            </a:fld>
            <a:endParaRPr lang="en-US"/>
          </a:p>
        </p:txBody>
      </p:sp>
      <p:sp>
        <p:nvSpPr>
          <p:cNvPr id="10" name="Footer Placeholder 4">
            <a:extLst>
              <a:ext uri="{FF2B5EF4-FFF2-40B4-BE49-F238E27FC236}">
                <a16:creationId xmlns:a16="http://schemas.microsoft.com/office/drawing/2014/main" id="{6605FBDA-DC48-321C-65F4-71C6E3F4E454}"/>
              </a:ext>
            </a:extLst>
          </p:cNvPr>
          <p:cNvSpPr txBox="1">
            <a:spLocks noGrp="1"/>
          </p:cNvSpPr>
          <p:nvPr>
            <p:ph type="ftr" sz="quarter" idx="9"/>
          </p:nvPr>
        </p:nvSpPr>
        <p:spPr/>
        <p:txBody>
          <a:bodyPr/>
          <a:lstStyle>
            <a:lvl1pPr>
              <a:defRPr/>
            </a:lvl1pPr>
          </a:lstStyle>
          <a:p>
            <a:pPr lvl="0"/>
            <a:endParaRPr lang="en-US"/>
          </a:p>
        </p:txBody>
      </p:sp>
      <p:sp>
        <p:nvSpPr>
          <p:cNvPr id="11" name="Slide Number Placeholder 5">
            <a:extLst>
              <a:ext uri="{FF2B5EF4-FFF2-40B4-BE49-F238E27FC236}">
                <a16:creationId xmlns:a16="http://schemas.microsoft.com/office/drawing/2014/main" id="{98BAAA85-65AB-A221-DC8C-CB9C3B8B324A}"/>
              </a:ext>
            </a:extLst>
          </p:cNvPr>
          <p:cNvSpPr txBox="1">
            <a:spLocks noGrp="1"/>
          </p:cNvSpPr>
          <p:nvPr>
            <p:ph type="sldNum" sz="quarter" idx="8"/>
          </p:nvPr>
        </p:nvSpPr>
        <p:spPr/>
        <p:txBody>
          <a:bodyPr/>
          <a:lstStyle>
            <a:lvl1pPr>
              <a:defRPr/>
            </a:lvl1pPr>
          </a:lstStyle>
          <a:p>
            <a:pPr lvl="0"/>
            <a:fld id="{6778F3EE-B857-4955-95B5-D7FDCFCDAEFE}" type="slidenum">
              <a:t>‹#›</a:t>
            </a:fld>
            <a:endParaRPr lang="en-US"/>
          </a:p>
        </p:txBody>
      </p:sp>
    </p:spTree>
    <p:extLst>
      <p:ext uri="{BB962C8B-B14F-4D97-AF65-F5344CB8AC3E}">
        <p14:creationId xmlns:p14="http://schemas.microsoft.com/office/powerpoint/2010/main" val="1483072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65BE6CAD-EFCF-FAAE-711A-D21DC9E0D189}"/>
              </a:ext>
            </a:extLst>
          </p:cNvPr>
          <p:cNvGrpSpPr/>
          <p:nvPr/>
        </p:nvGrpSpPr>
        <p:grpSpPr>
          <a:xfrm>
            <a:off x="-1" y="1827071"/>
            <a:ext cx="2926281" cy="5030928"/>
            <a:chOff x="-1" y="1827071"/>
            <a:chExt cx="2926281" cy="5030928"/>
          </a:xfrm>
        </p:grpSpPr>
        <p:sp>
          <p:nvSpPr>
            <p:cNvPr id="3" name="Freeform: Shape 7">
              <a:extLst>
                <a:ext uri="{FF2B5EF4-FFF2-40B4-BE49-F238E27FC236}">
                  <a16:creationId xmlns:a16="http://schemas.microsoft.com/office/drawing/2014/main" id="{9797EB41-9D38-486D-A50C-3EC02F27A48B}"/>
                </a:ext>
              </a:extLst>
            </p:cNvPr>
            <p:cNvSpPr/>
            <p:nvPr/>
          </p:nvSpPr>
          <p:spPr>
            <a:xfrm rot="10799991">
              <a:off x="615290" y="4563258"/>
              <a:ext cx="2249808" cy="2294741"/>
            </a:xfrm>
            <a:custGeom>
              <a:avLst/>
              <a:gdLst>
                <a:gd name="f0" fmla="val 10800000"/>
                <a:gd name="f1" fmla="val 5400000"/>
                <a:gd name="f2" fmla="val 180"/>
                <a:gd name="f3" fmla="val w"/>
                <a:gd name="f4" fmla="val h"/>
                <a:gd name="f5" fmla="val 0"/>
                <a:gd name="f6" fmla="val 2249810"/>
                <a:gd name="f7" fmla="val 2294745"/>
                <a:gd name="f8" fmla="val 49162"/>
                <a:gd name="f9" fmla="val 2200648"/>
                <a:gd name="f10" fmla="val 2210105"/>
                <a:gd name="f11" fmla="val 23601"/>
                <a:gd name="f12" fmla="val 2236898"/>
                <a:gd name="f13" fmla="val 106934"/>
                <a:gd name="f14" fmla="val 205568"/>
                <a:gd name="f15" fmla="val 326934"/>
                <a:gd name="f16" fmla="val 422824"/>
                <a:gd name="f17" fmla="val 696534"/>
                <a:gd name="f18" fmla="val 848826"/>
                <a:gd name="f19" fmla="val 1058531"/>
                <a:gd name="f20" fmla="val 1218426"/>
                <a:gd name="f21" fmla="val 1542068"/>
                <a:gd name="f22" fmla="val 2157989"/>
                <a:gd name="f23" fmla="val 1704061"/>
                <a:gd name="f24" fmla="val 1955981"/>
                <a:gd name="f25" fmla="val 1845313"/>
                <a:gd name="f26" fmla="val 1745898"/>
                <a:gd name="f27" fmla="val 1967026"/>
                <a:gd name="f28" fmla="val 1470144"/>
                <a:gd name="f29" fmla="val 2019115"/>
                <a:gd name="f30" fmla="val 1225437"/>
                <a:gd name="f31" fmla="val 2208220"/>
                <a:gd name="f32" fmla="val 1123061"/>
                <a:gd name="f33" fmla="val 1024372"/>
                <a:gd name="f34" fmla="val 779664"/>
                <a:gd name="f35" fmla="val 503910"/>
                <a:gd name="f36" fmla="val 293828"/>
                <a:gd name="f37" fmla="val 91820"/>
                <a:gd name="f38" fmla="val 12912"/>
                <a:gd name="f39" fmla="val 39705"/>
                <a:gd name="f40" fmla="+- 0 0 -90"/>
                <a:gd name="f41" fmla="*/ f3 1 2249810"/>
                <a:gd name="f42" fmla="*/ f4 1 2294745"/>
                <a:gd name="f43" fmla="+- f7 0 f5"/>
                <a:gd name="f44" fmla="+- f6 0 f5"/>
                <a:gd name="f45" fmla="*/ f40 f0 1"/>
                <a:gd name="f46" fmla="*/ f44 1 2249810"/>
                <a:gd name="f47" fmla="*/ f43 1 2294745"/>
                <a:gd name="f48" fmla="*/ 49162 f44 1"/>
                <a:gd name="f49" fmla="*/ 0 f43 1"/>
                <a:gd name="f50" fmla="*/ 2200648 f44 1"/>
                <a:gd name="f51" fmla="*/ 2210105 f44 1"/>
                <a:gd name="f52" fmla="*/ 23601 f43 1"/>
                <a:gd name="f53" fmla="*/ 2249810 f44 1"/>
                <a:gd name="f54" fmla="*/ 326934 f43 1"/>
                <a:gd name="f55" fmla="*/ 422824 f43 1"/>
                <a:gd name="f56" fmla="*/ 696534 f43 1"/>
                <a:gd name="f57" fmla="*/ 848826 f43 1"/>
                <a:gd name="f58" fmla="*/ 1058531 f43 1"/>
                <a:gd name="f59" fmla="*/ 1218426 f43 1"/>
                <a:gd name="f60" fmla="*/ 1955981 f44 1"/>
                <a:gd name="f61" fmla="*/ 1845313 f43 1"/>
                <a:gd name="f62" fmla="*/ 1225437 f44 1"/>
                <a:gd name="f63" fmla="*/ 2208220 f43 1"/>
                <a:gd name="f64" fmla="*/ 1123061 f44 1"/>
                <a:gd name="f65" fmla="*/ 2294745 f43 1"/>
                <a:gd name="f66" fmla="*/ 1024372 f44 1"/>
                <a:gd name="f67" fmla="*/ 293828 f44 1"/>
                <a:gd name="f68" fmla="*/ 0 f44 1"/>
                <a:gd name="f69" fmla="*/ 39705 f44 1"/>
                <a:gd name="f70" fmla="*/ f45 1 f2"/>
                <a:gd name="f71" fmla="*/ f48 1 2249810"/>
                <a:gd name="f72" fmla="*/ f49 1 2294745"/>
                <a:gd name="f73" fmla="*/ f50 1 2249810"/>
                <a:gd name="f74" fmla="*/ f51 1 2249810"/>
                <a:gd name="f75" fmla="*/ f52 1 2294745"/>
                <a:gd name="f76" fmla="*/ f53 1 2249810"/>
                <a:gd name="f77" fmla="*/ f54 1 2294745"/>
                <a:gd name="f78" fmla="*/ f55 1 2294745"/>
                <a:gd name="f79" fmla="*/ f56 1 2294745"/>
                <a:gd name="f80" fmla="*/ f57 1 2294745"/>
                <a:gd name="f81" fmla="*/ f58 1 2294745"/>
                <a:gd name="f82" fmla="*/ f59 1 2294745"/>
                <a:gd name="f83" fmla="*/ f60 1 2249810"/>
                <a:gd name="f84" fmla="*/ f61 1 2294745"/>
                <a:gd name="f85" fmla="*/ f62 1 2249810"/>
                <a:gd name="f86" fmla="*/ f63 1 2294745"/>
                <a:gd name="f87" fmla="*/ f64 1 2249810"/>
                <a:gd name="f88" fmla="*/ f65 1 2294745"/>
                <a:gd name="f89" fmla="*/ f66 1 2249810"/>
                <a:gd name="f90" fmla="*/ f67 1 2249810"/>
                <a:gd name="f91" fmla="*/ f68 1 2249810"/>
                <a:gd name="f92" fmla="*/ f69 1 2249810"/>
                <a:gd name="f93" fmla="*/ f5 1 f46"/>
                <a:gd name="f94" fmla="*/ f6 1 f46"/>
                <a:gd name="f95" fmla="*/ f5 1 f47"/>
                <a:gd name="f96" fmla="*/ f7 1 f47"/>
                <a:gd name="f97" fmla="+- f70 0 f1"/>
                <a:gd name="f98" fmla="*/ f71 1 f46"/>
                <a:gd name="f99" fmla="*/ f72 1 f47"/>
                <a:gd name="f100" fmla="*/ f73 1 f46"/>
                <a:gd name="f101" fmla="*/ f74 1 f46"/>
                <a:gd name="f102" fmla="*/ f75 1 f47"/>
                <a:gd name="f103" fmla="*/ f76 1 f46"/>
                <a:gd name="f104" fmla="*/ f77 1 f47"/>
                <a:gd name="f105" fmla="*/ f78 1 f47"/>
                <a:gd name="f106" fmla="*/ f79 1 f47"/>
                <a:gd name="f107" fmla="*/ f80 1 f47"/>
                <a:gd name="f108" fmla="*/ f81 1 f47"/>
                <a:gd name="f109" fmla="*/ f82 1 f47"/>
                <a:gd name="f110" fmla="*/ f83 1 f46"/>
                <a:gd name="f111" fmla="*/ f84 1 f47"/>
                <a:gd name="f112" fmla="*/ f85 1 f46"/>
                <a:gd name="f113" fmla="*/ f86 1 f47"/>
                <a:gd name="f114" fmla="*/ f87 1 f46"/>
                <a:gd name="f115" fmla="*/ f88 1 f47"/>
                <a:gd name="f116" fmla="*/ f89 1 f46"/>
                <a:gd name="f117" fmla="*/ f90 1 f46"/>
                <a:gd name="f118" fmla="*/ f91 1 f46"/>
                <a:gd name="f119" fmla="*/ f92 1 f46"/>
                <a:gd name="f120" fmla="*/ f93 f41 1"/>
                <a:gd name="f121" fmla="*/ f94 f41 1"/>
                <a:gd name="f122" fmla="*/ f96 f42 1"/>
                <a:gd name="f123" fmla="*/ f95 f42 1"/>
                <a:gd name="f124" fmla="*/ f98 f41 1"/>
                <a:gd name="f125" fmla="*/ f99 f42 1"/>
                <a:gd name="f126" fmla="*/ f100 f41 1"/>
                <a:gd name="f127" fmla="*/ f101 f41 1"/>
                <a:gd name="f128" fmla="*/ f102 f42 1"/>
                <a:gd name="f129" fmla="*/ f103 f41 1"/>
                <a:gd name="f130" fmla="*/ f104 f42 1"/>
                <a:gd name="f131" fmla="*/ f105 f42 1"/>
                <a:gd name="f132" fmla="*/ f106 f42 1"/>
                <a:gd name="f133" fmla="*/ f107 f42 1"/>
                <a:gd name="f134" fmla="*/ f108 f42 1"/>
                <a:gd name="f135" fmla="*/ f109 f42 1"/>
                <a:gd name="f136" fmla="*/ f110 f41 1"/>
                <a:gd name="f137" fmla="*/ f111 f42 1"/>
                <a:gd name="f138" fmla="*/ f112 f41 1"/>
                <a:gd name="f139" fmla="*/ f113 f42 1"/>
                <a:gd name="f140" fmla="*/ f114 f41 1"/>
                <a:gd name="f141" fmla="*/ f115 f42 1"/>
                <a:gd name="f142" fmla="*/ f116 f41 1"/>
                <a:gd name="f143" fmla="*/ f117 f41 1"/>
                <a:gd name="f144" fmla="*/ f118 f41 1"/>
                <a:gd name="f145" fmla="*/ f119 f41 1"/>
              </a:gdLst>
              <a:ahLst/>
              <a:cxnLst>
                <a:cxn ang="3cd4">
                  <a:pos x="hc" y="t"/>
                </a:cxn>
                <a:cxn ang="0">
                  <a:pos x="r" y="vc"/>
                </a:cxn>
                <a:cxn ang="cd4">
                  <a:pos x="hc" y="b"/>
                </a:cxn>
                <a:cxn ang="cd2">
                  <a:pos x="l" y="vc"/>
                </a:cxn>
                <a:cxn ang="f97">
                  <a:pos x="f124" y="f125"/>
                </a:cxn>
                <a:cxn ang="f97">
                  <a:pos x="f126" y="f125"/>
                </a:cxn>
                <a:cxn ang="f97">
                  <a:pos x="f127" y="f128"/>
                </a:cxn>
                <a:cxn ang="f97">
                  <a:pos x="f129" y="f130"/>
                </a:cxn>
                <a:cxn ang="f97">
                  <a:pos x="f129" y="f131"/>
                </a:cxn>
                <a:cxn ang="f97">
                  <a:pos x="f129" y="f132"/>
                </a:cxn>
                <a:cxn ang="f97">
                  <a:pos x="f129" y="f133"/>
                </a:cxn>
                <a:cxn ang="f97">
                  <a:pos x="f129" y="f134"/>
                </a:cxn>
                <a:cxn ang="f97">
                  <a:pos x="f129" y="f135"/>
                </a:cxn>
                <a:cxn ang="f97">
                  <a:pos x="f136" y="f137"/>
                </a:cxn>
                <a:cxn ang="f97">
                  <a:pos x="f138" y="f139"/>
                </a:cxn>
                <a:cxn ang="f97">
                  <a:pos x="f140" y="f141"/>
                </a:cxn>
                <a:cxn ang="f97">
                  <a:pos x="f142" y="f139"/>
                </a:cxn>
                <a:cxn ang="f97">
                  <a:pos x="f143" y="f137"/>
                </a:cxn>
                <a:cxn ang="f97">
                  <a:pos x="f144" y="f135"/>
                </a:cxn>
                <a:cxn ang="f97">
                  <a:pos x="f144" y="f134"/>
                </a:cxn>
                <a:cxn ang="f97">
                  <a:pos x="f144" y="f133"/>
                </a:cxn>
                <a:cxn ang="f97">
                  <a:pos x="f144" y="f132"/>
                </a:cxn>
                <a:cxn ang="f97">
                  <a:pos x="f144" y="f131"/>
                </a:cxn>
                <a:cxn ang="f97">
                  <a:pos x="f144" y="f130"/>
                </a:cxn>
                <a:cxn ang="f97">
                  <a:pos x="f145" y="f128"/>
                </a:cxn>
              </a:cxnLst>
              <a:rect l="f120" t="f123" r="f121" b="f122"/>
              <a:pathLst>
                <a:path w="2249810" h="2294745">
                  <a:moveTo>
                    <a:pt x="f8" y="f5"/>
                  </a:moveTo>
                  <a:lnTo>
                    <a:pt x="f9" y="f5"/>
                  </a:lnTo>
                  <a:lnTo>
                    <a:pt x="f10" y="f11"/>
                  </a:lnTo>
                  <a:cubicBezTo>
                    <a:pt x="f12" y="f13"/>
                    <a:pt x="f6" y="f14"/>
                    <a:pt x="f6" y="f15"/>
                  </a:cubicBezTo>
                  <a:lnTo>
                    <a:pt x="f6" y="f16"/>
                  </a:lnTo>
                  <a:lnTo>
                    <a:pt x="f6" y="f17"/>
                  </a:lnTo>
                  <a:lnTo>
                    <a:pt x="f6" y="f18"/>
                  </a:lnTo>
                  <a:lnTo>
                    <a:pt x="f6" y="f19"/>
                  </a:lnTo>
                  <a:lnTo>
                    <a:pt x="f6" y="f20"/>
                  </a:lnTo>
                  <a:cubicBezTo>
                    <a:pt x="f6" y="f21"/>
                    <a:pt x="f22" y="f23"/>
                    <a:pt x="f24" y="f25"/>
                  </a:cubicBezTo>
                  <a:cubicBezTo>
                    <a:pt x="f26" y="f27"/>
                    <a:pt x="f28" y="f29"/>
                    <a:pt x="f30" y="f31"/>
                  </a:cubicBezTo>
                  <a:lnTo>
                    <a:pt x="f32" y="f7"/>
                  </a:lnTo>
                  <a:lnTo>
                    <a:pt x="f33" y="f31"/>
                  </a:lnTo>
                  <a:cubicBezTo>
                    <a:pt x="f34" y="f29"/>
                    <a:pt x="f35" y="f27"/>
                    <a:pt x="f36" y="f25"/>
                  </a:cubicBezTo>
                  <a:cubicBezTo>
                    <a:pt x="f37" y="f23"/>
                    <a:pt x="f5" y="f21"/>
                    <a:pt x="f5" y="f20"/>
                  </a:cubicBezTo>
                  <a:lnTo>
                    <a:pt x="f5" y="f19"/>
                  </a:lnTo>
                  <a:lnTo>
                    <a:pt x="f5" y="f18"/>
                  </a:lnTo>
                  <a:lnTo>
                    <a:pt x="f5" y="f17"/>
                  </a:lnTo>
                  <a:lnTo>
                    <a:pt x="f5" y="f16"/>
                  </a:lnTo>
                  <a:lnTo>
                    <a:pt x="f5" y="f15"/>
                  </a:lnTo>
                  <a:cubicBezTo>
                    <a:pt x="f5" y="f14"/>
                    <a:pt x="f38" y="f13"/>
                    <a:pt x="f39" y="f11"/>
                  </a:cubicBezTo>
                  <a:close/>
                </a:path>
              </a:pathLst>
            </a:custGeom>
            <a:solidFill>
              <a:srgbClr val="B5A2B5">
                <a:alpha val="1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oudy Old Style"/>
              </a:endParaRPr>
            </a:p>
          </p:txBody>
        </p:sp>
        <p:sp>
          <p:nvSpPr>
            <p:cNvPr id="4" name="Freeform: Shape 8">
              <a:extLst>
                <a:ext uri="{FF2B5EF4-FFF2-40B4-BE49-F238E27FC236}">
                  <a16:creationId xmlns:a16="http://schemas.microsoft.com/office/drawing/2014/main" id="{D87589C9-BCFA-58D3-0526-F84F8A874E23}"/>
                </a:ext>
              </a:extLst>
            </p:cNvPr>
            <p:cNvSpPr/>
            <p:nvPr/>
          </p:nvSpPr>
          <p:spPr>
            <a:xfrm rot="10799991">
              <a:off x="-1" y="1908544"/>
              <a:ext cx="1594841" cy="3044129"/>
            </a:xfrm>
            <a:custGeom>
              <a:avLst/>
              <a:gdLst>
                <a:gd name="f0" fmla="val 10800000"/>
                <a:gd name="f1" fmla="val 5400000"/>
                <a:gd name="f2" fmla="val 180"/>
                <a:gd name="f3" fmla="val w"/>
                <a:gd name="f4" fmla="val h"/>
                <a:gd name="f5" fmla="val 0"/>
                <a:gd name="f6" fmla="val 1594846"/>
                <a:gd name="f7" fmla="val 3044131"/>
                <a:gd name="f8" fmla="val 1126749"/>
                <a:gd name="f9" fmla="val 1225438"/>
                <a:gd name="f10" fmla="val 86525"/>
                <a:gd name="f11" fmla="val 1286615"/>
                <a:gd name="f12" fmla="val 133801"/>
                <a:gd name="f13" fmla="val 1349732"/>
                <a:gd name="f14" fmla="val 172514"/>
                <a:gd name="f15" fmla="val 1413279"/>
                <a:gd name="f16" fmla="val 205892"/>
                <a:gd name="f17" fmla="val 289191"/>
                <a:gd name="f18" fmla="val 2754939"/>
                <a:gd name="f19" fmla="val 1413277"/>
                <a:gd name="f20" fmla="val 2838239"/>
                <a:gd name="f21" fmla="val 1349730"/>
                <a:gd name="f22" fmla="val 2871617"/>
                <a:gd name="f23" fmla="val 1286613"/>
                <a:gd name="f24" fmla="val 2910330"/>
                <a:gd name="f25" fmla="val 1225436"/>
                <a:gd name="f26" fmla="val 2957606"/>
                <a:gd name="f27" fmla="val 1123061"/>
                <a:gd name="f28" fmla="val 1024372"/>
                <a:gd name="f29" fmla="val 779664"/>
                <a:gd name="f30" fmla="val 2768501"/>
                <a:gd name="f31" fmla="val 503910"/>
                <a:gd name="f32" fmla="val 2716412"/>
                <a:gd name="f33" fmla="val 293828"/>
                <a:gd name="f34" fmla="val 2594699"/>
                <a:gd name="f35" fmla="val 91820"/>
                <a:gd name="f36" fmla="val 2453447"/>
                <a:gd name="f37" fmla="val 2291454"/>
                <a:gd name="f38" fmla="val 1967812"/>
                <a:gd name="f39" fmla="val 1807917"/>
                <a:gd name="f40" fmla="val 1598212"/>
                <a:gd name="f41" fmla="val 1445920"/>
                <a:gd name="f42" fmla="val 1172210"/>
                <a:gd name="f43" fmla="val 1076320"/>
                <a:gd name="f44" fmla="val 752678"/>
                <a:gd name="f45" fmla="val 91821"/>
                <a:gd name="f46" fmla="val 590684"/>
                <a:gd name="f47" fmla="val 293829"/>
                <a:gd name="f48" fmla="val 449433"/>
                <a:gd name="f49" fmla="val 503912"/>
                <a:gd name="f50" fmla="val 327719"/>
                <a:gd name="f51" fmla="val 779665"/>
                <a:gd name="f52" fmla="val 275630"/>
                <a:gd name="f53" fmla="val 1024374"/>
                <a:gd name="f54" fmla="+- 0 0 -90"/>
                <a:gd name="f55" fmla="*/ f3 1 1594846"/>
                <a:gd name="f56" fmla="*/ f4 1 3044131"/>
                <a:gd name="f57" fmla="+- f7 0 f5"/>
                <a:gd name="f58" fmla="+- f6 0 f5"/>
                <a:gd name="f59" fmla="*/ f54 f0 1"/>
                <a:gd name="f60" fmla="*/ f58 1 1594846"/>
                <a:gd name="f61" fmla="*/ f57 1 3044131"/>
                <a:gd name="f62" fmla="*/ 1126749 f58 1"/>
                <a:gd name="f63" fmla="*/ 0 f57 1"/>
                <a:gd name="f64" fmla="*/ 1225438 f58 1"/>
                <a:gd name="f65" fmla="*/ 86525 f57 1"/>
                <a:gd name="f66" fmla="*/ 1413279 f58 1"/>
                <a:gd name="f67" fmla="*/ 205892 f57 1"/>
                <a:gd name="f68" fmla="*/ 1594846 f58 1"/>
                <a:gd name="f69" fmla="*/ 289191 f57 1"/>
                <a:gd name="f70" fmla="*/ 2754939 f57 1"/>
                <a:gd name="f71" fmla="*/ 1413277 f58 1"/>
                <a:gd name="f72" fmla="*/ 2838239 f57 1"/>
                <a:gd name="f73" fmla="*/ 1225436 f58 1"/>
                <a:gd name="f74" fmla="*/ 2957606 f57 1"/>
                <a:gd name="f75" fmla="*/ 1123061 f58 1"/>
                <a:gd name="f76" fmla="*/ 3044131 f57 1"/>
                <a:gd name="f77" fmla="*/ 1024372 f58 1"/>
                <a:gd name="f78" fmla="*/ 293828 f58 1"/>
                <a:gd name="f79" fmla="*/ 2594699 f57 1"/>
                <a:gd name="f80" fmla="*/ 0 f58 1"/>
                <a:gd name="f81" fmla="*/ 1967812 f57 1"/>
                <a:gd name="f82" fmla="*/ 1807917 f57 1"/>
                <a:gd name="f83" fmla="*/ 1598212 f57 1"/>
                <a:gd name="f84" fmla="*/ 1445920 f57 1"/>
                <a:gd name="f85" fmla="*/ 1172210 f57 1"/>
                <a:gd name="f86" fmla="*/ 1076320 f57 1"/>
                <a:gd name="f87" fmla="*/ 293829 f58 1"/>
                <a:gd name="f88" fmla="*/ 449433 f57 1"/>
                <a:gd name="f89" fmla="*/ 1024374 f58 1"/>
                <a:gd name="f90" fmla="*/ f59 1 f2"/>
                <a:gd name="f91" fmla="*/ f62 1 1594846"/>
                <a:gd name="f92" fmla="*/ f63 1 3044131"/>
                <a:gd name="f93" fmla="*/ f64 1 1594846"/>
                <a:gd name="f94" fmla="*/ f65 1 3044131"/>
                <a:gd name="f95" fmla="*/ f66 1 1594846"/>
                <a:gd name="f96" fmla="*/ f67 1 3044131"/>
                <a:gd name="f97" fmla="*/ f68 1 1594846"/>
                <a:gd name="f98" fmla="*/ f69 1 3044131"/>
                <a:gd name="f99" fmla="*/ f70 1 3044131"/>
                <a:gd name="f100" fmla="*/ f71 1 1594846"/>
                <a:gd name="f101" fmla="*/ f72 1 3044131"/>
                <a:gd name="f102" fmla="*/ f73 1 1594846"/>
                <a:gd name="f103" fmla="*/ f74 1 3044131"/>
                <a:gd name="f104" fmla="*/ f75 1 1594846"/>
                <a:gd name="f105" fmla="*/ f76 1 3044131"/>
                <a:gd name="f106" fmla="*/ f77 1 1594846"/>
                <a:gd name="f107" fmla="*/ f78 1 1594846"/>
                <a:gd name="f108" fmla="*/ f79 1 3044131"/>
                <a:gd name="f109" fmla="*/ f80 1 1594846"/>
                <a:gd name="f110" fmla="*/ f81 1 3044131"/>
                <a:gd name="f111" fmla="*/ f82 1 3044131"/>
                <a:gd name="f112" fmla="*/ f83 1 3044131"/>
                <a:gd name="f113" fmla="*/ f84 1 3044131"/>
                <a:gd name="f114" fmla="*/ f85 1 3044131"/>
                <a:gd name="f115" fmla="*/ f86 1 3044131"/>
                <a:gd name="f116" fmla="*/ f87 1 1594846"/>
                <a:gd name="f117" fmla="*/ f88 1 3044131"/>
                <a:gd name="f118" fmla="*/ f89 1 1594846"/>
                <a:gd name="f119" fmla="*/ f5 1 f60"/>
                <a:gd name="f120" fmla="*/ f6 1 f60"/>
                <a:gd name="f121" fmla="*/ f5 1 f61"/>
                <a:gd name="f122" fmla="*/ f7 1 f61"/>
                <a:gd name="f123" fmla="+- f90 0 f1"/>
                <a:gd name="f124" fmla="*/ f91 1 f60"/>
                <a:gd name="f125" fmla="*/ f92 1 f61"/>
                <a:gd name="f126" fmla="*/ f93 1 f60"/>
                <a:gd name="f127" fmla="*/ f94 1 f61"/>
                <a:gd name="f128" fmla="*/ f95 1 f60"/>
                <a:gd name="f129" fmla="*/ f96 1 f61"/>
                <a:gd name="f130" fmla="*/ f97 1 f60"/>
                <a:gd name="f131" fmla="*/ f98 1 f61"/>
                <a:gd name="f132" fmla="*/ f99 1 f61"/>
                <a:gd name="f133" fmla="*/ f100 1 f60"/>
                <a:gd name="f134" fmla="*/ f101 1 f61"/>
                <a:gd name="f135" fmla="*/ f102 1 f60"/>
                <a:gd name="f136" fmla="*/ f103 1 f61"/>
                <a:gd name="f137" fmla="*/ f104 1 f60"/>
                <a:gd name="f138" fmla="*/ f105 1 f61"/>
                <a:gd name="f139" fmla="*/ f106 1 f60"/>
                <a:gd name="f140" fmla="*/ f107 1 f60"/>
                <a:gd name="f141" fmla="*/ f108 1 f61"/>
                <a:gd name="f142" fmla="*/ f109 1 f60"/>
                <a:gd name="f143" fmla="*/ f110 1 f61"/>
                <a:gd name="f144" fmla="*/ f111 1 f61"/>
                <a:gd name="f145" fmla="*/ f112 1 f61"/>
                <a:gd name="f146" fmla="*/ f113 1 f61"/>
                <a:gd name="f147" fmla="*/ f114 1 f61"/>
                <a:gd name="f148" fmla="*/ f115 1 f61"/>
                <a:gd name="f149" fmla="*/ f116 1 f60"/>
                <a:gd name="f150" fmla="*/ f117 1 f61"/>
                <a:gd name="f151" fmla="*/ f118 1 f60"/>
                <a:gd name="f152" fmla="*/ f119 f55 1"/>
                <a:gd name="f153" fmla="*/ f120 f55 1"/>
                <a:gd name="f154" fmla="*/ f122 f56 1"/>
                <a:gd name="f155" fmla="*/ f121 f56 1"/>
                <a:gd name="f156" fmla="*/ f124 f55 1"/>
                <a:gd name="f157" fmla="*/ f125 f56 1"/>
                <a:gd name="f158" fmla="*/ f126 f55 1"/>
                <a:gd name="f159" fmla="*/ f127 f56 1"/>
                <a:gd name="f160" fmla="*/ f128 f55 1"/>
                <a:gd name="f161" fmla="*/ f129 f56 1"/>
                <a:gd name="f162" fmla="*/ f130 f55 1"/>
                <a:gd name="f163" fmla="*/ f131 f56 1"/>
                <a:gd name="f164" fmla="*/ f132 f56 1"/>
                <a:gd name="f165" fmla="*/ f133 f55 1"/>
                <a:gd name="f166" fmla="*/ f134 f56 1"/>
                <a:gd name="f167" fmla="*/ f135 f55 1"/>
                <a:gd name="f168" fmla="*/ f136 f56 1"/>
                <a:gd name="f169" fmla="*/ f137 f55 1"/>
                <a:gd name="f170" fmla="*/ f138 f56 1"/>
                <a:gd name="f171" fmla="*/ f139 f55 1"/>
                <a:gd name="f172" fmla="*/ f140 f55 1"/>
                <a:gd name="f173" fmla="*/ f141 f56 1"/>
                <a:gd name="f174" fmla="*/ f142 f55 1"/>
                <a:gd name="f175" fmla="*/ f143 f56 1"/>
                <a:gd name="f176" fmla="*/ f144 f56 1"/>
                <a:gd name="f177" fmla="*/ f145 f56 1"/>
                <a:gd name="f178" fmla="*/ f146 f56 1"/>
                <a:gd name="f179" fmla="*/ f147 f56 1"/>
                <a:gd name="f180" fmla="*/ f148 f56 1"/>
                <a:gd name="f181" fmla="*/ f149 f55 1"/>
                <a:gd name="f182" fmla="*/ f150 f56 1"/>
                <a:gd name="f183" fmla="*/ f151 f55 1"/>
              </a:gdLst>
              <a:ahLst/>
              <a:cxnLst>
                <a:cxn ang="3cd4">
                  <a:pos x="hc" y="t"/>
                </a:cxn>
                <a:cxn ang="0">
                  <a:pos x="r" y="vc"/>
                </a:cxn>
                <a:cxn ang="cd4">
                  <a:pos x="hc" y="b"/>
                </a:cxn>
                <a:cxn ang="cd2">
                  <a:pos x="l" y="vc"/>
                </a:cxn>
                <a:cxn ang="f123">
                  <a:pos x="f156" y="f157"/>
                </a:cxn>
                <a:cxn ang="f123">
                  <a:pos x="f158" y="f159"/>
                </a:cxn>
                <a:cxn ang="f123">
                  <a:pos x="f160" y="f161"/>
                </a:cxn>
                <a:cxn ang="f123">
                  <a:pos x="f162" y="f163"/>
                </a:cxn>
                <a:cxn ang="f123">
                  <a:pos x="f162" y="f164"/>
                </a:cxn>
                <a:cxn ang="f123">
                  <a:pos x="f165" y="f166"/>
                </a:cxn>
                <a:cxn ang="f123">
                  <a:pos x="f167" y="f168"/>
                </a:cxn>
                <a:cxn ang="f123">
                  <a:pos x="f169" y="f170"/>
                </a:cxn>
                <a:cxn ang="f123">
                  <a:pos x="f171" y="f168"/>
                </a:cxn>
                <a:cxn ang="f123">
                  <a:pos x="f172" y="f173"/>
                </a:cxn>
                <a:cxn ang="f123">
                  <a:pos x="f174" y="f175"/>
                </a:cxn>
                <a:cxn ang="f123">
                  <a:pos x="f174" y="f176"/>
                </a:cxn>
                <a:cxn ang="f123">
                  <a:pos x="f174" y="f177"/>
                </a:cxn>
                <a:cxn ang="f123">
                  <a:pos x="f174" y="f178"/>
                </a:cxn>
                <a:cxn ang="f123">
                  <a:pos x="f174" y="f179"/>
                </a:cxn>
                <a:cxn ang="f123">
                  <a:pos x="f174" y="f180"/>
                </a:cxn>
                <a:cxn ang="f123">
                  <a:pos x="f181" y="f182"/>
                </a:cxn>
                <a:cxn ang="f123">
                  <a:pos x="f183" y="f159"/>
                </a:cxn>
              </a:cxnLst>
              <a:rect l="f152" t="f155" r="f153" b="f154"/>
              <a:pathLst>
                <a:path w="1594846" h="3044131">
                  <a:moveTo>
                    <a:pt x="f8" y="f5"/>
                  </a:moveTo>
                  <a:lnTo>
                    <a:pt x="f9" y="f10"/>
                  </a:lnTo>
                  <a:cubicBezTo>
                    <a:pt x="f11" y="f12"/>
                    <a:pt x="f13" y="f14"/>
                    <a:pt x="f15" y="f16"/>
                  </a:cubicBezTo>
                  <a:lnTo>
                    <a:pt x="f6" y="f17"/>
                  </a:lnTo>
                  <a:lnTo>
                    <a:pt x="f6" y="f18"/>
                  </a:lnTo>
                  <a:lnTo>
                    <a:pt x="f19" y="f20"/>
                  </a:lnTo>
                  <a:cubicBezTo>
                    <a:pt x="f21" y="f22"/>
                    <a:pt x="f23" y="f24"/>
                    <a:pt x="f25" y="f26"/>
                  </a:cubicBezTo>
                  <a:lnTo>
                    <a:pt x="f27" y="f7"/>
                  </a:lnTo>
                  <a:lnTo>
                    <a:pt x="f28" y="f26"/>
                  </a:lnTo>
                  <a:cubicBezTo>
                    <a:pt x="f29" y="f30"/>
                    <a:pt x="f31" y="f32"/>
                    <a:pt x="f33" y="f34"/>
                  </a:cubicBezTo>
                  <a:cubicBezTo>
                    <a:pt x="f35" y="f36"/>
                    <a:pt x="f5" y="f37"/>
                    <a:pt x="f5" y="f38"/>
                  </a:cubicBezTo>
                  <a:lnTo>
                    <a:pt x="f5" y="f39"/>
                  </a:lnTo>
                  <a:lnTo>
                    <a:pt x="f5" y="f40"/>
                  </a:lnTo>
                  <a:lnTo>
                    <a:pt x="f5" y="f41"/>
                  </a:lnTo>
                  <a:lnTo>
                    <a:pt x="f5" y="f42"/>
                  </a:lnTo>
                  <a:lnTo>
                    <a:pt x="f5" y="f43"/>
                  </a:lnTo>
                  <a:cubicBezTo>
                    <a:pt x="f5" y="f44"/>
                    <a:pt x="f45" y="f46"/>
                    <a:pt x="f47" y="f48"/>
                  </a:cubicBezTo>
                  <a:cubicBezTo>
                    <a:pt x="f49" y="f50"/>
                    <a:pt x="f51" y="f52"/>
                    <a:pt x="f53" y="f10"/>
                  </a:cubicBezTo>
                  <a:close/>
                </a:path>
              </a:pathLst>
            </a:custGeom>
            <a:solidFill>
              <a:srgbClr val="B5A2B5">
                <a:alpha val="1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oudy Old Style"/>
              </a:endParaRPr>
            </a:p>
          </p:txBody>
        </p:sp>
        <p:sp>
          <p:nvSpPr>
            <p:cNvPr id="5" name="Freeform: Shape 9">
              <a:extLst>
                <a:ext uri="{FF2B5EF4-FFF2-40B4-BE49-F238E27FC236}">
                  <a16:creationId xmlns:a16="http://schemas.microsoft.com/office/drawing/2014/main" id="{8BADD07A-D9C5-D43B-1570-00C50E3C04A8}"/>
                </a:ext>
              </a:extLst>
            </p:cNvPr>
            <p:cNvSpPr/>
            <p:nvPr/>
          </p:nvSpPr>
          <p:spPr>
            <a:xfrm rot="10799991">
              <a:off x="554062" y="4480431"/>
              <a:ext cx="2372218" cy="2371962"/>
            </a:xfrm>
            <a:custGeom>
              <a:avLst/>
              <a:gdLst>
                <a:gd name="f0" fmla="val 10800000"/>
                <a:gd name="f1" fmla="val 5400000"/>
                <a:gd name="f2" fmla="val 180"/>
                <a:gd name="f3" fmla="val w"/>
                <a:gd name="f4" fmla="val h"/>
                <a:gd name="f5" fmla="val 0"/>
                <a:gd name="f6" fmla="val 4282900"/>
                <a:gd name="f7" fmla="val 4282434"/>
                <a:gd name="f8" fmla="val 4213242"/>
                <a:gd name="f9" fmla="val 4294511"/>
                <a:gd name="f10" fmla="val 306972"/>
                <a:gd name="f11" fmla="val 4271290"/>
                <a:gd name="f12" fmla="val 481595"/>
                <a:gd name="f13" fmla="val 718910"/>
                <a:gd name="f14" fmla="val 1239964"/>
                <a:gd name="f15" fmla="val 1529878"/>
                <a:gd name="f16" fmla="val 1929088"/>
                <a:gd name="f17" fmla="val 2233475"/>
                <a:gd name="f18" fmla="val 2849584"/>
                <a:gd name="f19" fmla="val 4108103"/>
                <a:gd name="f20" fmla="val 3157966"/>
                <a:gd name="f21" fmla="val 3723546"/>
                <a:gd name="f22" fmla="val 3426862"/>
                <a:gd name="f23" fmla="val 3323617"/>
                <a:gd name="f24" fmla="val 3658565"/>
                <a:gd name="f25" fmla="val 2798672"/>
                <a:gd name="f26" fmla="val 3757725"/>
                <a:gd name="f27" fmla="val 2332829"/>
                <a:gd name="f28" fmla="val 4117718"/>
                <a:gd name="f29" fmla="val 2137940"/>
                <a:gd name="f30" fmla="val 1950069"/>
                <a:gd name="f31" fmla="val 1484225"/>
                <a:gd name="f32" fmla="val 959280"/>
                <a:gd name="f33" fmla="val 559353"/>
                <a:gd name="f34" fmla="val 174796"/>
                <a:gd name="f35" fmla="val 536366"/>
                <a:gd name="f36" fmla="val 10713"/>
                <a:gd name="f37" fmla="val 417185"/>
                <a:gd name="f38" fmla="val 19813"/>
                <a:gd name="f39" fmla="val 133066"/>
                <a:gd name="f40" fmla="val 64279"/>
                <a:gd name="f41" fmla="val 3825"/>
                <a:gd name="f42" fmla="+- 0 0 -90"/>
                <a:gd name="f43" fmla="*/ f3 1 4282900"/>
                <a:gd name="f44" fmla="*/ f4 1 4282434"/>
                <a:gd name="f45" fmla="+- f7 0 f5"/>
                <a:gd name="f46" fmla="+- f6 0 f5"/>
                <a:gd name="f47" fmla="*/ f42 f0 1"/>
                <a:gd name="f48" fmla="*/ f46 1 4282900"/>
                <a:gd name="f49" fmla="*/ f45 1 4282434"/>
                <a:gd name="f50" fmla="*/ 3723546 f46 1"/>
                <a:gd name="f51" fmla="*/ 4282900 f46 1"/>
                <a:gd name="f52" fmla="*/ 2332829 f46 1"/>
                <a:gd name="f53" fmla="*/ 2137940 f46 1"/>
                <a:gd name="f54" fmla="*/ 1950069 f46 1"/>
                <a:gd name="f55" fmla="*/ 559353 f46 1"/>
                <a:gd name="f56" fmla="*/ 0 f46 1"/>
                <a:gd name="f57" fmla="*/ 4213242 f46 1"/>
                <a:gd name="f58" fmla="*/ 64279 f46 1"/>
                <a:gd name="f59" fmla="*/ 0 f45 1"/>
                <a:gd name="f60" fmla="*/ 718910 f45 1"/>
                <a:gd name="f61" fmla="*/ 1239964 f45 1"/>
                <a:gd name="f62" fmla="*/ 1529878 f45 1"/>
                <a:gd name="f63" fmla="*/ 1929088 f45 1"/>
                <a:gd name="f64" fmla="*/ 2233475 f45 1"/>
                <a:gd name="f65" fmla="*/ 3426862 f45 1"/>
                <a:gd name="f66" fmla="*/ 4117718 f45 1"/>
                <a:gd name="f67" fmla="*/ 4282434 f45 1"/>
                <a:gd name="f68" fmla="*/ 536366 f45 1"/>
                <a:gd name="f69" fmla="*/ 3825 f45 1"/>
                <a:gd name="f70" fmla="*/ f47 1 f2"/>
                <a:gd name="f71" fmla="*/ f50 1 4282900"/>
                <a:gd name="f72" fmla="*/ f51 1 4282900"/>
                <a:gd name="f73" fmla="*/ f52 1 4282900"/>
                <a:gd name="f74" fmla="*/ f53 1 4282900"/>
                <a:gd name="f75" fmla="*/ f54 1 4282900"/>
                <a:gd name="f76" fmla="*/ f55 1 4282900"/>
                <a:gd name="f77" fmla="*/ f56 1 4282900"/>
                <a:gd name="f78" fmla="*/ f57 1 4282900"/>
                <a:gd name="f79" fmla="*/ f58 1 4282900"/>
                <a:gd name="f80" fmla="*/ f59 1 4282434"/>
                <a:gd name="f81" fmla="*/ f60 1 4282434"/>
                <a:gd name="f82" fmla="*/ f61 1 4282434"/>
                <a:gd name="f83" fmla="*/ f62 1 4282434"/>
                <a:gd name="f84" fmla="*/ f63 1 4282434"/>
                <a:gd name="f85" fmla="*/ f64 1 4282434"/>
                <a:gd name="f86" fmla="*/ f65 1 4282434"/>
                <a:gd name="f87" fmla="*/ f66 1 4282434"/>
                <a:gd name="f88" fmla="*/ f67 1 4282434"/>
                <a:gd name="f89" fmla="*/ f68 1 4282434"/>
                <a:gd name="f90" fmla="*/ f69 1 4282434"/>
                <a:gd name="f91" fmla="*/ f5 1 f48"/>
                <a:gd name="f92" fmla="*/ f6 1 f48"/>
                <a:gd name="f93" fmla="*/ f5 1 f49"/>
                <a:gd name="f94" fmla="*/ f7 1 f49"/>
                <a:gd name="f95" fmla="+- f70 0 f1"/>
                <a:gd name="f96" fmla="*/ f78 1 f48"/>
                <a:gd name="f97" fmla="*/ f80 1 f49"/>
                <a:gd name="f98" fmla="*/ f72 1 f48"/>
                <a:gd name="f99" fmla="*/ f81 1 f49"/>
                <a:gd name="f100" fmla="*/ f82 1 f49"/>
                <a:gd name="f101" fmla="*/ f83 1 f49"/>
                <a:gd name="f102" fmla="*/ f84 1 f49"/>
                <a:gd name="f103" fmla="*/ f85 1 f49"/>
                <a:gd name="f104" fmla="*/ f71 1 f48"/>
                <a:gd name="f105" fmla="*/ f86 1 f49"/>
                <a:gd name="f106" fmla="*/ f73 1 f48"/>
                <a:gd name="f107" fmla="*/ f87 1 f49"/>
                <a:gd name="f108" fmla="*/ f74 1 f48"/>
                <a:gd name="f109" fmla="*/ f88 1 f49"/>
                <a:gd name="f110" fmla="*/ f75 1 f48"/>
                <a:gd name="f111" fmla="*/ f76 1 f48"/>
                <a:gd name="f112" fmla="*/ f77 1 f48"/>
                <a:gd name="f113" fmla="*/ f89 1 f49"/>
                <a:gd name="f114" fmla="*/ f79 1 f48"/>
                <a:gd name="f115" fmla="*/ f90 1 f49"/>
                <a:gd name="f116" fmla="*/ f91 f43 1"/>
                <a:gd name="f117" fmla="*/ f92 f43 1"/>
                <a:gd name="f118" fmla="*/ f94 f44 1"/>
                <a:gd name="f119" fmla="*/ f93 f44 1"/>
                <a:gd name="f120" fmla="*/ f96 f43 1"/>
                <a:gd name="f121" fmla="*/ f97 f44 1"/>
                <a:gd name="f122" fmla="*/ f98 f43 1"/>
                <a:gd name="f123" fmla="*/ f99 f44 1"/>
                <a:gd name="f124" fmla="*/ f100 f44 1"/>
                <a:gd name="f125" fmla="*/ f101 f44 1"/>
                <a:gd name="f126" fmla="*/ f102 f44 1"/>
                <a:gd name="f127" fmla="*/ f103 f44 1"/>
                <a:gd name="f128" fmla="*/ f104 f43 1"/>
                <a:gd name="f129" fmla="*/ f105 f44 1"/>
                <a:gd name="f130" fmla="*/ f106 f43 1"/>
                <a:gd name="f131" fmla="*/ f107 f44 1"/>
                <a:gd name="f132" fmla="*/ f108 f43 1"/>
                <a:gd name="f133" fmla="*/ f109 f44 1"/>
                <a:gd name="f134" fmla="*/ f110 f43 1"/>
                <a:gd name="f135" fmla="*/ f111 f43 1"/>
                <a:gd name="f136" fmla="*/ f112 f43 1"/>
                <a:gd name="f137" fmla="*/ f113 f44 1"/>
                <a:gd name="f138" fmla="*/ f114 f43 1"/>
                <a:gd name="f139" fmla="*/ f115 f44 1"/>
              </a:gdLst>
              <a:ahLst/>
              <a:cxnLst>
                <a:cxn ang="3cd4">
                  <a:pos x="hc" y="t"/>
                </a:cxn>
                <a:cxn ang="0">
                  <a:pos x="r" y="vc"/>
                </a:cxn>
                <a:cxn ang="cd4">
                  <a:pos x="hc" y="b"/>
                </a:cxn>
                <a:cxn ang="cd2">
                  <a:pos x="l" y="vc"/>
                </a:cxn>
                <a:cxn ang="f95">
                  <a:pos x="f120" y="f121"/>
                </a:cxn>
                <a:cxn ang="f95">
                  <a:pos x="f122" y="f123"/>
                </a:cxn>
                <a:cxn ang="f95">
                  <a:pos x="f122" y="f124"/>
                </a:cxn>
                <a:cxn ang="f95">
                  <a:pos x="f122" y="f125"/>
                </a:cxn>
                <a:cxn ang="f95">
                  <a:pos x="f122" y="f126"/>
                </a:cxn>
                <a:cxn ang="f95">
                  <a:pos x="f122" y="f127"/>
                </a:cxn>
                <a:cxn ang="f95">
                  <a:pos x="f128" y="f129"/>
                </a:cxn>
                <a:cxn ang="f95">
                  <a:pos x="f130" y="f131"/>
                </a:cxn>
                <a:cxn ang="f95">
                  <a:pos x="f132" y="f133"/>
                </a:cxn>
                <a:cxn ang="f95">
                  <a:pos x="f134" y="f131"/>
                </a:cxn>
                <a:cxn ang="f95">
                  <a:pos x="f135" y="f129"/>
                </a:cxn>
                <a:cxn ang="f95">
                  <a:pos x="f136" y="f127"/>
                </a:cxn>
                <a:cxn ang="f95">
                  <a:pos x="f136" y="f126"/>
                </a:cxn>
                <a:cxn ang="f95">
                  <a:pos x="f136" y="f125"/>
                </a:cxn>
                <a:cxn ang="f95">
                  <a:pos x="f136" y="f124"/>
                </a:cxn>
                <a:cxn ang="f95">
                  <a:pos x="f136" y="f123"/>
                </a:cxn>
                <a:cxn ang="f95">
                  <a:pos x="f136" y="f137"/>
                </a:cxn>
                <a:cxn ang="f95">
                  <a:pos x="f138" y="f139"/>
                </a:cxn>
              </a:cxnLst>
              <a:rect l="f116" t="f119" r="f117" b="f118"/>
              <a:pathLst>
                <a:path w="4282900" h="4282434">
                  <a:moveTo>
                    <a:pt x="f8" y="f5"/>
                  </a:moveTo>
                  <a:cubicBezTo>
                    <a:pt x="f9" y="f10"/>
                    <a:pt x="f11" y="f12"/>
                    <a:pt x="f6" y="f13"/>
                  </a:cubicBezTo>
                  <a:lnTo>
                    <a:pt x="f6" y="f14"/>
                  </a:lnTo>
                  <a:lnTo>
                    <a:pt x="f6" y="f15"/>
                  </a:lnTo>
                  <a:lnTo>
                    <a:pt x="f6" y="f16"/>
                  </a:lnTo>
                  <a:lnTo>
                    <a:pt x="f6" y="f17"/>
                  </a:lnTo>
                  <a:cubicBezTo>
                    <a:pt x="f6" y="f18"/>
                    <a:pt x="f19" y="f20"/>
                    <a:pt x="f21" y="f22"/>
                  </a:cubicBezTo>
                  <a:cubicBezTo>
                    <a:pt x="f23" y="f24"/>
                    <a:pt x="f25" y="f26"/>
                    <a:pt x="f27" y="f28"/>
                  </a:cubicBezTo>
                  <a:lnTo>
                    <a:pt x="f29" y="f7"/>
                  </a:lnTo>
                  <a:lnTo>
                    <a:pt x="f30" y="f28"/>
                  </a:lnTo>
                  <a:cubicBezTo>
                    <a:pt x="f31" y="f26"/>
                    <a:pt x="f32" y="f24"/>
                    <a:pt x="f33" y="f22"/>
                  </a:cubicBezTo>
                  <a:cubicBezTo>
                    <a:pt x="f34" y="f20"/>
                    <a:pt x="f5" y="f18"/>
                    <a:pt x="f5" y="f17"/>
                  </a:cubicBezTo>
                  <a:lnTo>
                    <a:pt x="f5" y="f16"/>
                  </a:lnTo>
                  <a:lnTo>
                    <a:pt x="f5" y="f15"/>
                  </a:lnTo>
                  <a:lnTo>
                    <a:pt x="f5" y="f14"/>
                  </a:lnTo>
                  <a:lnTo>
                    <a:pt x="f5" y="f13"/>
                  </a:lnTo>
                  <a:lnTo>
                    <a:pt x="f5" y="f35"/>
                  </a:lnTo>
                  <a:cubicBezTo>
                    <a:pt x="f36" y="f37"/>
                    <a:pt x="f38" y="f39"/>
                    <a:pt x="f40" y="f41"/>
                  </a:cubicBezTo>
                </a:path>
              </a:pathLst>
            </a:custGeom>
            <a:noFill/>
            <a:ln w="25402" cap="rnd">
              <a:solidFill>
                <a:srgbClr val="B5A2B5">
                  <a:alpha val="65000"/>
                </a:srgbClr>
              </a:solidFill>
              <a:custDash>
                <a:ds d="300000" sp="0"/>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oudy Old Style"/>
              </a:endParaRPr>
            </a:p>
          </p:txBody>
        </p:sp>
        <p:sp>
          <p:nvSpPr>
            <p:cNvPr id="6" name="Freeform: Shape 10">
              <a:extLst>
                <a:ext uri="{FF2B5EF4-FFF2-40B4-BE49-F238E27FC236}">
                  <a16:creationId xmlns:a16="http://schemas.microsoft.com/office/drawing/2014/main" id="{CC7E07DD-2214-018A-DD91-A5222A446322}"/>
                </a:ext>
              </a:extLst>
            </p:cNvPr>
            <p:cNvSpPr/>
            <p:nvPr/>
          </p:nvSpPr>
          <p:spPr>
            <a:xfrm rot="10799991">
              <a:off x="741" y="1827071"/>
              <a:ext cx="1654606" cy="3209754"/>
            </a:xfrm>
            <a:custGeom>
              <a:avLst/>
              <a:gdLst>
                <a:gd name="f0" fmla="val 10800000"/>
                <a:gd name="f1" fmla="val 5400000"/>
                <a:gd name="f2" fmla="val 180"/>
                <a:gd name="f3" fmla="val w"/>
                <a:gd name="f4" fmla="val h"/>
                <a:gd name="f5" fmla="val 0"/>
                <a:gd name="f6" fmla="val 2987296"/>
                <a:gd name="f7" fmla="val 5795027"/>
                <a:gd name="f8" fmla="val 2955049"/>
                <a:gd name="f9" fmla="val 5266109"/>
                <a:gd name="f10" fmla="val 2737194"/>
                <a:gd name="f11" fmla="val 5332489"/>
                <a:gd name="f12" fmla="val 2474819"/>
                <a:gd name="f13" fmla="val 5542158"/>
                <a:gd name="f14" fmla="val 2332829"/>
                <a:gd name="f15" fmla="val 5630311"/>
                <a:gd name="f16" fmla="val 2137940"/>
                <a:gd name="f17" fmla="val 1950069"/>
                <a:gd name="f18" fmla="val 1484225"/>
                <a:gd name="f19" fmla="val 5270318"/>
                <a:gd name="f20" fmla="val 959280"/>
                <a:gd name="f21" fmla="val 5171158"/>
                <a:gd name="f22" fmla="val 559353"/>
                <a:gd name="f23" fmla="val 4939455"/>
                <a:gd name="f24" fmla="val 174796"/>
                <a:gd name="f25" fmla="val 4670559"/>
                <a:gd name="f26" fmla="val 4362177"/>
                <a:gd name="f27" fmla="val 3746068"/>
                <a:gd name="f28" fmla="val 3441681"/>
                <a:gd name="f29" fmla="val 3042471"/>
                <a:gd name="f30" fmla="val 2752557"/>
                <a:gd name="f31" fmla="val 2231503"/>
                <a:gd name="f32" fmla="val 2048959"/>
                <a:gd name="f33" fmla="val 1432851"/>
                <a:gd name="f34" fmla="val 174797"/>
                <a:gd name="f35" fmla="val 1124469"/>
                <a:gd name="f36" fmla="val 559354"/>
                <a:gd name="f37" fmla="val 855573"/>
                <a:gd name="f38" fmla="val 959283"/>
                <a:gd name="f39" fmla="val 623869"/>
                <a:gd name="f40" fmla="val 1484227"/>
                <a:gd name="f41" fmla="val 524709"/>
                <a:gd name="f42" fmla="val 1950071"/>
                <a:gd name="f43" fmla="val 164715"/>
                <a:gd name="f44" fmla="val 2144960"/>
                <a:gd name="f45" fmla="val 2332832"/>
                <a:gd name="f46" fmla="val 2471387"/>
                <a:gd name="f47" fmla="val 252054"/>
                <a:gd name="f48" fmla="val 2755510"/>
                <a:gd name="f49" fmla="val 441908"/>
                <a:gd name="f50" fmla="val 557051"/>
                <a:gd name="f51" fmla="+- 0 0 -90"/>
                <a:gd name="f52" fmla="*/ f3 1 2987296"/>
                <a:gd name="f53" fmla="*/ f4 1 5795027"/>
                <a:gd name="f54" fmla="+- f7 0 f5"/>
                <a:gd name="f55" fmla="+- f6 0 f5"/>
                <a:gd name="f56" fmla="*/ f51 f0 1"/>
                <a:gd name="f57" fmla="*/ f55 1 2987296"/>
                <a:gd name="f58" fmla="*/ f54 1 5795027"/>
                <a:gd name="f59" fmla="*/ 0 f54 1"/>
                <a:gd name="f60" fmla="*/ 164715 f54 1"/>
                <a:gd name="f61" fmla="*/ 855573 f54 1"/>
                <a:gd name="f62" fmla="*/ 2048959 f54 1"/>
                <a:gd name="f63" fmla="*/ 2231503 f54 1"/>
                <a:gd name="f64" fmla="*/ 2752557 f54 1"/>
                <a:gd name="f65" fmla="*/ 3042471 f54 1"/>
                <a:gd name="f66" fmla="*/ 3441681 f54 1"/>
                <a:gd name="f67" fmla="*/ 3746068 f54 1"/>
                <a:gd name="f68" fmla="*/ 4939455 f54 1"/>
                <a:gd name="f69" fmla="*/ 5630311 f54 1"/>
                <a:gd name="f70" fmla="*/ 5795027 f54 1"/>
                <a:gd name="f71" fmla="*/ 5266109 f54 1"/>
                <a:gd name="f72" fmla="*/ 2955049 f55 1"/>
                <a:gd name="f73" fmla="*/ 2332829 f55 1"/>
                <a:gd name="f74" fmla="*/ 2137940 f55 1"/>
                <a:gd name="f75" fmla="*/ 1950069 f55 1"/>
                <a:gd name="f76" fmla="*/ 559353 f55 1"/>
                <a:gd name="f77" fmla="*/ 0 f55 1"/>
                <a:gd name="f78" fmla="*/ 559354 f55 1"/>
                <a:gd name="f79" fmla="*/ 1950071 f55 1"/>
                <a:gd name="f80" fmla="*/ 2144960 f55 1"/>
                <a:gd name="f81" fmla="*/ 2332832 f55 1"/>
                <a:gd name="f82" fmla="*/ 2987296 f55 1"/>
                <a:gd name="f83" fmla="*/ 557051 f54 1"/>
                <a:gd name="f84" fmla="*/ f56 1 f2"/>
                <a:gd name="f85" fmla="*/ f59 1 5795027"/>
                <a:gd name="f86" fmla="*/ f60 1 5795027"/>
                <a:gd name="f87" fmla="*/ f61 1 5795027"/>
                <a:gd name="f88" fmla="*/ f62 1 5795027"/>
                <a:gd name="f89" fmla="*/ f63 1 5795027"/>
                <a:gd name="f90" fmla="*/ f64 1 5795027"/>
                <a:gd name="f91" fmla="*/ f65 1 5795027"/>
                <a:gd name="f92" fmla="*/ f66 1 5795027"/>
                <a:gd name="f93" fmla="*/ f67 1 5795027"/>
                <a:gd name="f94" fmla="*/ f68 1 5795027"/>
                <a:gd name="f95" fmla="*/ f69 1 5795027"/>
                <a:gd name="f96" fmla="*/ f70 1 5795027"/>
                <a:gd name="f97" fmla="*/ f71 1 5795027"/>
                <a:gd name="f98" fmla="*/ f72 1 2987296"/>
                <a:gd name="f99" fmla="*/ f73 1 2987296"/>
                <a:gd name="f100" fmla="*/ f74 1 2987296"/>
                <a:gd name="f101" fmla="*/ f75 1 2987296"/>
                <a:gd name="f102" fmla="*/ f76 1 2987296"/>
                <a:gd name="f103" fmla="*/ f77 1 2987296"/>
                <a:gd name="f104" fmla="*/ f78 1 2987296"/>
                <a:gd name="f105" fmla="*/ f79 1 2987296"/>
                <a:gd name="f106" fmla="*/ f80 1 2987296"/>
                <a:gd name="f107" fmla="*/ f81 1 2987296"/>
                <a:gd name="f108" fmla="*/ f82 1 2987296"/>
                <a:gd name="f109" fmla="*/ f83 1 5795027"/>
                <a:gd name="f110" fmla="*/ f5 1 f57"/>
                <a:gd name="f111" fmla="*/ f6 1 f57"/>
                <a:gd name="f112" fmla="*/ f5 1 f58"/>
                <a:gd name="f113" fmla="*/ f7 1 f58"/>
                <a:gd name="f114" fmla="+- f84 0 f1"/>
                <a:gd name="f115" fmla="*/ f98 1 f57"/>
                <a:gd name="f116" fmla="*/ f97 1 f58"/>
                <a:gd name="f117" fmla="*/ f99 1 f57"/>
                <a:gd name="f118" fmla="*/ f95 1 f58"/>
                <a:gd name="f119" fmla="*/ f100 1 f57"/>
                <a:gd name="f120" fmla="*/ f96 1 f58"/>
                <a:gd name="f121" fmla="*/ f101 1 f57"/>
                <a:gd name="f122" fmla="*/ f102 1 f57"/>
                <a:gd name="f123" fmla="*/ f94 1 f58"/>
                <a:gd name="f124" fmla="*/ f103 1 f57"/>
                <a:gd name="f125" fmla="*/ f93 1 f58"/>
                <a:gd name="f126" fmla="*/ f92 1 f58"/>
                <a:gd name="f127" fmla="*/ f91 1 f58"/>
                <a:gd name="f128" fmla="*/ f90 1 f58"/>
                <a:gd name="f129" fmla="*/ f89 1 f58"/>
                <a:gd name="f130" fmla="*/ f88 1 f58"/>
                <a:gd name="f131" fmla="*/ f104 1 f57"/>
                <a:gd name="f132" fmla="*/ f87 1 f58"/>
                <a:gd name="f133" fmla="*/ f105 1 f57"/>
                <a:gd name="f134" fmla="*/ f86 1 f58"/>
                <a:gd name="f135" fmla="*/ f106 1 f57"/>
                <a:gd name="f136" fmla="*/ f85 1 f58"/>
                <a:gd name="f137" fmla="*/ f107 1 f57"/>
                <a:gd name="f138" fmla="*/ f108 1 f57"/>
                <a:gd name="f139" fmla="*/ f109 1 f58"/>
                <a:gd name="f140" fmla="*/ f110 f52 1"/>
                <a:gd name="f141" fmla="*/ f111 f52 1"/>
                <a:gd name="f142" fmla="*/ f113 f53 1"/>
                <a:gd name="f143" fmla="*/ f112 f53 1"/>
                <a:gd name="f144" fmla="*/ f115 f52 1"/>
                <a:gd name="f145" fmla="*/ f116 f53 1"/>
                <a:gd name="f146" fmla="*/ f117 f52 1"/>
                <a:gd name="f147" fmla="*/ f118 f53 1"/>
                <a:gd name="f148" fmla="*/ f119 f52 1"/>
                <a:gd name="f149" fmla="*/ f120 f53 1"/>
                <a:gd name="f150" fmla="*/ f121 f52 1"/>
                <a:gd name="f151" fmla="*/ f122 f52 1"/>
                <a:gd name="f152" fmla="*/ f123 f53 1"/>
                <a:gd name="f153" fmla="*/ f124 f52 1"/>
                <a:gd name="f154" fmla="*/ f125 f53 1"/>
                <a:gd name="f155" fmla="*/ f126 f53 1"/>
                <a:gd name="f156" fmla="*/ f127 f53 1"/>
                <a:gd name="f157" fmla="*/ f128 f53 1"/>
                <a:gd name="f158" fmla="*/ f129 f53 1"/>
                <a:gd name="f159" fmla="*/ f130 f53 1"/>
                <a:gd name="f160" fmla="*/ f131 f52 1"/>
                <a:gd name="f161" fmla="*/ f132 f53 1"/>
                <a:gd name="f162" fmla="*/ f133 f52 1"/>
                <a:gd name="f163" fmla="*/ f134 f53 1"/>
                <a:gd name="f164" fmla="*/ f135 f52 1"/>
                <a:gd name="f165" fmla="*/ f136 f53 1"/>
                <a:gd name="f166" fmla="*/ f137 f52 1"/>
                <a:gd name="f167" fmla="*/ f138 f52 1"/>
                <a:gd name="f168" fmla="*/ f139 f53 1"/>
              </a:gdLst>
              <a:ahLst/>
              <a:cxnLst>
                <a:cxn ang="3cd4">
                  <a:pos x="hc" y="t"/>
                </a:cxn>
                <a:cxn ang="0">
                  <a:pos x="r" y="vc"/>
                </a:cxn>
                <a:cxn ang="cd4">
                  <a:pos x="hc" y="b"/>
                </a:cxn>
                <a:cxn ang="cd2">
                  <a:pos x="l" y="vc"/>
                </a:cxn>
                <a:cxn ang="f114">
                  <a:pos x="f144" y="f145"/>
                </a:cxn>
                <a:cxn ang="f114">
                  <a:pos x="f146" y="f147"/>
                </a:cxn>
                <a:cxn ang="f114">
                  <a:pos x="f148" y="f149"/>
                </a:cxn>
                <a:cxn ang="f114">
                  <a:pos x="f150" y="f147"/>
                </a:cxn>
                <a:cxn ang="f114">
                  <a:pos x="f151" y="f152"/>
                </a:cxn>
                <a:cxn ang="f114">
                  <a:pos x="f153" y="f154"/>
                </a:cxn>
                <a:cxn ang="f114">
                  <a:pos x="f153" y="f155"/>
                </a:cxn>
                <a:cxn ang="f114">
                  <a:pos x="f153" y="f156"/>
                </a:cxn>
                <a:cxn ang="f114">
                  <a:pos x="f153" y="f157"/>
                </a:cxn>
                <a:cxn ang="f114">
                  <a:pos x="f153" y="f158"/>
                </a:cxn>
                <a:cxn ang="f114">
                  <a:pos x="f153" y="f159"/>
                </a:cxn>
                <a:cxn ang="f114">
                  <a:pos x="f160" y="f161"/>
                </a:cxn>
                <a:cxn ang="f114">
                  <a:pos x="f162" y="f163"/>
                </a:cxn>
                <a:cxn ang="f114">
                  <a:pos x="f164" y="f165"/>
                </a:cxn>
                <a:cxn ang="f114">
                  <a:pos x="f166" y="f163"/>
                </a:cxn>
                <a:cxn ang="f114">
                  <a:pos x="f167" y="f168"/>
                </a:cxn>
              </a:cxnLst>
              <a:rect l="f140" t="f143" r="f141" b="f142"/>
              <a:pathLst>
                <a:path w="2987296" h="5795027">
                  <a:moveTo>
                    <a:pt x="f8" y="f9"/>
                  </a:moveTo>
                  <a:cubicBezTo>
                    <a:pt x="f10" y="f11"/>
                    <a:pt x="f12" y="f13"/>
                    <a:pt x="f14" y="f15"/>
                  </a:cubicBezTo>
                  <a:lnTo>
                    <a:pt x="f16" y="f7"/>
                  </a:lnTo>
                  <a:lnTo>
                    <a:pt x="f17" y="f15"/>
                  </a:lnTo>
                  <a:cubicBezTo>
                    <a:pt x="f18" y="f19"/>
                    <a:pt x="f20" y="f21"/>
                    <a:pt x="f22" y="f23"/>
                  </a:cubicBezTo>
                  <a:cubicBezTo>
                    <a:pt x="f24" y="f25"/>
                    <a:pt x="f5" y="f26"/>
                    <a:pt x="f5" y="f27"/>
                  </a:cubicBezTo>
                  <a:lnTo>
                    <a:pt x="f5" y="f28"/>
                  </a:lnTo>
                  <a:lnTo>
                    <a:pt x="f5" y="f29"/>
                  </a:lnTo>
                  <a:lnTo>
                    <a:pt x="f5" y="f30"/>
                  </a:lnTo>
                  <a:lnTo>
                    <a:pt x="f5" y="f31"/>
                  </a:lnTo>
                  <a:lnTo>
                    <a:pt x="f5" y="f32"/>
                  </a:lnTo>
                  <a:cubicBezTo>
                    <a:pt x="f5" y="f33"/>
                    <a:pt x="f34" y="f35"/>
                    <a:pt x="f36" y="f37"/>
                  </a:cubicBezTo>
                  <a:cubicBezTo>
                    <a:pt x="f38" y="f39"/>
                    <a:pt x="f40" y="f41"/>
                    <a:pt x="f42" y="f43"/>
                  </a:cubicBezTo>
                  <a:lnTo>
                    <a:pt x="f44" y="f5"/>
                  </a:lnTo>
                  <a:lnTo>
                    <a:pt x="f45" y="f43"/>
                  </a:lnTo>
                  <a:cubicBezTo>
                    <a:pt x="f46" y="f47"/>
                    <a:pt x="f48" y="f49"/>
                    <a:pt x="f6" y="f50"/>
                  </a:cubicBezTo>
                </a:path>
              </a:pathLst>
            </a:custGeom>
            <a:noFill/>
            <a:ln w="25402" cap="rnd">
              <a:solidFill>
                <a:srgbClr val="B5A2B5">
                  <a:alpha val="65000"/>
                </a:srgbClr>
              </a:solidFill>
              <a:custDash>
                <a:ds d="300000" sp="0"/>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oudy Old Style"/>
              </a:endParaRPr>
            </a:p>
          </p:txBody>
        </p:sp>
      </p:grpSp>
      <p:sp>
        <p:nvSpPr>
          <p:cNvPr id="7" name="Vertical Title 1">
            <a:extLst>
              <a:ext uri="{FF2B5EF4-FFF2-40B4-BE49-F238E27FC236}">
                <a16:creationId xmlns:a16="http://schemas.microsoft.com/office/drawing/2014/main" id="{6F7B3AC1-5E61-336E-0CEC-540F391A1C50}"/>
              </a:ext>
            </a:extLst>
          </p:cNvPr>
          <p:cNvSpPr txBox="1">
            <a:spLocks noGrp="1"/>
          </p:cNvSpPr>
          <p:nvPr>
            <p:ph type="title" orient="vert"/>
          </p:nvPr>
        </p:nvSpPr>
        <p:spPr>
          <a:xfrm>
            <a:off x="9131033" y="866256"/>
            <a:ext cx="2222769" cy="5310707"/>
          </a:xfrm>
        </p:spPr>
        <p:txBody>
          <a:bodyPr vert="eaVert"/>
          <a:lstStyle>
            <a:lvl1pPr>
              <a:defRPr/>
            </a:lvl1pPr>
          </a:lstStyle>
          <a:p>
            <a:pPr lvl="0"/>
            <a:r>
              <a:rPr lang="en-US"/>
              <a:t>Click to edit Master title style</a:t>
            </a:r>
          </a:p>
        </p:txBody>
      </p:sp>
      <p:sp>
        <p:nvSpPr>
          <p:cNvPr id="8" name="Vertical Text Placeholder 2">
            <a:extLst>
              <a:ext uri="{FF2B5EF4-FFF2-40B4-BE49-F238E27FC236}">
                <a16:creationId xmlns:a16="http://schemas.microsoft.com/office/drawing/2014/main" id="{1A7CCED1-5BA6-DFD5-53EF-67BC19D60FB3}"/>
              </a:ext>
            </a:extLst>
          </p:cNvPr>
          <p:cNvSpPr txBox="1">
            <a:spLocks noGrp="1"/>
          </p:cNvSpPr>
          <p:nvPr>
            <p:ph type="body" orient="vert" idx="1"/>
          </p:nvPr>
        </p:nvSpPr>
        <p:spPr>
          <a:xfrm>
            <a:off x="838203" y="866256"/>
            <a:ext cx="8164284" cy="5310707"/>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7D1BD316-91D5-F4F6-7CE1-5E5811004AD0}"/>
              </a:ext>
            </a:extLst>
          </p:cNvPr>
          <p:cNvSpPr txBox="1">
            <a:spLocks noGrp="1"/>
          </p:cNvSpPr>
          <p:nvPr>
            <p:ph type="dt" sz="half" idx="7"/>
          </p:nvPr>
        </p:nvSpPr>
        <p:spPr/>
        <p:txBody>
          <a:bodyPr/>
          <a:lstStyle>
            <a:lvl1pPr>
              <a:defRPr/>
            </a:lvl1pPr>
          </a:lstStyle>
          <a:p>
            <a:pPr lvl="0"/>
            <a:fld id="{6209F0F9-943B-4F6C-8E40-AC237F0AF1B1}" type="datetime1">
              <a:rPr lang="en-US"/>
              <a:pPr lvl="0"/>
              <a:t>11/23/2023</a:t>
            </a:fld>
            <a:endParaRPr lang="en-US"/>
          </a:p>
        </p:txBody>
      </p:sp>
      <p:sp>
        <p:nvSpPr>
          <p:cNvPr id="10" name="Footer Placeholder 4">
            <a:extLst>
              <a:ext uri="{FF2B5EF4-FFF2-40B4-BE49-F238E27FC236}">
                <a16:creationId xmlns:a16="http://schemas.microsoft.com/office/drawing/2014/main" id="{C01E1345-31C1-A650-6209-9B8B41DE5736}"/>
              </a:ext>
            </a:extLst>
          </p:cNvPr>
          <p:cNvSpPr txBox="1">
            <a:spLocks noGrp="1"/>
          </p:cNvSpPr>
          <p:nvPr>
            <p:ph type="ftr" sz="quarter" idx="9"/>
          </p:nvPr>
        </p:nvSpPr>
        <p:spPr/>
        <p:txBody>
          <a:bodyPr/>
          <a:lstStyle>
            <a:lvl1pPr>
              <a:defRPr/>
            </a:lvl1pPr>
          </a:lstStyle>
          <a:p>
            <a:pPr lvl="0"/>
            <a:endParaRPr lang="en-US"/>
          </a:p>
        </p:txBody>
      </p:sp>
      <p:sp>
        <p:nvSpPr>
          <p:cNvPr id="11" name="Slide Number Placeholder 5">
            <a:extLst>
              <a:ext uri="{FF2B5EF4-FFF2-40B4-BE49-F238E27FC236}">
                <a16:creationId xmlns:a16="http://schemas.microsoft.com/office/drawing/2014/main" id="{BCE45087-02A0-B5A4-D422-B3D1BA57FE8E}"/>
              </a:ext>
            </a:extLst>
          </p:cNvPr>
          <p:cNvSpPr txBox="1">
            <a:spLocks noGrp="1"/>
          </p:cNvSpPr>
          <p:nvPr>
            <p:ph type="sldNum" sz="quarter" idx="8"/>
          </p:nvPr>
        </p:nvSpPr>
        <p:spPr/>
        <p:txBody>
          <a:bodyPr/>
          <a:lstStyle>
            <a:lvl1pPr>
              <a:defRPr/>
            </a:lvl1pPr>
          </a:lstStyle>
          <a:p>
            <a:pPr lvl="0"/>
            <a:fld id="{BFF0D010-1CD1-4152-8267-4EA99815580C}" type="slidenum">
              <a:t>‹#›</a:t>
            </a:fld>
            <a:endParaRPr lang="en-US"/>
          </a:p>
        </p:txBody>
      </p:sp>
    </p:spTree>
    <p:extLst>
      <p:ext uri="{BB962C8B-B14F-4D97-AF65-F5344CB8AC3E}">
        <p14:creationId xmlns:p14="http://schemas.microsoft.com/office/powerpoint/2010/main" val="314330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F523-DCEA-5FCB-A74F-90DD921FE07E}"/>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98B29449-81F9-1A17-C9FD-DEDF13E7AF4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BAB57-5B7F-D3EE-9248-623F700D925C}"/>
              </a:ext>
            </a:extLst>
          </p:cNvPr>
          <p:cNvSpPr txBox="1">
            <a:spLocks noGrp="1"/>
          </p:cNvSpPr>
          <p:nvPr>
            <p:ph type="dt" sz="half" idx="7"/>
          </p:nvPr>
        </p:nvSpPr>
        <p:spPr/>
        <p:txBody>
          <a:bodyPr/>
          <a:lstStyle>
            <a:lvl1pPr>
              <a:defRPr/>
            </a:lvl1pPr>
          </a:lstStyle>
          <a:p>
            <a:pPr lvl="0"/>
            <a:fld id="{5E7E3FA0-19D4-4962-A9F6-78B46A39B9EA}" type="datetime1">
              <a:rPr lang="en-US"/>
              <a:pPr lvl="0"/>
              <a:t>11/23/2023</a:t>
            </a:fld>
            <a:endParaRPr lang="en-US"/>
          </a:p>
        </p:txBody>
      </p:sp>
      <p:sp>
        <p:nvSpPr>
          <p:cNvPr id="5" name="Footer Placeholder 4">
            <a:extLst>
              <a:ext uri="{FF2B5EF4-FFF2-40B4-BE49-F238E27FC236}">
                <a16:creationId xmlns:a16="http://schemas.microsoft.com/office/drawing/2014/main" id="{767AFC49-B8AA-F902-0A97-8092BDD6B5E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6FCCDB1-451B-BA9F-62A5-C556788EE8F4}"/>
              </a:ext>
            </a:extLst>
          </p:cNvPr>
          <p:cNvSpPr txBox="1">
            <a:spLocks noGrp="1"/>
          </p:cNvSpPr>
          <p:nvPr>
            <p:ph type="sldNum" sz="quarter" idx="8"/>
          </p:nvPr>
        </p:nvSpPr>
        <p:spPr/>
        <p:txBody>
          <a:bodyPr/>
          <a:lstStyle>
            <a:lvl1pPr>
              <a:defRPr/>
            </a:lvl1pPr>
          </a:lstStyle>
          <a:p>
            <a:pPr lvl="0"/>
            <a:fld id="{ACD63A66-0842-4147-B785-2C4E5465F92E}" type="slidenum">
              <a:t>‹#›</a:t>
            </a:fld>
            <a:endParaRPr lang="en-US"/>
          </a:p>
        </p:txBody>
      </p:sp>
    </p:spTree>
    <p:extLst>
      <p:ext uri="{BB962C8B-B14F-4D97-AF65-F5344CB8AC3E}">
        <p14:creationId xmlns:p14="http://schemas.microsoft.com/office/powerpoint/2010/main" val="25159174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1265-9F74-E5E8-0AFF-351C766BDB57}"/>
              </a:ext>
            </a:extLst>
          </p:cNvPr>
          <p:cNvSpPr txBox="1">
            <a:spLocks noGrp="1"/>
          </p:cNvSpPr>
          <p:nvPr>
            <p:ph type="title"/>
          </p:nvPr>
        </p:nvSpPr>
        <p:spPr>
          <a:xfrm>
            <a:off x="831847" y="1883225"/>
            <a:ext cx="8214183" cy="3303132"/>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294D6B12-8FD4-B67A-3E8C-56AF8E811B30}"/>
              </a:ext>
            </a:extLst>
          </p:cNvPr>
          <p:cNvSpPr txBox="1">
            <a:spLocks noGrp="1"/>
          </p:cNvSpPr>
          <p:nvPr>
            <p:ph type="body" idx="1"/>
          </p:nvPr>
        </p:nvSpPr>
        <p:spPr>
          <a:xfrm>
            <a:off x="831847" y="5295903"/>
            <a:ext cx="8214183" cy="793754"/>
          </a:xfrm>
        </p:spPr>
        <p:txBody>
          <a:bodyPr/>
          <a:lstStyle>
            <a:lvl1pPr marL="0" indent="0">
              <a:buNone/>
              <a:defRPr sz="2400"/>
            </a:lvl1pPr>
          </a:lstStyle>
          <a:p>
            <a:pPr lvl="0"/>
            <a:r>
              <a:rPr lang="en-US"/>
              <a:t>Click to edit Master text styles</a:t>
            </a:r>
          </a:p>
        </p:txBody>
      </p:sp>
      <p:sp>
        <p:nvSpPr>
          <p:cNvPr id="4" name="Date Placeholder 3">
            <a:extLst>
              <a:ext uri="{FF2B5EF4-FFF2-40B4-BE49-F238E27FC236}">
                <a16:creationId xmlns:a16="http://schemas.microsoft.com/office/drawing/2014/main" id="{D1054621-16BE-2D3C-4272-362BFBBC5921}"/>
              </a:ext>
            </a:extLst>
          </p:cNvPr>
          <p:cNvSpPr txBox="1">
            <a:spLocks noGrp="1"/>
          </p:cNvSpPr>
          <p:nvPr>
            <p:ph type="dt" sz="half" idx="7"/>
          </p:nvPr>
        </p:nvSpPr>
        <p:spPr/>
        <p:txBody>
          <a:bodyPr/>
          <a:lstStyle>
            <a:lvl1pPr>
              <a:defRPr/>
            </a:lvl1pPr>
          </a:lstStyle>
          <a:p>
            <a:pPr lvl="0"/>
            <a:fld id="{8E21105F-1F9A-4A27-B3FD-2897A3C47A6E}" type="datetime1">
              <a:rPr lang="en-US"/>
              <a:pPr lvl="0"/>
              <a:t>11/23/2023</a:t>
            </a:fld>
            <a:endParaRPr lang="en-US"/>
          </a:p>
        </p:txBody>
      </p:sp>
      <p:sp>
        <p:nvSpPr>
          <p:cNvPr id="5" name="Footer Placeholder 4">
            <a:extLst>
              <a:ext uri="{FF2B5EF4-FFF2-40B4-BE49-F238E27FC236}">
                <a16:creationId xmlns:a16="http://schemas.microsoft.com/office/drawing/2014/main" id="{9DB067E4-6ABA-D540-0BA8-DCA4CEA48228}"/>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B8657DB0-A029-505C-D012-C57C7BB0054F}"/>
              </a:ext>
            </a:extLst>
          </p:cNvPr>
          <p:cNvSpPr txBox="1">
            <a:spLocks noGrp="1"/>
          </p:cNvSpPr>
          <p:nvPr>
            <p:ph type="sldNum" sz="quarter" idx="8"/>
          </p:nvPr>
        </p:nvSpPr>
        <p:spPr/>
        <p:txBody>
          <a:bodyPr/>
          <a:lstStyle>
            <a:lvl1pPr>
              <a:defRPr/>
            </a:lvl1pPr>
          </a:lstStyle>
          <a:p>
            <a:pPr lvl="0"/>
            <a:fld id="{28650308-CF6C-44EE-B3ED-7F28065B81FE}" type="slidenum">
              <a:t>‹#›</a:t>
            </a:fld>
            <a:endParaRPr lang="en-US"/>
          </a:p>
        </p:txBody>
      </p:sp>
    </p:spTree>
    <p:extLst>
      <p:ext uri="{BB962C8B-B14F-4D97-AF65-F5344CB8AC3E}">
        <p14:creationId xmlns:p14="http://schemas.microsoft.com/office/powerpoint/2010/main" val="4014657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C5BB-8CE9-7C2C-578B-9E6436750DFF}"/>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188548A1-D155-91EE-01ED-F725FE995CAF}"/>
              </a:ext>
            </a:extLst>
          </p:cNvPr>
          <p:cNvSpPr txBox="1">
            <a:spLocks noGrp="1"/>
          </p:cNvSpPr>
          <p:nvPr>
            <p:ph idx="1"/>
          </p:nvPr>
        </p:nvSpPr>
        <p:spPr>
          <a:xfrm>
            <a:off x="966749" y="2250795"/>
            <a:ext cx="4445895" cy="375267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7F553D-D66C-FACE-58B5-2673B0900E2D}"/>
              </a:ext>
            </a:extLst>
          </p:cNvPr>
          <p:cNvSpPr txBox="1">
            <a:spLocks noGrp="1"/>
          </p:cNvSpPr>
          <p:nvPr>
            <p:ph idx="2"/>
          </p:nvPr>
        </p:nvSpPr>
        <p:spPr>
          <a:xfrm>
            <a:off x="5597170" y="2250795"/>
            <a:ext cx="4445895" cy="375267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072BAD-493F-8A5A-5F6F-B8BF3673AB61}"/>
              </a:ext>
            </a:extLst>
          </p:cNvPr>
          <p:cNvSpPr txBox="1">
            <a:spLocks noGrp="1"/>
          </p:cNvSpPr>
          <p:nvPr>
            <p:ph type="dt" sz="half" idx="7"/>
          </p:nvPr>
        </p:nvSpPr>
        <p:spPr/>
        <p:txBody>
          <a:bodyPr/>
          <a:lstStyle>
            <a:lvl1pPr>
              <a:defRPr/>
            </a:lvl1pPr>
          </a:lstStyle>
          <a:p>
            <a:pPr lvl="0"/>
            <a:fld id="{64362297-3D21-4E41-BFD8-86E9E45394E4}" type="datetime1">
              <a:rPr lang="en-US"/>
              <a:pPr lvl="0"/>
              <a:t>11/23/2023</a:t>
            </a:fld>
            <a:endParaRPr lang="en-US"/>
          </a:p>
        </p:txBody>
      </p:sp>
      <p:sp>
        <p:nvSpPr>
          <p:cNvPr id="6" name="Footer Placeholder 5">
            <a:extLst>
              <a:ext uri="{FF2B5EF4-FFF2-40B4-BE49-F238E27FC236}">
                <a16:creationId xmlns:a16="http://schemas.microsoft.com/office/drawing/2014/main" id="{73EF416B-D006-C1C1-B7A6-A484CD482DFD}"/>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4E0AE639-4BCE-79DC-1F16-4EC911B426D0}"/>
              </a:ext>
            </a:extLst>
          </p:cNvPr>
          <p:cNvSpPr txBox="1">
            <a:spLocks noGrp="1"/>
          </p:cNvSpPr>
          <p:nvPr>
            <p:ph type="sldNum" sz="quarter" idx="8"/>
          </p:nvPr>
        </p:nvSpPr>
        <p:spPr/>
        <p:txBody>
          <a:bodyPr/>
          <a:lstStyle>
            <a:lvl1pPr>
              <a:defRPr/>
            </a:lvl1pPr>
          </a:lstStyle>
          <a:p>
            <a:pPr lvl="0"/>
            <a:fld id="{F5112AD3-96E3-4CA9-8803-F868CAC4678B}" type="slidenum">
              <a:t>‹#›</a:t>
            </a:fld>
            <a:endParaRPr lang="en-US"/>
          </a:p>
        </p:txBody>
      </p:sp>
    </p:spTree>
    <p:extLst>
      <p:ext uri="{BB962C8B-B14F-4D97-AF65-F5344CB8AC3E}">
        <p14:creationId xmlns:p14="http://schemas.microsoft.com/office/powerpoint/2010/main" val="175798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7126-E681-B7B6-229D-770FF4302F1C}"/>
              </a:ext>
            </a:extLst>
          </p:cNvPr>
          <p:cNvSpPr txBox="1">
            <a:spLocks noGrp="1"/>
          </p:cNvSpPr>
          <p:nvPr>
            <p:ph type="title"/>
          </p:nvPr>
        </p:nvSpPr>
        <p:spPr>
          <a:xfrm>
            <a:off x="966749" y="960120"/>
            <a:ext cx="9196925" cy="1060704"/>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93D78905-43E3-CB5D-2C4C-3538FAA7076B}"/>
              </a:ext>
            </a:extLst>
          </p:cNvPr>
          <p:cNvSpPr txBox="1">
            <a:spLocks noGrp="1"/>
          </p:cNvSpPr>
          <p:nvPr>
            <p:ph type="body" idx="1"/>
          </p:nvPr>
        </p:nvSpPr>
        <p:spPr>
          <a:xfrm>
            <a:off x="967151" y="2062840"/>
            <a:ext cx="4445895" cy="781894"/>
          </a:xfrm>
        </p:spPr>
        <p:txBody>
          <a:bodyPr anchor="b"/>
          <a:lstStyle>
            <a:lvl1pPr marL="0" indent="0">
              <a:buNone/>
              <a:defRPr sz="1800" b="1" cap="all" spc="300"/>
            </a:lvl1pPr>
          </a:lstStyle>
          <a:p>
            <a:pPr lvl="0"/>
            <a:r>
              <a:rPr lang="en-US"/>
              <a:t>Click to edit Master text styles</a:t>
            </a:r>
          </a:p>
        </p:txBody>
      </p:sp>
      <p:sp>
        <p:nvSpPr>
          <p:cNvPr id="4" name="Content Placeholder 3">
            <a:extLst>
              <a:ext uri="{FF2B5EF4-FFF2-40B4-BE49-F238E27FC236}">
                <a16:creationId xmlns:a16="http://schemas.microsoft.com/office/drawing/2014/main" id="{B2A35F4F-E2D3-BFE8-54F9-36CD439911A4}"/>
              </a:ext>
            </a:extLst>
          </p:cNvPr>
          <p:cNvSpPr txBox="1">
            <a:spLocks noGrp="1"/>
          </p:cNvSpPr>
          <p:nvPr>
            <p:ph idx="2"/>
          </p:nvPr>
        </p:nvSpPr>
        <p:spPr>
          <a:xfrm>
            <a:off x="966749" y="2882838"/>
            <a:ext cx="4446644" cy="334379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46384A-90CA-D114-1C4E-7134D2BA57FD}"/>
              </a:ext>
            </a:extLst>
          </p:cNvPr>
          <p:cNvSpPr txBox="1">
            <a:spLocks noGrp="1"/>
          </p:cNvSpPr>
          <p:nvPr>
            <p:ph type="body" idx="3"/>
          </p:nvPr>
        </p:nvSpPr>
        <p:spPr>
          <a:xfrm>
            <a:off x="5725277" y="2062840"/>
            <a:ext cx="4467794" cy="781894"/>
          </a:xfrm>
        </p:spPr>
        <p:txBody>
          <a:bodyPr anchor="b"/>
          <a:lstStyle>
            <a:lvl1pPr marL="0" indent="0">
              <a:buNone/>
              <a:defRPr sz="1800" b="1" cap="all" spc="300"/>
            </a:lvl1pPr>
          </a:lstStyle>
          <a:p>
            <a:pPr lvl="0"/>
            <a:r>
              <a:rPr lang="en-US"/>
              <a:t>Click to edit Master text styles</a:t>
            </a:r>
          </a:p>
        </p:txBody>
      </p:sp>
      <p:sp>
        <p:nvSpPr>
          <p:cNvPr id="6" name="Content Placeholder 5">
            <a:extLst>
              <a:ext uri="{FF2B5EF4-FFF2-40B4-BE49-F238E27FC236}">
                <a16:creationId xmlns:a16="http://schemas.microsoft.com/office/drawing/2014/main" id="{FEA37C97-03DA-CBE4-BAE2-9E8D4BA5B5C3}"/>
              </a:ext>
            </a:extLst>
          </p:cNvPr>
          <p:cNvSpPr txBox="1">
            <a:spLocks noGrp="1"/>
          </p:cNvSpPr>
          <p:nvPr>
            <p:ph idx="4"/>
          </p:nvPr>
        </p:nvSpPr>
        <p:spPr>
          <a:xfrm>
            <a:off x="5724866" y="2882838"/>
            <a:ext cx="4468544" cy="334379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F986E8-C5D4-75BC-8CE8-65883E529CE4}"/>
              </a:ext>
            </a:extLst>
          </p:cNvPr>
          <p:cNvSpPr txBox="1">
            <a:spLocks noGrp="1"/>
          </p:cNvSpPr>
          <p:nvPr>
            <p:ph type="dt" sz="half" idx="7"/>
          </p:nvPr>
        </p:nvSpPr>
        <p:spPr/>
        <p:txBody>
          <a:bodyPr/>
          <a:lstStyle>
            <a:lvl1pPr>
              <a:defRPr/>
            </a:lvl1pPr>
          </a:lstStyle>
          <a:p>
            <a:pPr lvl="0"/>
            <a:fld id="{3616F407-0365-4613-B66B-9F0A2FAB7867}" type="datetime1">
              <a:rPr lang="en-US"/>
              <a:pPr lvl="0"/>
              <a:t>11/23/2023</a:t>
            </a:fld>
            <a:endParaRPr lang="en-US"/>
          </a:p>
        </p:txBody>
      </p:sp>
      <p:sp>
        <p:nvSpPr>
          <p:cNvPr id="8" name="Footer Placeholder 7">
            <a:extLst>
              <a:ext uri="{FF2B5EF4-FFF2-40B4-BE49-F238E27FC236}">
                <a16:creationId xmlns:a16="http://schemas.microsoft.com/office/drawing/2014/main" id="{89395725-EFAF-7A99-465B-3FACB1845F64}"/>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F83C3DAB-B0FF-335C-4CE0-FC88FA07E959}"/>
              </a:ext>
            </a:extLst>
          </p:cNvPr>
          <p:cNvSpPr txBox="1">
            <a:spLocks noGrp="1"/>
          </p:cNvSpPr>
          <p:nvPr>
            <p:ph type="sldNum" sz="quarter" idx="8"/>
          </p:nvPr>
        </p:nvSpPr>
        <p:spPr/>
        <p:txBody>
          <a:bodyPr/>
          <a:lstStyle>
            <a:lvl1pPr>
              <a:defRPr/>
            </a:lvl1pPr>
          </a:lstStyle>
          <a:p>
            <a:pPr lvl="0"/>
            <a:fld id="{695AFE32-B5CD-4D69-B686-C49E56AA0093}" type="slidenum">
              <a:t>‹#›</a:t>
            </a:fld>
            <a:endParaRPr lang="en-US"/>
          </a:p>
        </p:txBody>
      </p:sp>
    </p:spTree>
    <p:extLst>
      <p:ext uri="{BB962C8B-B14F-4D97-AF65-F5344CB8AC3E}">
        <p14:creationId xmlns:p14="http://schemas.microsoft.com/office/powerpoint/2010/main" val="1473908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FE82-1374-1B40-3C81-8414FC6EC2FE}"/>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8724188A-DFBB-E1EB-492B-E85546D17194}"/>
              </a:ext>
            </a:extLst>
          </p:cNvPr>
          <p:cNvSpPr txBox="1">
            <a:spLocks noGrp="1"/>
          </p:cNvSpPr>
          <p:nvPr>
            <p:ph type="dt" sz="half" idx="7"/>
          </p:nvPr>
        </p:nvSpPr>
        <p:spPr/>
        <p:txBody>
          <a:bodyPr/>
          <a:lstStyle>
            <a:lvl1pPr>
              <a:defRPr/>
            </a:lvl1pPr>
          </a:lstStyle>
          <a:p>
            <a:pPr lvl="0"/>
            <a:fld id="{1172CA28-5398-47DA-81E9-EE038817803F}" type="datetime1">
              <a:rPr lang="en-US"/>
              <a:pPr lvl="0"/>
              <a:t>11/23/2023</a:t>
            </a:fld>
            <a:endParaRPr lang="en-US"/>
          </a:p>
        </p:txBody>
      </p:sp>
      <p:sp>
        <p:nvSpPr>
          <p:cNvPr id="4" name="Footer Placeholder 3">
            <a:extLst>
              <a:ext uri="{FF2B5EF4-FFF2-40B4-BE49-F238E27FC236}">
                <a16:creationId xmlns:a16="http://schemas.microsoft.com/office/drawing/2014/main" id="{A6711703-DE87-F972-0F36-D923A0E7564C}"/>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DF6D05EE-DA24-C43B-5021-55DFC9CECCAA}"/>
              </a:ext>
            </a:extLst>
          </p:cNvPr>
          <p:cNvSpPr txBox="1">
            <a:spLocks noGrp="1"/>
          </p:cNvSpPr>
          <p:nvPr>
            <p:ph type="sldNum" sz="quarter" idx="8"/>
          </p:nvPr>
        </p:nvSpPr>
        <p:spPr/>
        <p:txBody>
          <a:bodyPr/>
          <a:lstStyle>
            <a:lvl1pPr>
              <a:defRPr/>
            </a:lvl1pPr>
          </a:lstStyle>
          <a:p>
            <a:pPr lvl="0"/>
            <a:fld id="{5C411860-3667-451C-9293-B657CA6B12AC}" type="slidenum">
              <a:t>‹#›</a:t>
            </a:fld>
            <a:endParaRPr lang="en-US"/>
          </a:p>
        </p:txBody>
      </p:sp>
    </p:spTree>
    <p:extLst>
      <p:ext uri="{BB962C8B-B14F-4D97-AF65-F5344CB8AC3E}">
        <p14:creationId xmlns:p14="http://schemas.microsoft.com/office/powerpoint/2010/main" val="316232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F98103-F7BE-9BD8-B22C-B923516D79EB}"/>
              </a:ext>
            </a:extLst>
          </p:cNvPr>
          <p:cNvSpPr txBox="1">
            <a:spLocks noGrp="1"/>
          </p:cNvSpPr>
          <p:nvPr>
            <p:ph type="dt" sz="half" idx="7"/>
          </p:nvPr>
        </p:nvSpPr>
        <p:spPr/>
        <p:txBody>
          <a:bodyPr/>
          <a:lstStyle>
            <a:lvl1pPr>
              <a:defRPr/>
            </a:lvl1pPr>
          </a:lstStyle>
          <a:p>
            <a:pPr lvl="0"/>
            <a:fld id="{15AD2E47-46CB-4E9A-95A7-CC2DF1DB1BF8}" type="datetime1">
              <a:rPr lang="en-US"/>
              <a:pPr lvl="0"/>
              <a:t>11/23/2023</a:t>
            </a:fld>
            <a:endParaRPr lang="en-US"/>
          </a:p>
        </p:txBody>
      </p:sp>
      <p:sp>
        <p:nvSpPr>
          <p:cNvPr id="3" name="Footer Placeholder 2">
            <a:extLst>
              <a:ext uri="{FF2B5EF4-FFF2-40B4-BE49-F238E27FC236}">
                <a16:creationId xmlns:a16="http://schemas.microsoft.com/office/drawing/2014/main" id="{9D38AC4D-2427-5181-B884-B9EAE1C699DF}"/>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DCF1EB31-2A11-6401-BD64-3D6967E59503}"/>
              </a:ext>
            </a:extLst>
          </p:cNvPr>
          <p:cNvSpPr txBox="1">
            <a:spLocks noGrp="1"/>
          </p:cNvSpPr>
          <p:nvPr>
            <p:ph type="sldNum" sz="quarter" idx="8"/>
          </p:nvPr>
        </p:nvSpPr>
        <p:spPr/>
        <p:txBody>
          <a:bodyPr/>
          <a:lstStyle>
            <a:lvl1pPr>
              <a:defRPr/>
            </a:lvl1pPr>
          </a:lstStyle>
          <a:p>
            <a:pPr lvl="0"/>
            <a:fld id="{8FA7F015-B760-468C-B53C-CABE3F33C9B8}" type="slidenum">
              <a:t>‹#›</a:t>
            </a:fld>
            <a:endParaRPr lang="en-US"/>
          </a:p>
        </p:txBody>
      </p:sp>
    </p:spTree>
    <p:extLst>
      <p:ext uri="{BB962C8B-B14F-4D97-AF65-F5344CB8AC3E}">
        <p14:creationId xmlns:p14="http://schemas.microsoft.com/office/powerpoint/2010/main" val="40277995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1935-9EB8-4906-9CC5-7973843D1ACD}"/>
              </a:ext>
            </a:extLst>
          </p:cNvPr>
          <p:cNvSpPr txBox="1">
            <a:spLocks noGrp="1"/>
          </p:cNvSpPr>
          <p:nvPr>
            <p:ph type="title"/>
          </p:nvPr>
        </p:nvSpPr>
        <p:spPr>
          <a:xfrm>
            <a:off x="839784" y="1094015"/>
            <a:ext cx="3932240" cy="1436915"/>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13A13447-5703-EB8A-F507-8723F4A6546C}"/>
              </a:ext>
            </a:extLst>
          </p:cNvPr>
          <p:cNvSpPr txBox="1">
            <a:spLocks noGrp="1"/>
          </p:cNvSpPr>
          <p:nvPr>
            <p:ph idx="1"/>
          </p:nvPr>
        </p:nvSpPr>
        <p:spPr>
          <a:xfrm>
            <a:off x="5183184" y="1094015"/>
            <a:ext cx="6172200" cy="4767032"/>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8102E5-B068-3CA0-0AEC-4C756428F0ED}"/>
              </a:ext>
            </a:extLst>
          </p:cNvPr>
          <p:cNvSpPr txBox="1">
            <a:spLocks noGrp="1"/>
          </p:cNvSpPr>
          <p:nvPr>
            <p:ph type="body" idx="2"/>
          </p:nvPr>
        </p:nvSpPr>
        <p:spPr>
          <a:xfrm>
            <a:off x="839784" y="2618009"/>
            <a:ext cx="3932240" cy="3250975"/>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AF40A96A-E28E-4E2C-9443-7CC1830568BA}"/>
              </a:ext>
            </a:extLst>
          </p:cNvPr>
          <p:cNvSpPr txBox="1">
            <a:spLocks noGrp="1"/>
          </p:cNvSpPr>
          <p:nvPr>
            <p:ph type="dt" sz="half" idx="7"/>
          </p:nvPr>
        </p:nvSpPr>
        <p:spPr/>
        <p:txBody>
          <a:bodyPr/>
          <a:lstStyle>
            <a:lvl1pPr>
              <a:defRPr/>
            </a:lvl1pPr>
          </a:lstStyle>
          <a:p>
            <a:pPr lvl="0"/>
            <a:fld id="{37F34228-4634-44E4-9E99-3F5B216269F9}" type="datetime1">
              <a:rPr lang="en-US"/>
              <a:pPr lvl="0"/>
              <a:t>11/23/2023</a:t>
            </a:fld>
            <a:endParaRPr lang="en-US"/>
          </a:p>
        </p:txBody>
      </p:sp>
      <p:sp>
        <p:nvSpPr>
          <p:cNvPr id="6" name="Footer Placeholder 5">
            <a:extLst>
              <a:ext uri="{FF2B5EF4-FFF2-40B4-BE49-F238E27FC236}">
                <a16:creationId xmlns:a16="http://schemas.microsoft.com/office/drawing/2014/main" id="{05B6C759-9F51-E4FD-CD95-159352070B3B}"/>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15EE904E-C23C-0A62-A43A-B79A951806E1}"/>
              </a:ext>
            </a:extLst>
          </p:cNvPr>
          <p:cNvSpPr txBox="1">
            <a:spLocks noGrp="1"/>
          </p:cNvSpPr>
          <p:nvPr>
            <p:ph type="sldNum" sz="quarter" idx="8"/>
          </p:nvPr>
        </p:nvSpPr>
        <p:spPr/>
        <p:txBody>
          <a:bodyPr/>
          <a:lstStyle>
            <a:lvl1pPr>
              <a:defRPr/>
            </a:lvl1pPr>
          </a:lstStyle>
          <a:p>
            <a:pPr lvl="0"/>
            <a:fld id="{BCCEB24A-0022-41A1-9D36-98661D940F6C}" type="slidenum">
              <a:t>‹#›</a:t>
            </a:fld>
            <a:endParaRPr lang="en-US"/>
          </a:p>
        </p:txBody>
      </p:sp>
    </p:spTree>
    <p:extLst>
      <p:ext uri="{BB962C8B-B14F-4D97-AF65-F5344CB8AC3E}">
        <p14:creationId xmlns:p14="http://schemas.microsoft.com/office/powerpoint/2010/main" val="63212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E9D8-6238-6210-7C62-2CD2F0256273}"/>
              </a:ext>
            </a:extLst>
          </p:cNvPr>
          <p:cNvSpPr txBox="1">
            <a:spLocks noGrp="1"/>
          </p:cNvSpPr>
          <p:nvPr>
            <p:ph type="title"/>
          </p:nvPr>
        </p:nvSpPr>
        <p:spPr>
          <a:xfrm>
            <a:off x="839784" y="1065120"/>
            <a:ext cx="3932240" cy="1465801"/>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2BFAE1E2-1DB7-2B1E-D0E6-9F90A55EB28A}"/>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en-US"/>
          </a:p>
        </p:txBody>
      </p:sp>
      <p:sp>
        <p:nvSpPr>
          <p:cNvPr id="4" name="Text Placeholder 3">
            <a:extLst>
              <a:ext uri="{FF2B5EF4-FFF2-40B4-BE49-F238E27FC236}">
                <a16:creationId xmlns:a16="http://schemas.microsoft.com/office/drawing/2014/main" id="{E6A9DCA3-38B0-1A3A-95F3-0973B9D3B871}"/>
              </a:ext>
            </a:extLst>
          </p:cNvPr>
          <p:cNvSpPr txBox="1">
            <a:spLocks noGrp="1"/>
          </p:cNvSpPr>
          <p:nvPr>
            <p:ph type="body" idx="2"/>
          </p:nvPr>
        </p:nvSpPr>
        <p:spPr>
          <a:xfrm>
            <a:off x="839784" y="2618009"/>
            <a:ext cx="3932240" cy="3250975"/>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72A2DC2-EED7-1F6D-103C-39DED6377094}"/>
              </a:ext>
            </a:extLst>
          </p:cNvPr>
          <p:cNvSpPr txBox="1">
            <a:spLocks noGrp="1"/>
          </p:cNvSpPr>
          <p:nvPr>
            <p:ph type="dt" sz="half" idx="7"/>
          </p:nvPr>
        </p:nvSpPr>
        <p:spPr/>
        <p:txBody>
          <a:bodyPr/>
          <a:lstStyle>
            <a:lvl1pPr>
              <a:defRPr/>
            </a:lvl1pPr>
          </a:lstStyle>
          <a:p>
            <a:pPr lvl="0"/>
            <a:fld id="{DBA803BC-CB65-46CE-ACB8-8FAAD24B42DA}" type="datetime1">
              <a:rPr lang="en-US"/>
              <a:pPr lvl="0"/>
              <a:t>11/23/2023</a:t>
            </a:fld>
            <a:endParaRPr lang="en-US"/>
          </a:p>
        </p:txBody>
      </p:sp>
      <p:sp>
        <p:nvSpPr>
          <p:cNvPr id="6" name="Footer Placeholder 5">
            <a:extLst>
              <a:ext uri="{FF2B5EF4-FFF2-40B4-BE49-F238E27FC236}">
                <a16:creationId xmlns:a16="http://schemas.microsoft.com/office/drawing/2014/main" id="{C5AF983C-E9F9-7A01-BCEA-E5850F63EBB7}"/>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EDCD8209-FA32-8541-8268-8261F0502248}"/>
              </a:ext>
            </a:extLst>
          </p:cNvPr>
          <p:cNvSpPr txBox="1">
            <a:spLocks noGrp="1"/>
          </p:cNvSpPr>
          <p:nvPr>
            <p:ph type="sldNum" sz="quarter" idx="8"/>
          </p:nvPr>
        </p:nvSpPr>
        <p:spPr/>
        <p:txBody>
          <a:bodyPr/>
          <a:lstStyle>
            <a:lvl1pPr>
              <a:defRPr/>
            </a:lvl1pPr>
          </a:lstStyle>
          <a:p>
            <a:pPr lvl="0"/>
            <a:fld id="{9EDD7B0D-22E2-4405-AE8B-65E612B15AB6}" type="slidenum">
              <a:t>‹#›</a:t>
            </a:fld>
            <a:endParaRPr lang="en-US"/>
          </a:p>
        </p:txBody>
      </p:sp>
    </p:spTree>
    <p:extLst>
      <p:ext uri="{BB962C8B-B14F-4D97-AF65-F5344CB8AC3E}">
        <p14:creationId xmlns:p14="http://schemas.microsoft.com/office/powerpoint/2010/main" val="227861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2E8"/>
        </a:solidFill>
        <a:effectLst/>
      </p:bgPr>
    </p:bg>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083C9069-FCAF-B3DC-F8CD-9A8E1CC26502}"/>
              </a:ext>
            </a:extLst>
          </p:cNvPr>
          <p:cNvGrpSpPr/>
          <p:nvPr/>
        </p:nvGrpSpPr>
        <p:grpSpPr>
          <a:xfrm>
            <a:off x="9265697" y="2029"/>
            <a:ext cx="2926299" cy="5030910"/>
            <a:chOff x="9265697" y="2029"/>
            <a:chExt cx="2926299" cy="5030910"/>
          </a:xfrm>
        </p:grpSpPr>
        <p:sp>
          <p:nvSpPr>
            <p:cNvPr id="3" name="Freeform: Shape 7">
              <a:extLst>
                <a:ext uri="{FF2B5EF4-FFF2-40B4-BE49-F238E27FC236}">
                  <a16:creationId xmlns:a16="http://schemas.microsoft.com/office/drawing/2014/main" id="{BC341391-C0F8-A085-ABAF-F037C69675E9}"/>
                </a:ext>
              </a:extLst>
            </p:cNvPr>
            <p:cNvSpPr/>
            <p:nvPr/>
          </p:nvSpPr>
          <p:spPr>
            <a:xfrm>
              <a:off x="9326907" y="2029"/>
              <a:ext cx="2249808" cy="2294741"/>
            </a:xfrm>
            <a:custGeom>
              <a:avLst/>
              <a:gdLst>
                <a:gd name="f0" fmla="val 10800000"/>
                <a:gd name="f1" fmla="val 5400000"/>
                <a:gd name="f2" fmla="val 180"/>
                <a:gd name="f3" fmla="val w"/>
                <a:gd name="f4" fmla="val h"/>
                <a:gd name="f5" fmla="val 0"/>
                <a:gd name="f6" fmla="val 2249810"/>
                <a:gd name="f7" fmla="val 2294745"/>
                <a:gd name="f8" fmla="val 49162"/>
                <a:gd name="f9" fmla="val 2200648"/>
                <a:gd name="f10" fmla="val 2210105"/>
                <a:gd name="f11" fmla="val 23601"/>
                <a:gd name="f12" fmla="val 2236898"/>
                <a:gd name="f13" fmla="val 106934"/>
                <a:gd name="f14" fmla="val 205568"/>
                <a:gd name="f15" fmla="val 326934"/>
                <a:gd name="f16" fmla="val 422824"/>
                <a:gd name="f17" fmla="val 696534"/>
                <a:gd name="f18" fmla="val 848826"/>
                <a:gd name="f19" fmla="val 1058531"/>
                <a:gd name="f20" fmla="val 1218426"/>
                <a:gd name="f21" fmla="val 1542068"/>
                <a:gd name="f22" fmla="val 2157989"/>
                <a:gd name="f23" fmla="val 1704061"/>
                <a:gd name="f24" fmla="val 1955981"/>
                <a:gd name="f25" fmla="val 1845313"/>
                <a:gd name="f26" fmla="val 1745898"/>
                <a:gd name="f27" fmla="val 1967026"/>
                <a:gd name="f28" fmla="val 1470144"/>
                <a:gd name="f29" fmla="val 2019115"/>
                <a:gd name="f30" fmla="val 1225437"/>
                <a:gd name="f31" fmla="val 2208220"/>
                <a:gd name="f32" fmla="val 1123061"/>
                <a:gd name="f33" fmla="val 1024372"/>
                <a:gd name="f34" fmla="val 779664"/>
                <a:gd name="f35" fmla="val 503910"/>
                <a:gd name="f36" fmla="val 293828"/>
                <a:gd name="f37" fmla="val 91820"/>
                <a:gd name="f38" fmla="val 12912"/>
                <a:gd name="f39" fmla="val 39705"/>
                <a:gd name="f40" fmla="+- 0 0 -90"/>
                <a:gd name="f41" fmla="*/ f3 1 2249810"/>
                <a:gd name="f42" fmla="*/ f4 1 2294745"/>
                <a:gd name="f43" fmla="+- f7 0 f5"/>
                <a:gd name="f44" fmla="+- f6 0 f5"/>
                <a:gd name="f45" fmla="*/ f40 f0 1"/>
                <a:gd name="f46" fmla="*/ f44 1 2249810"/>
                <a:gd name="f47" fmla="*/ f43 1 2294745"/>
                <a:gd name="f48" fmla="*/ 49162 f44 1"/>
                <a:gd name="f49" fmla="*/ 0 f43 1"/>
                <a:gd name="f50" fmla="*/ 2200648 f44 1"/>
                <a:gd name="f51" fmla="*/ 2210105 f44 1"/>
                <a:gd name="f52" fmla="*/ 23601 f43 1"/>
                <a:gd name="f53" fmla="*/ 2249810 f44 1"/>
                <a:gd name="f54" fmla="*/ 326934 f43 1"/>
                <a:gd name="f55" fmla="*/ 422824 f43 1"/>
                <a:gd name="f56" fmla="*/ 696534 f43 1"/>
                <a:gd name="f57" fmla="*/ 848826 f43 1"/>
                <a:gd name="f58" fmla="*/ 1058531 f43 1"/>
                <a:gd name="f59" fmla="*/ 1218426 f43 1"/>
                <a:gd name="f60" fmla="*/ 1955981 f44 1"/>
                <a:gd name="f61" fmla="*/ 1845313 f43 1"/>
                <a:gd name="f62" fmla="*/ 1225437 f44 1"/>
                <a:gd name="f63" fmla="*/ 2208220 f43 1"/>
                <a:gd name="f64" fmla="*/ 1123061 f44 1"/>
                <a:gd name="f65" fmla="*/ 2294745 f43 1"/>
                <a:gd name="f66" fmla="*/ 1024372 f44 1"/>
                <a:gd name="f67" fmla="*/ 293828 f44 1"/>
                <a:gd name="f68" fmla="*/ 0 f44 1"/>
                <a:gd name="f69" fmla="*/ 39705 f44 1"/>
                <a:gd name="f70" fmla="*/ f45 1 f2"/>
                <a:gd name="f71" fmla="*/ f48 1 2249810"/>
                <a:gd name="f72" fmla="*/ f49 1 2294745"/>
                <a:gd name="f73" fmla="*/ f50 1 2249810"/>
                <a:gd name="f74" fmla="*/ f51 1 2249810"/>
                <a:gd name="f75" fmla="*/ f52 1 2294745"/>
                <a:gd name="f76" fmla="*/ f53 1 2249810"/>
                <a:gd name="f77" fmla="*/ f54 1 2294745"/>
                <a:gd name="f78" fmla="*/ f55 1 2294745"/>
                <a:gd name="f79" fmla="*/ f56 1 2294745"/>
                <a:gd name="f80" fmla="*/ f57 1 2294745"/>
                <a:gd name="f81" fmla="*/ f58 1 2294745"/>
                <a:gd name="f82" fmla="*/ f59 1 2294745"/>
                <a:gd name="f83" fmla="*/ f60 1 2249810"/>
                <a:gd name="f84" fmla="*/ f61 1 2294745"/>
                <a:gd name="f85" fmla="*/ f62 1 2249810"/>
                <a:gd name="f86" fmla="*/ f63 1 2294745"/>
                <a:gd name="f87" fmla="*/ f64 1 2249810"/>
                <a:gd name="f88" fmla="*/ f65 1 2294745"/>
                <a:gd name="f89" fmla="*/ f66 1 2249810"/>
                <a:gd name="f90" fmla="*/ f67 1 2249810"/>
                <a:gd name="f91" fmla="*/ f68 1 2249810"/>
                <a:gd name="f92" fmla="*/ f69 1 2249810"/>
                <a:gd name="f93" fmla="*/ f5 1 f46"/>
                <a:gd name="f94" fmla="*/ f6 1 f46"/>
                <a:gd name="f95" fmla="*/ f5 1 f47"/>
                <a:gd name="f96" fmla="*/ f7 1 f47"/>
                <a:gd name="f97" fmla="+- f70 0 f1"/>
                <a:gd name="f98" fmla="*/ f71 1 f46"/>
                <a:gd name="f99" fmla="*/ f72 1 f47"/>
                <a:gd name="f100" fmla="*/ f73 1 f46"/>
                <a:gd name="f101" fmla="*/ f74 1 f46"/>
                <a:gd name="f102" fmla="*/ f75 1 f47"/>
                <a:gd name="f103" fmla="*/ f76 1 f46"/>
                <a:gd name="f104" fmla="*/ f77 1 f47"/>
                <a:gd name="f105" fmla="*/ f78 1 f47"/>
                <a:gd name="f106" fmla="*/ f79 1 f47"/>
                <a:gd name="f107" fmla="*/ f80 1 f47"/>
                <a:gd name="f108" fmla="*/ f81 1 f47"/>
                <a:gd name="f109" fmla="*/ f82 1 f47"/>
                <a:gd name="f110" fmla="*/ f83 1 f46"/>
                <a:gd name="f111" fmla="*/ f84 1 f47"/>
                <a:gd name="f112" fmla="*/ f85 1 f46"/>
                <a:gd name="f113" fmla="*/ f86 1 f47"/>
                <a:gd name="f114" fmla="*/ f87 1 f46"/>
                <a:gd name="f115" fmla="*/ f88 1 f47"/>
                <a:gd name="f116" fmla="*/ f89 1 f46"/>
                <a:gd name="f117" fmla="*/ f90 1 f46"/>
                <a:gd name="f118" fmla="*/ f91 1 f46"/>
                <a:gd name="f119" fmla="*/ f92 1 f46"/>
                <a:gd name="f120" fmla="*/ f93 f41 1"/>
                <a:gd name="f121" fmla="*/ f94 f41 1"/>
                <a:gd name="f122" fmla="*/ f96 f42 1"/>
                <a:gd name="f123" fmla="*/ f95 f42 1"/>
                <a:gd name="f124" fmla="*/ f98 f41 1"/>
                <a:gd name="f125" fmla="*/ f99 f42 1"/>
                <a:gd name="f126" fmla="*/ f100 f41 1"/>
                <a:gd name="f127" fmla="*/ f101 f41 1"/>
                <a:gd name="f128" fmla="*/ f102 f42 1"/>
                <a:gd name="f129" fmla="*/ f103 f41 1"/>
                <a:gd name="f130" fmla="*/ f104 f42 1"/>
                <a:gd name="f131" fmla="*/ f105 f42 1"/>
                <a:gd name="f132" fmla="*/ f106 f42 1"/>
                <a:gd name="f133" fmla="*/ f107 f42 1"/>
                <a:gd name="f134" fmla="*/ f108 f42 1"/>
                <a:gd name="f135" fmla="*/ f109 f42 1"/>
                <a:gd name="f136" fmla="*/ f110 f41 1"/>
                <a:gd name="f137" fmla="*/ f111 f42 1"/>
                <a:gd name="f138" fmla="*/ f112 f41 1"/>
                <a:gd name="f139" fmla="*/ f113 f42 1"/>
                <a:gd name="f140" fmla="*/ f114 f41 1"/>
                <a:gd name="f141" fmla="*/ f115 f42 1"/>
                <a:gd name="f142" fmla="*/ f116 f41 1"/>
                <a:gd name="f143" fmla="*/ f117 f41 1"/>
                <a:gd name="f144" fmla="*/ f118 f41 1"/>
                <a:gd name="f145" fmla="*/ f119 f41 1"/>
              </a:gdLst>
              <a:ahLst/>
              <a:cxnLst>
                <a:cxn ang="3cd4">
                  <a:pos x="hc" y="t"/>
                </a:cxn>
                <a:cxn ang="0">
                  <a:pos x="r" y="vc"/>
                </a:cxn>
                <a:cxn ang="cd4">
                  <a:pos x="hc" y="b"/>
                </a:cxn>
                <a:cxn ang="cd2">
                  <a:pos x="l" y="vc"/>
                </a:cxn>
                <a:cxn ang="f97">
                  <a:pos x="f124" y="f125"/>
                </a:cxn>
                <a:cxn ang="f97">
                  <a:pos x="f126" y="f125"/>
                </a:cxn>
                <a:cxn ang="f97">
                  <a:pos x="f127" y="f128"/>
                </a:cxn>
                <a:cxn ang="f97">
                  <a:pos x="f129" y="f130"/>
                </a:cxn>
                <a:cxn ang="f97">
                  <a:pos x="f129" y="f131"/>
                </a:cxn>
                <a:cxn ang="f97">
                  <a:pos x="f129" y="f132"/>
                </a:cxn>
                <a:cxn ang="f97">
                  <a:pos x="f129" y="f133"/>
                </a:cxn>
                <a:cxn ang="f97">
                  <a:pos x="f129" y="f134"/>
                </a:cxn>
                <a:cxn ang="f97">
                  <a:pos x="f129" y="f135"/>
                </a:cxn>
                <a:cxn ang="f97">
                  <a:pos x="f136" y="f137"/>
                </a:cxn>
                <a:cxn ang="f97">
                  <a:pos x="f138" y="f139"/>
                </a:cxn>
                <a:cxn ang="f97">
                  <a:pos x="f140" y="f141"/>
                </a:cxn>
                <a:cxn ang="f97">
                  <a:pos x="f142" y="f139"/>
                </a:cxn>
                <a:cxn ang="f97">
                  <a:pos x="f143" y="f137"/>
                </a:cxn>
                <a:cxn ang="f97">
                  <a:pos x="f144" y="f135"/>
                </a:cxn>
                <a:cxn ang="f97">
                  <a:pos x="f144" y="f134"/>
                </a:cxn>
                <a:cxn ang="f97">
                  <a:pos x="f144" y="f133"/>
                </a:cxn>
                <a:cxn ang="f97">
                  <a:pos x="f144" y="f132"/>
                </a:cxn>
                <a:cxn ang="f97">
                  <a:pos x="f144" y="f131"/>
                </a:cxn>
                <a:cxn ang="f97">
                  <a:pos x="f144" y="f130"/>
                </a:cxn>
                <a:cxn ang="f97">
                  <a:pos x="f145" y="f128"/>
                </a:cxn>
              </a:cxnLst>
              <a:rect l="f120" t="f123" r="f121" b="f122"/>
              <a:pathLst>
                <a:path w="2249810" h="2294745">
                  <a:moveTo>
                    <a:pt x="f8" y="f5"/>
                  </a:moveTo>
                  <a:lnTo>
                    <a:pt x="f9" y="f5"/>
                  </a:lnTo>
                  <a:lnTo>
                    <a:pt x="f10" y="f11"/>
                  </a:lnTo>
                  <a:cubicBezTo>
                    <a:pt x="f12" y="f13"/>
                    <a:pt x="f6" y="f14"/>
                    <a:pt x="f6" y="f15"/>
                  </a:cubicBezTo>
                  <a:lnTo>
                    <a:pt x="f6" y="f16"/>
                  </a:lnTo>
                  <a:lnTo>
                    <a:pt x="f6" y="f17"/>
                  </a:lnTo>
                  <a:lnTo>
                    <a:pt x="f6" y="f18"/>
                  </a:lnTo>
                  <a:lnTo>
                    <a:pt x="f6" y="f19"/>
                  </a:lnTo>
                  <a:lnTo>
                    <a:pt x="f6" y="f20"/>
                  </a:lnTo>
                  <a:cubicBezTo>
                    <a:pt x="f6" y="f21"/>
                    <a:pt x="f22" y="f23"/>
                    <a:pt x="f24" y="f25"/>
                  </a:cubicBezTo>
                  <a:cubicBezTo>
                    <a:pt x="f26" y="f27"/>
                    <a:pt x="f28" y="f29"/>
                    <a:pt x="f30" y="f31"/>
                  </a:cubicBezTo>
                  <a:lnTo>
                    <a:pt x="f32" y="f7"/>
                  </a:lnTo>
                  <a:lnTo>
                    <a:pt x="f33" y="f31"/>
                  </a:lnTo>
                  <a:cubicBezTo>
                    <a:pt x="f34" y="f29"/>
                    <a:pt x="f35" y="f27"/>
                    <a:pt x="f36" y="f25"/>
                  </a:cubicBezTo>
                  <a:cubicBezTo>
                    <a:pt x="f37" y="f23"/>
                    <a:pt x="f5" y="f21"/>
                    <a:pt x="f5" y="f20"/>
                  </a:cubicBezTo>
                  <a:lnTo>
                    <a:pt x="f5" y="f19"/>
                  </a:lnTo>
                  <a:lnTo>
                    <a:pt x="f5" y="f18"/>
                  </a:lnTo>
                  <a:lnTo>
                    <a:pt x="f5" y="f17"/>
                  </a:lnTo>
                  <a:lnTo>
                    <a:pt x="f5" y="f16"/>
                  </a:lnTo>
                  <a:lnTo>
                    <a:pt x="f5" y="f15"/>
                  </a:lnTo>
                  <a:cubicBezTo>
                    <a:pt x="f5" y="f14"/>
                    <a:pt x="f38" y="f13"/>
                    <a:pt x="f39" y="f11"/>
                  </a:cubicBezTo>
                  <a:close/>
                </a:path>
              </a:pathLst>
            </a:custGeom>
            <a:solidFill>
              <a:srgbClr val="B5A2B5">
                <a:alpha val="1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oudy Old Style"/>
              </a:endParaRPr>
            </a:p>
          </p:txBody>
        </p:sp>
        <p:sp>
          <p:nvSpPr>
            <p:cNvPr id="4" name="Freeform: Shape 8">
              <a:extLst>
                <a:ext uri="{FF2B5EF4-FFF2-40B4-BE49-F238E27FC236}">
                  <a16:creationId xmlns:a16="http://schemas.microsoft.com/office/drawing/2014/main" id="{8E09C2E4-B53B-9EEF-1551-09F62787D5EC}"/>
                </a:ext>
              </a:extLst>
            </p:cNvPr>
            <p:cNvSpPr/>
            <p:nvPr/>
          </p:nvSpPr>
          <p:spPr>
            <a:xfrm>
              <a:off x="10597155" y="1907346"/>
              <a:ext cx="1594841" cy="3044129"/>
            </a:xfrm>
            <a:custGeom>
              <a:avLst/>
              <a:gdLst>
                <a:gd name="f0" fmla="val 10800000"/>
                <a:gd name="f1" fmla="val 5400000"/>
                <a:gd name="f2" fmla="val 180"/>
                <a:gd name="f3" fmla="val w"/>
                <a:gd name="f4" fmla="val h"/>
                <a:gd name="f5" fmla="val 0"/>
                <a:gd name="f6" fmla="val 1594846"/>
                <a:gd name="f7" fmla="val 3044131"/>
                <a:gd name="f8" fmla="val 1126749"/>
                <a:gd name="f9" fmla="val 1225438"/>
                <a:gd name="f10" fmla="val 86525"/>
                <a:gd name="f11" fmla="val 1286615"/>
                <a:gd name="f12" fmla="val 133801"/>
                <a:gd name="f13" fmla="val 1349732"/>
                <a:gd name="f14" fmla="val 172514"/>
                <a:gd name="f15" fmla="val 1413279"/>
                <a:gd name="f16" fmla="val 205892"/>
                <a:gd name="f17" fmla="val 289191"/>
                <a:gd name="f18" fmla="val 2754939"/>
                <a:gd name="f19" fmla="val 1413277"/>
                <a:gd name="f20" fmla="val 2838239"/>
                <a:gd name="f21" fmla="val 1349730"/>
                <a:gd name="f22" fmla="val 2871617"/>
                <a:gd name="f23" fmla="val 1286613"/>
                <a:gd name="f24" fmla="val 2910330"/>
                <a:gd name="f25" fmla="val 1225436"/>
                <a:gd name="f26" fmla="val 2957606"/>
                <a:gd name="f27" fmla="val 1123061"/>
                <a:gd name="f28" fmla="val 1024372"/>
                <a:gd name="f29" fmla="val 779664"/>
                <a:gd name="f30" fmla="val 2768501"/>
                <a:gd name="f31" fmla="val 503910"/>
                <a:gd name="f32" fmla="val 2716412"/>
                <a:gd name="f33" fmla="val 293828"/>
                <a:gd name="f34" fmla="val 2594699"/>
                <a:gd name="f35" fmla="val 91820"/>
                <a:gd name="f36" fmla="val 2453447"/>
                <a:gd name="f37" fmla="val 2291454"/>
                <a:gd name="f38" fmla="val 1967812"/>
                <a:gd name="f39" fmla="val 1807917"/>
                <a:gd name="f40" fmla="val 1598212"/>
                <a:gd name="f41" fmla="val 1445920"/>
                <a:gd name="f42" fmla="val 1172210"/>
                <a:gd name="f43" fmla="val 1076320"/>
                <a:gd name="f44" fmla="val 752678"/>
                <a:gd name="f45" fmla="val 91821"/>
                <a:gd name="f46" fmla="val 590684"/>
                <a:gd name="f47" fmla="val 293829"/>
                <a:gd name="f48" fmla="val 449433"/>
                <a:gd name="f49" fmla="val 503912"/>
                <a:gd name="f50" fmla="val 327719"/>
                <a:gd name="f51" fmla="val 779665"/>
                <a:gd name="f52" fmla="val 275630"/>
                <a:gd name="f53" fmla="val 1024374"/>
                <a:gd name="f54" fmla="+- 0 0 -90"/>
                <a:gd name="f55" fmla="*/ f3 1 1594846"/>
                <a:gd name="f56" fmla="*/ f4 1 3044131"/>
                <a:gd name="f57" fmla="+- f7 0 f5"/>
                <a:gd name="f58" fmla="+- f6 0 f5"/>
                <a:gd name="f59" fmla="*/ f54 f0 1"/>
                <a:gd name="f60" fmla="*/ f58 1 1594846"/>
                <a:gd name="f61" fmla="*/ f57 1 3044131"/>
                <a:gd name="f62" fmla="*/ 1126749 f58 1"/>
                <a:gd name="f63" fmla="*/ 0 f57 1"/>
                <a:gd name="f64" fmla="*/ 1225438 f58 1"/>
                <a:gd name="f65" fmla="*/ 86525 f57 1"/>
                <a:gd name="f66" fmla="*/ 1413279 f58 1"/>
                <a:gd name="f67" fmla="*/ 205892 f57 1"/>
                <a:gd name="f68" fmla="*/ 1594846 f58 1"/>
                <a:gd name="f69" fmla="*/ 289191 f57 1"/>
                <a:gd name="f70" fmla="*/ 2754939 f57 1"/>
                <a:gd name="f71" fmla="*/ 1413277 f58 1"/>
                <a:gd name="f72" fmla="*/ 2838239 f57 1"/>
                <a:gd name="f73" fmla="*/ 1225436 f58 1"/>
                <a:gd name="f74" fmla="*/ 2957606 f57 1"/>
                <a:gd name="f75" fmla="*/ 1123061 f58 1"/>
                <a:gd name="f76" fmla="*/ 3044131 f57 1"/>
                <a:gd name="f77" fmla="*/ 1024372 f58 1"/>
                <a:gd name="f78" fmla="*/ 293828 f58 1"/>
                <a:gd name="f79" fmla="*/ 2594699 f57 1"/>
                <a:gd name="f80" fmla="*/ 0 f58 1"/>
                <a:gd name="f81" fmla="*/ 1967812 f57 1"/>
                <a:gd name="f82" fmla="*/ 1807917 f57 1"/>
                <a:gd name="f83" fmla="*/ 1598212 f57 1"/>
                <a:gd name="f84" fmla="*/ 1445920 f57 1"/>
                <a:gd name="f85" fmla="*/ 1172210 f57 1"/>
                <a:gd name="f86" fmla="*/ 1076320 f57 1"/>
                <a:gd name="f87" fmla="*/ 293829 f58 1"/>
                <a:gd name="f88" fmla="*/ 449433 f57 1"/>
                <a:gd name="f89" fmla="*/ 1024374 f58 1"/>
                <a:gd name="f90" fmla="*/ f59 1 f2"/>
                <a:gd name="f91" fmla="*/ f62 1 1594846"/>
                <a:gd name="f92" fmla="*/ f63 1 3044131"/>
                <a:gd name="f93" fmla="*/ f64 1 1594846"/>
                <a:gd name="f94" fmla="*/ f65 1 3044131"/>
                <a:gd name="f95" fmla="*/ f66 1 1594846"/>
                <a:gd name="f96" fmla="*/ f67 1 3044131"/>
                <a:gd name="f97" fmla="*/ f68 1 1594846"/>
                <a:gd name="f98" fmla="*/ f69 1 3044131"/>
                <a:gd name="f99" fmla="*/ f70 1 3044131"/>
                <a:gd name="f100" fmla="*/ f71 1 1594846"/>
                <a:gd name="f101" fmla="*/ f72 1 3044131"/>
                <a:gd name="f102" fmla="*/ f73 1 1594846"/>
                <a:gd name="f103" fmla="*/ f74 1 3044131"/>
                <a:gd name="f104" fmla="*/ f75 1 1594846"/>
                <a:gd name="f105" fmla="*/ f76 1 3044131"/>
                <a:gd name="f106" fmla="*/ f77 1 1594846"/>
                <a:gd name="f107" fmla="*/ f78 1 1594846"/>
                <a:gd name="f108" fmla="*/ f79 1 3044131"/>
                <a:gd name="f109" fmla="*/ f80 1 1594846"/>
                <a:gd name="f110" fmla="*/ f81 1 3044131"/>
                <a:gd name="f111" fmla="*/ f82 1 3044131"/>
                <a:gd name="f112" fmla="*/ f83 1 3044131"/>
                <a:gd name="f113" fmla="*/ f84 1 3044131"/>
                <a:gd name="f114" fmla="*/ f85 1 3044131"/>
                <a:gd name="f115" fmla="*/ f86 1 3044131"/>
                <a:gd name="f116" fmla="*/ f87 1 1594846"/>
                <a:gd name="f117" fmla="*/ f88 1 3044131"/>
                <a:gd name="f118" fmla="*/ f89 1 1594846"/>
                <a:gd name="f119" fmla="*/ f5 1 f60"/>
                <a:gd name="f120" fmla="*/ f6 1 f60"/>
                <a:gd name="f121" fmla="*/ f5 1 f61"/>
                <a:gd name="f122" fmla="*/ f7 1 f61"/>
                <a:gd name="f123" fmla="+- f90 0 f1"/>
                <a:gd name="f124" fmla="*/ f91 1 f60"/>
                <a:gd name="f125" fmla="*/ f92 1 f61"/>
                <a:gd name="f126" fmla="*/ f93 1 f60"/>
                <a:gd name="f127" fmla="*/ f94 1 f61"/>
                <a:gd name="f128" fmla="*/ f95 1 f60"/>
                <a:gd name="f129" fmla="*/ f96 1 f61"/>
                <a:gd name="f130" fmla="*/ f97 1 f60"/>
                <a:gd name="f131" fmla="*/ f98 1 f61"/>
                <a:gd name="f132" fmla="*/ f99 1 f61"/>
                <a:gd name="f133" fmla="*/ f100 1 f60"/>
                <a:gd name="f134" fmla="*/ f101 1 f61"/>
                <a:gd name="f135" fmla="*/ f102 1 f60"/>
                <a:gd name="f136" fmla="*/ f103 1 f61"/>
                <a:gd name="f137" fmla="*/ f104 1 f60"/>
                <a:gd name="f138" fmla="*/ f105 1 f61"/>
                <a:gd name="f139" fmla="*/ f106 1 f60"/>
                <a:gd name="f140" fmla="*/ f107 1 f60"/>
                <a:gd name="f141" fmla="*/ f108 1 f61"/>
                <a:gd name="f142" fmla="*/ f109 1 f60"/>
                <a:gd name="f143" fmla="*/ f110 1 f61"/>
                <a:gd name="f144" fmla="*/ f111 1 f61"/>
                <a:gd name="f145" fmla="*/ f112 1 f61"/>
                <a:gd name="f146" fmla="*/ f113 1 f61"/>
                <a:gd name="f147" fmla="*/ f114 1 f61"/>
                <a:gd name="f148" fmla="*/ f115 1 f61"/>
                <a:gd name="f149" fmla="*/ f116 1 f60"/>
                <a:gd name="f150" fmla="*/ f117 1 f61"/>
                <a:gd name="f151" fmla="*/ f118 1 f60"/>
                <a:gd name="f152" fmla="*/ f119 f55 1"/>
                <a:gd name="f153" fmla="*/ f120 f55 1"/>
                <a:gd name="f154" fmla="*/ f122 f56 1"/>
                <a:gd name="f155" fmla="*/ f121 f56 1"/>
                <a:gd name="f156" fmla="*/ f124 f55 1"/>
                <a:gd name="f157" fmla="*/ f125 f56 1"/>
                <a:gd name="f158" fmla="*/ f126 f55 1"/>
                <a:gd name="f159" fmla="*/ f127 f56 1"/>
                <a:gd name="f160" fmla="*/ f128 f55 1"/>
                <a:gd name="f161" fmla="*/ f129 f56 1"/>
                <a:gd name="f162" fmla="*/ f130 f55 1"/>
                <a:gd name="f163" fmla="*/ f131 f56 1"/>
                <a:gd name="f164" fmla="*/ f132 f56 1"/>
                <a:gd name="f165" fmla="*/ f133 f55 1"/>
                <a:gd name="f166" fmla="*/ f134 f56 1"/>
                <a:gd name="f167" fmla="*/ f135 f55 1"/>
                <a:gd name="f168" fmla="*/ f136 f56 1"/>
                <a:gd name="f169" fmla="*/ f137 f55 1"/>
                <a:gd name="f170" fmla="*/ f138 f56 1"/>
                <a:gd name="f171" fmla="*/ f139 f55 1"/>
                <a:gd name="f172" fmla="*/ f140 f55 1"/>
                <a:gd name="f173" fmla="*/ f141 f56 1"/>
                <a:gd name="f174" fmla="*/ f142 f55 1"/>
                <a:gd name="f175" fmla="*/ f143 f56 1"/>
                <a:gd name="f176" fmla="*/ f144 f56 1"/>
                <a:gd name="f177" fmla="*/ f145 f56 1"/>
                <a:gd name="f178" fmla="*/ f146 f56 1"/>
                <a:gd name="f179" fmla="*/ f147 f56 1"/>
                <a:gd name="f180" fmla="*/ f148 f56 1"/>
                <a:gd name="f181" fmla="*/ f149 f55 1"/>
                <a:gd name="f182" fmla="*/ f150 f56 1"/>
                <a:gd name="f183" fmla="*/ f151 f55 1"/>
              </a:gdLst>
              <a:ahLst/>
              <a:cxnLst>
                <a:cxn ang="3cd4">
                  <a:pos x="hc" y="t"/>
                </a:cxn>
                <a:cxn ang="0">
                  <a:pos x="r" y="vc"/>
                </a:cxn>
                <a:cxn ang="cd4">
                  <a:pos x="hc" y="b"/>
                </a:cxn>
                <a:cxn ang="cd2">
                  <a:pos x="l" y="vc"/>
                </a:cxn>
                <a:cxn ang="f123">
                  <a:pos x="f156" y="f157"/>
                </a:cxn>
                <a:cxn ang="f123">
                  <a:pos x="f158" y="f159"/>
                </a:cxn>
                <a:cxn ang="f123">
                  <a:pos x="f160" y="f161"/>
                </a:cxn>
                <a:cxn ang="f123">
                  <a:pos x="f162" y="f163"/>
                </a:cxn>
                <a:cxn ang="f123">
                  <a:pos x="f162" y="f164"/>
                </a:cxn>
                <a:cxn ang="f123">
                  <a:pos x="f165" y="f166"/>
                </a:cxn>
                <a:cxn ang="f123">
                  <a:pos x="f167" y="f168"/>
                </a:cxn>
                <a:cxn ang="f123">
                  <a:pos x="f169" y="f170"/>
                </a:cxn>
                <a:cxn ang="f123">
                  <a:pos x="f171" y="f168"/>
                </a:cxn>
                <a:cxn ang="f123">
                  <a:pos x="f172" y="f173"/>
                </a:cxn>
                <a:cxn ang="f123">
                  <a:pos x="f174" y="f175"/>
                </a:cxn>
                <a:cxn ang="f123">
                  <a:pos x="f174" y="f176"/>
                </a:cxn>
                <a:cxn ang="f123">
                  <a:pos x="f174" y="f177"/>
                </a:cxn>
                <a:cxn ang="f123">
                  <a:pos x="f174" y="f178"/>
                </a:cxn>
                <a:cxn ang="f123">
                  <a:pos x="f174" y="f179"/>
                </a:cxn>
                <a:cxn ang="f123">
                  <a:pos x="f174" y="f180"/>
                </a:cxn>
                <a:cxn ang="f123">
                  <a:pos x="f181" y="f182"/>
                </a:cxn>
                <a:cxn ang="f123">
                  <a:pos x="f183" y="f159"/>
                </a:cxn>
              </a:cxnLst>
              <a:rect l="f152" t="f155" r="f153" b="f154"/>
              <a:pathLst>
                <a:path w="1594846" h="3044131">
                  <a:moveTo>
                    <a:pt x="f8" y="f5"/>
                  </a:moveTo>
                  <a:lnTo>
                    <a:pt x="f9" y="f10"/>
                  </a:lnTo>
                  <a:cubicBezTo>
                    <a:pt x="f11" y="f12"/>
                    <a:pt x="f13" y="f14"/>
                    <a:pt x="f15" y="f16"/>
                  </a:cubicBezTo>
                  <a:lnTo>
                    <a:pt x="f6" y="f17"/>
                  </a:lnTo>
                  <a:lnTo>
                    <a:pt x="f6" y="f18"/>
                  </a:lnTo>
                  <a:lnTo>
                    <a:pt x="f19" y="f20"/>
                  </a:lnTo>
                  <a:cubicBezTo>
                    <a:pt x="f21" y="f22"/>
                    <a:pt x="f23" y="f24"/>
                    <a:pt x="f25" y="f26"/>
                  </a:cubicBezTo>
                  <a:lnTo>
                    <a:pt x="f27" y="f7"/>
                  </a:lnTo>
                  <a:lnTo>
                    <a:pt x="f28" y="f26"/>
                  </a:lnTo>
                  <a:cubicBezTo>
                    <a:pt x="f29" y="f30"/>
                    <a:pt x="f31" y="f32"/>
                    <a:pt x="f33" y="f34"/>
                  </a:cubicBezTo>
                  <a:cubicBezTo>
                    <a:pt x="f35" y="f36"/>
                    <a:pt x="f5" y="f37"/>
                    <a:pt x="f5" y="f38"/>
                  </a:cubicBezTo>
                  <a:lnTo>
                    <a:pt x="f5" y="f39"/>
                  </a:lnTo>
                  <a:lnTo>
                    <a:pt x="f5" y="f40"/>
                  </a:lnTo>
                  <a:lnTo>
                    <a:pt x="f5" y="f41"/>
                  </a:lnTo>
                  <a:lnTo>
                    <a:pt x="f5" y="f42"/>
                  </a:lnTo>
                  <a:lnTo>
                    <a:pt x="f5" y="f43"/>
                  </a:lnTo>
                  <a:cubicBezTo>
                    <a:pt x="f5" y="f44"/>
                    <a:pt x="f45" y="f46"/>
                    <a:pt x="f47" y="f48"/>
                  </a:cubicBezTo>
                  <a:cubicBezTo>
                    <a:pt x="f49" y="f50"/>
                    <a:pt x="f51" y="f52"/>
                    <a:pt x="f53" y="f10"/>
                  </a:cubicBezTo>
                  <a:close/>
                </a:path>
              </a:pathLst>
            </a:custGeom>
            <a:solidFill>
              <a:srgbClr val="B5A2B5">
                <a:alpha val="1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oudy Old Style"/>
              </a:endParaRPr>
            </a:p>
          </p:txBody>
        </p:sp>
        <p:sp>
          <p:nvSpPr>
            <p:cNvPr id="5" name="Freeform: Shape 9">
              <a:extLst>
                <a:ext uri="{FF2B5EF4-FFF2-40B4-BE49-F238E27FC236}">
                  <a16:creationId xmlns:a16="http://schemas.microsoft.com/office/drawing/2014/main" id="{A3EDA33D-9A0E-175F-9A55-41E1AFB01735}"/>
                </a:ext>
              </a:extLst>
            </p:cNvPr>
            <p:cNvSpPr/>
            <p:nvPr/>
          </p:nvSpPr>
          <p:spPr>
            <a:xfrm>
              <a:off x="9265697" y="7626"/>
              <a:ext cx="2372218" cy="2371962"/>
            </a:xfrm>
            <a:custGeom>
              <a:avLst/>
              <a:gdLst>
                <a:gd name="f0" fmla="val 10800000"/>
                <a:gd name="f1" fmla="val 5400000"/>
                <a:gd name="f2" fmla="val 180"/>
                <a:gd name="f3" fmla="val w"/>
                <a:gd name="f4" fmla="val h"/>
                <a:gd name="f5" fmla="val 0"/>
                <a:gd name="f6" fmla="val 4282900"/>
                <a:gd name="f7" fmla="val 4282434"/>
                <a:gd name="f8" fmla="val 4213242"/>
                <a:gd name="f9" fmla="val 4294511"/>
                <a:gd name="f10" fmla="val 306972"/>
                <a:gd name="f11" fmla="val 4271290"/>
                <a:gd name="f12" fmla="val 481595"/>
                <a:gd name="f13" fmla="val 718910"/>
                <a:gd name="f14" fmla="val 1239964"/>
                <a:gd name="f15" fmla="val 1529878"/>
                <a:gd name="f16" fmla="val 1929088"/>
                <a:gd name="f17" fmla="val 2233475"/>
                <a:gd name="f18" fmla="val 2849584"/>
                <a:gd name="f19" fmla="val 4108103"/>
                <a:gd name="f20" fmla="val 3157966"/>
                <a:gd name="f21" fmla="val 3723546"/>
                <a:gd name="f22" fmla="val 3426862"/>
                <a:gd name="f23" fmla="val 3323617"/>
                <a:gd name="f24" fmla="val 3658565"/>
                <a:gd name="f25" fmla="val 2798672"/>
                <a:gd name="f26" fmla="val 3757725"/>
                <a:gd name="f27" fmla="val 2332829"/>
                <a:gd name="f28" fmla="val 4117718"/>
                <a:gd name="f29" fmla="val 2137940"/>
                <a:gd name="f30" fmla="val 1950069"/>
                <a:gd name="f31" fmla="val 1484225"/>
                <a:gd name="f32" fmla="val 959280"/>
                <a:gd name="f33" fmla="val 559353"/>
                <a:gd name="f34" fmla="val 174796"/>
                <a:gd name="f35" fmla="val 536366"/>
                <a:gd name="f36" fmla="val 10713"/>
                <a:gd name="f37" fmla="val 417185"/>
                <a:gd name="f38" fmla="val 19813"/>
                <a:gd name="f39" fmla="val 133066"/>
                <a:gd name="f40" fmla="val 64279"/>
                <a:gd name="f41" fmla="val 3825"/>
                <a:gd name="f42" fmla="+- 0 0 -90"/>
                <a:gd name="f43" fmla="*/ f3 1 4282900"/>
                <a:gd name="f44" fmla="*/ f4 1 4282434"/>
                <a:gd name="f45" fmla="+- f7 0 f5"/>
                <a:gd name="f46" fmla="+- f6 0 f5"/>
                <a:gd name="f47" fmla="*/ f42 f0 1"/>
                <a:gd name="f48" fmla="*/ f46 1 4282900"/>
                <a:gd name="f49" fmla="*/ f45 1 4282434"/>
                <a:gd name="f50" fmla="*/ 3723546 f46 1"/>
                <a:gd name="f51" fmla="*/ 4282900 f46 1"/>
                <a:gd name="f52" fmla="*/ 2332829 f46 1"/>
                <a:gd name="f53" fmla="*/ 2137940 f46 1"/>
                <a:gd name="f54" fmla="*/ 1950069 f46 1"/>
                <a:gd name="f55" fmla="*/ 559353 f46 1"/>
                <a:gd name="f56" fmla="*/ 0 f46 1"/>
                <a:gd name="f57" fmla="*/ 4213242 f46 1"/>
                <a:gd name="f58" fmla="*/ 64279 f46 1"/>
                <a:gd name="f59" fmla="*/ 0 f45 1"/>
                <a:gd name="f60" fmla="*/ 718910 f45 1"/>
                <a:gd name="f61" fmla="*/ 1239964 f45 1"/>
                <a:gd name="f62" fmla="*/ 1529878 f45 1"/>
                <a:gd name="f63" fmla="*/ 1929088 f45 1"/>
                <a:gd name="f64" fmla="*/ 2233475 f45 1"/>
                <a:gd name="f65" fmla="*/ 3426862 f45 1"/>
                <a:gd name="f66" fmla="*/ 4117718 f45 1"/>
                <a:gd name="f67" fmla="*/ 4282434 f45 1"/>
                <a:gd name="f68" fmla="*/ 536366 f45 1"/>
                <a:gd name="f69" fmla="*/ 3825 f45 1"/>
                <a:gd name="f70" fmla="*/ f47 1 f2"/>
                <a:gd name="f71" fmla="*/ f50 1 4282900"/>
                <a:gd name="f72" fmla="*/ f51 1 4282900"/>
                <a:gd name="f73" fmla="*/ f52 1 4282900"/>
                <a:gd name="f74" fmla="*/ f53 1 4282900"/>
                <a:gd name="f75" fmla="*/ f54 1 4282900"/>
                <a:gd name="f76" fmla="*/ f55 1 4282900"/>
                <a:gd name="f77" fmla="*/ f56 1 4282900"/>
                <a:gd name="f78" fmla="*/ f57 1 4282900"/>
                <a:gd name="f79" fmla="*/ f58 1 4282900"/>
                <a:gd name="f80" fmla="*/ f59 1 4282434"/>
                <a:gd name="f81" fmla="*/ f60 1 4282434"/>
                <a:gd name="f82" fmla="*/ f61 1 4282434"/>
                <a:gd name="f83" fmla="*/ f62 1 4282434"/>
                <a:gd name="f84" fmla="*/ f63 1 4282434"/>
                <a:gd name="f85" fmla="*/ f64 1 4282434"/>
                <a:gd name="f86" fmla="*/ f65 1 4282434"/>
                <a:gd name="f87" fmla="*/ f66 1 4282434"/>
                <a:gd name="f88" fmla="*/ f67 1 4282434"/>
                <a:gd name="f89" fmla="*/ f68 1 4282434"/>
                <a:gd name="f90" fmla="*/ f69 1 4282434"/>
                <a:gd name="f91" fmla="*/ f5 1 f48"/>
                <a:gd name="f92" fmla="*/ f6 1 f48"/>
                <a:gd name="f93" fmla="*/ f5 1 f49"/>
                <a:gd name="f94" fmla="*/ f7 1 f49"/>
                <a:gd name="f95" fmla="+- f70 0 f1"/>
                <a:gd name="f96" fmla="*/ f78 1 f48"/>
                <a:gd name="f97" fmla="*/ f80 1 f49"/>
                <a:gd name="f98" fmla="*/ f72 1 f48"/>
                <a:gd name="f99" fmla="*/ f81 1 f49"/>
                <a:gd name="f100" fmla="*/ f82 1 f49"/>
                <a:gd name="f101" fmla="*/ f83 1 f49"/>
                <a:gd name="f102" fmla="*/ f84 1 f49"/>
                <a:gd name="f103" fmla="*/ f85 1 f49"/>
                <a:gd name="f104" fmla="*/ f71 1 f48"/>
                <a:gd name="f105" fmla="*/ f86 1 f49"/>
                <a:gd name="f106" fmla="*/ f73 1 f48"/>
                <a:gd name="f107" fmla="*/ f87 1 f49"/>
                <a:gd name="f108" fmla="*/ f74 1 f48"/>
                <a:gd name="f109" fmla="*/ f88 1 f49"/>
                <a:gd name="f110" fmla="*/ f75 1 f48"/>
                <a:gd name="f111" fmla="*/ f76 1 f48"/>
                <a:gd name="f112" fmla="*/ f77 1 f48"/>
                <a:gd name="f113" fmla="*/ f89 1 f49"/>
                <a:gd name="f114" fmla="*/ f79 1 f48"/>
                <a:gd name="f115" fmla="*/ f90 1 f49"/>
                <a:gd name="f116" fmla="*/ f91 f43 1"/>
                <a:gd name="f117" fmla="*/ f92 f43 1"/>
                <a:gd name="f118" fmla="*/ f94 f44 1"/>
                <a:gd name="f119" fmla="*/ f93 f44 1"/>
                <a:gd name="f120" fmla="*/ f96 f43 1"/>
                <a:gd name="f121" fmla="*/ f97 f44 1"/>
                <a:gd name="f122" fmla="*/ f98 f43 1"/>
                <a:gd name="f123" fmla="*/ f99 f44 1"/>
                <a:gd name="f124" fmla="*/ f100 f44 1"/>
                <a:gd name="f125" fmla="*/ f101 f44 1"/>
                <a:gd name="f126" fmla="*/ f102 f44 1"/>
                <a:gd name="f127" fmla="*/ f103 f44 1"/>
                <a:gd name="f128" fmla="*/ f104 f43 1"/>
                <a:gd name="f129" fmla="*/ f105 f44 1"/>
                <a:gd name="f130" fmla="*/ f106 f43 1"/>
                <a:gd name="f131" fmla="*/ f107 f44 1"/>
                <a:gd name="f132" fmla="*/ f108 f43 1"/>
                <a:gd name="f133" fmla="*/ f109 f44 1"/>
                <a:gd name="f134" fmla="*/ f110 f43 1"/>
                <a:gd name="f135" fmla="*/ f111 f43 1"/>
                <a:gd name="f136" fmla="*/ f112 f43 1"/>
                <a:gd name="f137" fmla="*/ f113 f44 1"/>
                <a:gd name="f138" fmla="*/ f114 f43 1"/>
                <a:gd name="f139" fmla="*/ f115 f44 1"/>
              </a:gdLst>
              <a:ahLst/>
              <a:cxnLst>
                <a:cxn ang="3cd4">
                  <a:pos x="hc" y="t"/>
                </a:cxn>
                <a:cxn ang="0">
                  <a:pos x="r" y="vc"/>
                </a:cxn>
                <a:cxn ang="cd4">
                  <a:pos x="hc" y="b"/>
                </a:cxn>
                <a:cxn ang="cd2">
                  <a:pos x="l" y="vc"/>
                </a:cxn>
                <a:cxn ang="f95">
                  <a:pos x="f120" y="f121"/>
                </a:cxn>
                <a:cxn ang="f95">
                  <a:pos x="f122" y="f123"/>
                </a:cxn>
                <a:cxn ang="f95">
                  <a:pos x="f122" y="f124"/>
                </a:cxn>
                <a:cxn ang="f95">
                  <a:pos x="f122" y="f125"/>
                </a:cxn>
                <a:cxn ang="f95">
                  <a:pos x="f122" y="f126"/>
                </a:cxn>
                <a:cxn ang="f95">
                  <a:pos x="f122" y="f127"/>
                </a:cxn>
                <a:cxn ang="f95">
                  <a:pos x="f128" y="f129"/>
                </a:cxn>
                <a:cxn ang="f95">
                  <a:pos x="f130" y="f131"/>
                </a:cxn>
                <a:cxn ang="f95">
                  <a:pos x="f132" y="f133"/>
                </a:cxn>
                <a:cxn ang="f95">
                  <a:pos x="f134" y="f131"/>
                </a:cxn>
                <a:cxn ang="f95">
                  <a:pos x="f135" y="f129"/>
                </a:cxn>
                <a:cxn ang="f95">
                  <a:pos x="f136" y="f127"/>
                </a:cxn>
                <a:cxn ang="f95">
                  <a:pos x="f136" y="f126"/>
                </a:cxn>
                <a:cxn ang="f95">
                  <a:pos x="f136" y="f125"/>
                </a:cxn>
                <a:cxn ang="f95">
                  <a:pos x="f136" y="f124"/>
                </a:cxn>
                <a:cxn ang="f95">
                  <a:pos x="f136" y="f123"/>
                </a:cxn>
                <a:cxn ang="f95">
                  <a:pos x="f136" y="f137"/>
                </a:cxn>
                <a:cxn ang="f95">
                  <a:pos x="f138" y="f139"/>
                </a:cxn>
              </a:cxnLst>
              <a:rect l="f116" t="f119" r="f117" b="f118"/>
              <a:pathLst>
                <a:path w="4282900" h="4282434">
                  <a:moveTo>
                    <a:pt x="f8" y="f5"/>
                  </a:moveTo>
                  <a:cubicBezTo>
                    <a:pt x="f9" y="f10"/>
                    <a:pt x="f11" y="f12"/>
                    <a:pt x="f6" y="f13"/>
                  </a:cubicBezTo>
                  <a:lnTo>
                    <a:pt x="f6" y="f14"/>
                  </a:lnTo>
                  <a:lnTo>
                    <a:pt x="f6" y="f15"/>
                  </a:lnTo>
                  <a:lnTo>
                    <a:pt x="f6" y="f16"/>
                  </a:lnTo>
                  <a:lnTo>
                    <a:pt x="f6" y="f17"/>
                  </a:lnTo>
                  <a:cubicBezTo>
                    <a:pt x="f6" y="f18"/>
                    <a:pt x="f19" y="f20"/>
                    <a:pt x="f21" y="f22"/>
                  </a:cubicBezTo>
                  <a:cubicBezTo>
                    <a:pt x="f23" y="f24"/>
                    <a:pt x="f25" y="f26"/>
                    <a:pt x="f27" y="f28"/>
                  </a:cubicBezTo>
                  <a:lnTo>
                    <a:pt x="f29" y="f7"/>
                  </a:lnTo>
                  <a:lnTo>
                    <a:pt x="f30" y="f28"/>
                  </a:lnTo>
                  <a:cubicBezTo>
                    <a:pt x="f31" y="f26"/>
                    <a:pt x="f32" y="f24"/>
                    <a:pt x="f33" y="f22"/>
                  </a:cubicBezTo>
                  <a:cubicBezTo>
                    <a:pt x="f34" y="f20"/>
                    <a:pt x="f5" y="f18"/>
                    <a:pt x="f5" y="f17"/>
                  </a:cubicBezTo>
                  <a:lnTo>
                    <a:pt x="f5" y="f16"/>
                  </a:lnTo>
                  <a:lnTo>
                    <a:pt x="f5" y="f15"/>
                  </a:lnTo>
                  <a:lnTo>
                    <a:pt x="f5" y="f14"/>
                  </a:lnTo>
                  <a:lnTo>
                    <a:pt x="f5" y="f13"/>
                  </a:lnTo>
                  <a:lnTo>
                    <a:pt x="f5" y="f35"/>
                  </a:lnTo>
                  <a:cubicBezTo>
                    <a:pt x="f36" y="f37"/>
                    <a:pt x="f38" y="f39"/>
                    <a:pt x="f40" y="f41"/>
                  </a:cubicBezTo>
                </a:path>
              </a:pathLst>
            </a:custGeom>
            <a:noFill/>
            <a:ln w="25402" cap="rnd">
              <a:solidFill>
                <a:srgbClr val="B5A2B5">
                  <a:alpha val="65000"/>
                </a:srgbClr>
              </a:solidFill>
              <a:custDash>
                <a:ds d="300000" sp="0"/>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oudy Old Style"/>
              </a:endParaRPr>
            </a:p>
          </p:txBody>
        </p:sp>
        <p:sp>
          <p:nvSpPr>
            <p:cNvPr id="6" name="Freeform: Shape 10">
              <a:extLst>
                <a:ext uri="{FF2B5EF4-FFF2-40B4-BE49-F238E27FC236}">
                  <a16:creationId xmlns:a16="http://schemas.microsoft.com/office/drawing/2014/main" id="{522733F6-4941-BCFB-15A9-CF2F6A78E509}"/>
                </a:ext>
              </a:extLst>
            </p:cNvPr>
            <p:cNvSpPr/>
            <p:nvPr/>
          </p:nvSpPr>
          <p:spPr>
            <a:xfrm>
              <a:off x="10536649" y="1823185"/>
              <a:ext cx="1654606" cy="3209754"/>
            </a:xfrm>
            <a:custGeom>
              <a:avLst/>
              <a:gdLst>
                <a:gd name="f0" fmla="val 10800000"/>
                <a:gd name="f1" fmla="val 5400000"/>
                <a:gd name="f2" fmla="val 180"/>
                <a:gd name="f3" fmla="val w"/>
                <a:gd name="f4" fmla="val h"/>
                <a:gd name="f5" fmla="val 0"/>
                <a:gd name="f6" fmla="val 2987296"/>
                <a:gd name="f7" fmla="val 5795027"/>
                <a:gd name="f8" fmla="val 2955049"/>
                <a:gd name="f9" fmla="val 5266109"/>
                <a:gd name="f10" fmla="val 2737194"/>
                <a:gd name="f11" fmla="val 5332489"/>
                <a:gd name="f12" fmla="val 2474819"/>
                <a:gd name="f13" fmla="val 5542158"/>
                <a:gd name="f14" fmla="val 2332829"/>
                <a:gd name="f15" fmla="val 5630311"/>
                <a:gd name="f16" fmla="val 2137940"/>
                <a:gd name="f17" fmla="val 1950069"/>
                <a:gd name="f18" fmla="val 1484225"/>
                <a:gd name="f19" fmla="val 5270318"/>
                <a:gd name="f20" fmla="val 959280"/>
                <a:gd name="f21" fmla="val 5171158"/>
                <a:gd name="f22" fmla="val 559353"/>
                <a:gd name="f23" fmla="val 4939455"/>
                <a:gd name="f24" fmla="val 174796"/>
                <a:gd name="f25" fmla="val 4670559"/>
                <a:gd name="f26" fmla="val 4362177"/>
                <a:gd name="f27" fmla="val 3746068"/>
                <a:gd name="f28" fmla="val 3441681"/>
                <a:gd name="f29" fmla="val 3042471"/>
                <a:gd name="f30" fmla="val 2752557"/>
                <a:gd name="f31" fmla="val 2231503"/>
                <a:gd name="f32" fmla="val 2048959"/>
                <a:gd name="f33" fmla="val 1432851"/>
                <a:gd name="f34" fmla="val 174797"/>
                <a:gd name="f35" fmla="val 1124469"/>
                <a:gd name="f36" fmla="val 559354"/>
                <a:gd name="f37" fmla="val 855573"/>
                <a:gd name="f38" fmla="val 959283"/>
                <a:gd name="f39" fmla="val 623869"/>
                <a:gd name="f40" fmla="val 1484227"/>
                <a:gd name="f41" fmla="val 524709"/>
                <a:gd name="f42" fmla="val 1950071"/>
                <a:gd name="f43" fmla="val 164715"/>
                <a:gd name="f44" fmla="val 2144960"/>
                <a:gd name="f45" fmla="val 2332832"/>
                <a:gd name="f46" fmla="val 2471387"/>
                <a:gd name="f47" fmla="val 252054"/>
                <a:gd name="f48" fmla="val 2755510"/>
                <a:gd name="f49" fmla="val 441908"/>
                <a:gd name="f50" fmla="val 557051"/>
                <a:gd name="f51" fmla="+- 0 0 -90"/>
                <a:gd name="f52" fmla="*/ f3 1 2987296"/>
                <a:gd name="f53" fmla="*/ f4 1 5795027"/>
                <a:gd name="f54" fmla="+- f7 0 f5"/>
                <a:gd name="f55" fmla="+- f6 0 f5"/>
                <a:gd name="f56" fmla="*/ f51 f0 1"/>
                <a:gd name="f57" fmla="*/ f55 1 2987296"/>
                <a:gd name="f58" fmla="*/ f54 1 5795027"/>
                <a:gd name="f59" fmla="*/ 0 f54 1"/>
                <a:gd name="f60" fmla="*/ 164715 f54 1"/>
                <a:gd name="f61" fmla="*/ 855573 f54 1"/>
                <a:gd name="f62" fmla="*/ 2048959 f54 1"/>
                <a:gd name="f63" fmla="*/ 2231503 f54 1"/>
                <a:gd name="f64" fmla="*/ 2752557 f54 1"/>
                <a:gd name="f65" fmla="*/ 3042471 f54 1"/>
                <a:gd name="f66" fmla="*/ 3441681 f54 1"/>
                <a:gd name="f67" fmla="*/ 3746068 f54 1"/>
                <a:gd name="f68" fmla="*/ 4939455 f54 1"/>
                <a:gd name="f69" fmla="*/ 5630311 f54 1"/>
                <a:gd name="f70" fmla="*/ 5795027 f54 1"/>
                <a:gd name="f71" fmla="*/ 5266109 f54 1"/>
                <a:gd name="f72" fmla="*/ 2955049 f55 1"/>
                <a:gd name="f73" fmla="*/ 2332829 f55 1"/>
                <a:gd name="f74" fmla="*/ 2137940 f55 1"/>
                <a:gd name="f75" fmla="*/ 1950069 f55 1"/>
                <a:gd name="f76" fmla="*/ 559353 f55 1"/>
                <a:gd name="f77" fmla="*/ 0 f55 1"/>
                <a:gd name="f78" fmla="*/ 559354 f55 1"/>
                <a:gd name="f79" fmla="*/ 1950071 f55 1"/>
                <a:gd name="f80" fmla="*/ 2144960 f55 1"/>
                <a:gd name="f81" fmla="*/ 2332832 f55 1"/>
                <a:gd name="f82" fmla="*/ 2987296 f55 1"/>
                <a:gd name="f83" fmla="*/ 557051 f54 1"/>
                <a:gd name="f84" fmla="*/ f56 1 f2"/>
                <a:gd name="f85" fmla="*/ f59 1 5795027"/>
                <a:gd name="f86" fmla="*/ f60 1 5795027"/>
                <a:gd name="f87" fmla="*/ f61 1 5795027"/>
                <a:gd name="f88" fmla="*/ f62 1 5795027"/>
                <a:gd name="f89" fmla="*/ f63 1 5795027"/>
                <a:gd name="f90" fmla="*/ f64 1 5795027"/>
                <a:gd name="f91" fmla="*/ f65 1 5795027"/>
                <a:gd name="f92" fmla="*/ f66 1 5795027"/>
                <a:gd name="f93" fmla="*/ f67 1 5795027"/>
                <a:gd name="f94" fmla="*/ f68 1 5795027"/>
                <a:gd name="f95" fmla="*/ f69 1 5795027"/>
                <a:gd name="f96" fmla="*/ f70 1 5795027"/>
                <a:gd name="f97" fmla="*/ f71 1 5795027"/>
                <a:gd name="f98" fmla="*/ f72 1 2987296"/>
                <a:gd name="f99" fmla="*/ f73 1 2987296"/>
                <a:gd name="f100" fmla="*/ f74 1 2987296"/>
                <a:gd name="f101" fmla="*/ f75 1 2987296"/>
                <a:gd name="f102" fmla="*/ f76 1 2987296"/>
                <a:gd name="f103" fmla="*/ f77 1 2987296"/>
                <a:gd name="f104" fmla="*/ f78 1 2987296"/>
                <a:gd name="f105" fmla="*/ f79 1 2987296"/>
                <a:gd name="f106" fmla="*/ f80 1 2987296"/>
                <a:gd name="f107" fmla="*/ f81 1 2987296"/>
                <a:gd name="f108" fmla="*/ f82 1 2987296"/>
                <a:gd name="f109" fmla="*/ f83 1 5795027"/>
                <a:gd name="f110" fmla="*/ f5 1 f57"/>
                <a:gd name="f111" fmla="*/ f6 1 f57"/>
                <a:gd name="f112" fmla="*/ f5 1 f58"/>
                <a:gd name="f113" fmla="*/ f7 1 f58"/>
                <a:gd name="f114" fmla="+- f84 0 f1"/>
                <a:gd name="f115" fmla="*/ f98 1 f57"/>
                <a:gd name="f116" fmla="*/ f97 1 f58"/>
                <a:gd name="f117" fmla="*/ f99 1 f57"/>
                <a:gd name="f118" fmla="*/ f95 1 f58"/>
                <a:gd name="f119" fmla="*/ f100 1 f57"/>
                <a:gd name="f120" fmla="*/ f96 1 f58"/>
                <a:gd name="f121" fmla="*/ f101 1 f57"/>
                <a:gd name="f122" fmla="*/ f102 1 f57"/>
                <a:gd name="f123" fmla="*/ f94 1 f58"/>
                <a:gd name="f124" fmla="*/ f103 1 f57"/>
                <a:gd name="f125" fmla="*/ f93 1 f58"/>
                <a:gd name="f126" fmla="*/ f92 1 f58"/>
                <a:gd name="f127" fmla="*/ f91 1 f58"/>
                <a:gd name="f128" fmla="*/ f90 1 f58"/>
                <a:gd name="f129" fmla="*/ f89 1 f58"/>
                <a:gd name="f130" fmla="*/ f88 1 f58"/>
                <a:gd name="f131" fmla="*/ f104 1 f57"/>
                <a:gd name="f132" fmla="*/ f87 1 f58"/>
                <a:gd name="f133" fmla="*/ f105 1 f57"/>
                <a:gd name="f134" fmla="*/ f86 1 f58"/>
                <a:gd name="f135" fmla="*/ f106 1 f57"/>
                <a:gd name="f136" fmla="*/ f85 1 f58"/>
                <a:gd name="f137" fmla="*/ f107 1 f57"/>
                <a:gd name="f138" fmla="*/ f108 1 f57"/>
                <a:gd name="f139" fmla="*/ f109 1 f58"/>
                <a:gd name="f140" fmla="*/ f110 f52 1"/>
                <a:gd name="f141" fmla="*/ f111 f52 1"/>
                <a:gd name="f142" fmla="*/ f113 f53 1"/>
                <a:gd name="f143" fmla="*/ f112 f53 1"/>
                <a:gd name="f144" fmla="*/ f115 f52 1"/>
                <a:gd name="f145" fmla="*/ f116 f53 1"/>
                <a:gd name="f146" fmla="*/ f117 f52 1"/>
                <a:gd name="f147" fmla="*/ f118 f53 1"/>
                <a:gd name="f148" fmla="*/ f119 f52 1"/>
                <a:gd name="f149" fmla="*/ f120 f53 1"/>
                <a:gd name="f150" fmla="*/ f121 f52 1"/>
                <a:gd name="f151" fmla="*/ f122 f52 1"/>
                <a:gd name="f152" fmla="*/ f123 f53 1"/>
                <a:gd name="f153" fmla="*/ f124 f52 1"/>
                <a:gd name="f154" fmla="*/ f125 f53 1"/>
                <a:gd name="f155" fmla="*/ f126 f53 1"/>
                <a:gd name="f156" fmla="*/ f127 f53 1"/>
                <a:gd name="f157" fmla="*/ f128 f53 1"/>
                <a:gd name="f158" fmla="*/ f129 f53 1"/>
                <a:gd name="f159" fmla="*/ f130 f53 1"/>
                <a:gd name="f160" fmla="*/ f131 f52 1"/>
                <a:gd name="f161" fmla="*/ f132 f53 1"/>
                <a:gd name="f162" fmla="*/ f133 f52 1"/>
                <a:gd name="f163" fmla="*/ f134 f53 1"/>
                <a:gd name="f164" fmla="*/ f135 f52 1"/>
                <a:gd name="f165" fmla="*/ f136 f53 1"/>
                <a:gd name="f166" fmla="*/ f137 f52 1"/>
                <a:gd name="f167" fmla="*/ f138 f52 1"/>
                <a:gd name="f168" fmla="*/ f139 f53 1"/>
              </a:gdLst>
              <a:ahLst/>
              <a:cxnLst>
                <a:cxn ang="3cd4">
                  <a:pos x="hc" y="t"/>
                </a:cxn>
                <a:cxn ang="0">
                  <a:pos x="r" y="vc"/>
                </a:cxn>
                <a:cxn ang="cd4">
                  <a:pos x="hc" y="b"/>
                </a:cxn>
                <a:cxn ang="cd2">
                  <a:pos x="l" y="vc"/>
                </a:cxn>
                <a:cxn ang="f114">
                  <a:pos x="f144" y="f145"/>
                </a:cxn>
                <a:cxn ang="f114">
                  <a:pos x="f146" y="f147"/>
                </a:cxn>
                <a:cxn ang="f114">
                  <a:pos x="f148" y="f149"/>
                </a:cxn>
                <a:cxn ang="f114">
                  <a:pos x="f150" y="f147"/>
                </a:cxn>
                <a:cxn ang="f114">
                  <a:pos x="f151" y="f152"/>
                </a:cxn>
                <a:cxn ang="f114">
                  <a:pos x="f153" y="f154"/>
                </a:cxn>
                <a:cxn ang="f114">
                  <a:pos x="f153" y="f155"/>
                </a:cxn>
                <a:cxn ang="f114">
                  <a:pos x="f153" y="f156"/>
                </a:cxn>
                <a:cxn ang="f114">
                  <a:pos x="f153" y="f157"/>
                </a:cxn>
                <a:cxn ang="f114">
                  <a:pos x="f153" y="f158"/>
                </a:cxn>
                <a:cxn ang="f114">
                  <a:pos x="f153" y="f159"/>
                </a:cxn>
                <a:cxn ang="f114">
                  <a:pos x="f160" y="f161"/>
                </a:cxn>
                <a:cxn ang="f114">
                  <a:pos x="f162" y="f163"/>
                </a:cxn>
                <a:cxn ang="f114">
                  <a:pos x="f164" y="f165"/>
                </a:cxn>
                <a:cxn ang="f114">
                  <a:pos x="f166" y="f163"/>
                </a:cxn>
                <a:cxn ang="f114">
                  <a:pos x="f167" y="f168"/>
                </a:cxn>
              </a:cxnLst>
              <a:rect l="f140" t="f143" r="f141" b="f142"/>
              <a:pathLst>
                <a:path w="2987296" h="5795027">
                  <a:moveTo>
                    <a:pt x="f8" y="f9"/>
                  </a:moveTo>
                  <a:cubicBezTo>
                    <a:pt x="f10" y="f11"/>
                    <a:pt x="f12" y="f13"/>
                    <a:pt x="f14" y="f15"/>
                  </a:cubicBezTo>
                  <a:lnTo>
                    <a:pt x="f16" y="f7"/>
                  </a:lnTo>
                  <a:lnTo>
                    <a:pt x="f17" y="f15"/>
                  </a:lnTo>
                  <a:cubicBezTo>
                    <a:pt x="f18" y="f19"/>
                    <a:pt x="f20" y="f21"/>
                    <a:pt x="f22" y="f23"/>
                  </a:cubicBezTo>
                  <a:cubicBezTo>
                    <a:pt x="f24" y="f25"/>
                    <a:pt x="f5" y="f26"/>
                    <a:pt x="f5" y="f27"/>
                  </a:cubicBezTo>
                  <a:lnTo>
                    <a:pt x="f5" y="f28"/>
                  </a:lnTo>
                  <a:lnTo>
                    <a:pt x="f5" y="f29"/>
                  </a:lnTo>
                  <a:lnTo>
                    <a:pt x="f5" y="f30"/>
                  </a:lnTo>
                  <a:lnTo>
                    <a:pt x="f5" y="f31"/>
                  </a:lnTo>
                  <a:lnTo>
                    <a:pt x="f5" y="f32"/>
                  </a:lnTo>
                  <a:cubicBezTo>
                    <a:pt x="f5" y="f33"/>
                    <a:pt x="f34" y="f35"/>
                    <a:pt x="f36" y="f37"/>
                  </a:cubicBezTo>
                  <a:cubicBezTo>
                    <a:pt x="f38" y="f39"/>
                    <a:pt x="f40" y="f41"/>
                    <a:pt x="f42" y="f43"/>
                  </a:cubicBezTo>
                  <a:lnTo>
                    <a:pt x="f44" y="f5"/>
                  </a:lnTo>
                  <a:lnTo>
                    <a:pt x="f45" y="f43"/>
                  </a:lnTo>
                  <a:cubicBezTo>
                    <a:pt x="f46" y="f47"/>
                    <a:pt x="f48" y="f49"/>
                    <a:pt x="f6" y="f50"/>
                  </a:cubicBezTo>
                </a:path>
              </a:pathLst>
            </a:custGeom>
            <a:noFill/>
            <a:ln w="25402" cap="rnd">
              <a:solidFill>
                <a:srgbClr val="B5A2B5">
                  <a:alpha val="65000"/>
                </a:srgbClr>
              </a:solidFill>
              <a:custDash>
                <a:ds d="300000" sp="0"/>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oudy Old Style"/>
              </a:endParaRPr>
            </a:p>
          </p:txBody>
        </p:sp>
      </p:grpSp>
      <p:sp>
        <p:nvSpPr>
          <p:cNvPr id="7" name="Title Placeholder 1">
            <a:extLst>
              <a:ext uri="{FF2B5EF4-FFF2-40B4-BE49-F238E27FC236}">
                <a16:creationId xmlns:a16="http://schemas.microsoft.com/office/drawing/2014/main" id="{AEB6A8C7-DAAA-199E-C43F-E22331B283B2}"/>
              </a:ext>
            </a:extLst>
          </p:cNvPr>
          <p:cNvSpPr txBox="1">
            <a:spLocks noGrp="1"/>
          </p:cNvSpPr>
          <p:nvPr>
            <p:ph type="title"/>
          </p:nvPr>
        </p:nvSpPr>
        <p:spPr>
          <a:xfrm>
            <a:off x="966740" y="959589"/>
            <a:ext cx="9076325" cy="106427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8" name="Text Placeholder 2">
            <a:extLst>
              <a:ext uri="{FF2B5EF4-FFF2-40B4-BE49-F238E27FC236}">
                <a16:creationId xmlns:a16="http://schemas.microsoft.com/office/drawing/2014/main" id="{98600682-4E50-F978-5825-7486079ABCFE}"/>
              </a:ext>
            </a:extLst>
          </p:cNvPr>
          <p:cNvSpPr txBox="1">
            <a:spLocks noGrp="1"/>
          </p:cNvSpPr>
          <p:nvPr>
            <p:ph type="body" idx="1"/>
          </p:nvPr>
        </p:nvSpPr>
        <p:spPr>
          <a:xfrm>
            <a:off x="966740" y="2248253"/>
            <a:ext cx="9076325" cy="365015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5A2751E5-A084-A1A2-CE3F-1F4339B3679F}"/>
              </a:ext>
            </a:extLst>
          </p:cNvPr>
          <p:cNvSpPr txBox="1">
            <a:spLocks noGrp="1"/>
          </p:cNvSpPr>
          <p:nvPr>
            <p:ph type="dt" sz="half" idx="2"/>
          </p:nvPr>
        </p:nvSpPr>
        <p:spPr>
          <a:xfrm>
            <a:off x="8266971" y="6356351"/>
            <a:ext cx="2960909"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000" b="0" i="0" u="none" strike="noStrike" kern="1200" cap="none" spc="0" baseline="0">
                <a:solidFill>
                  <a:srgbClr val="412E24"/>
                </a:solidFill>
                <a:uFillTx/>
                <a:latin typeface="Goudy Old Style"/>
              </a:defRPr>
            </a:lvl1pPr>
          </a:lstStyle>
          <a:p>
            <a:pPr lvl="0"/>
            <a:fld id="{E92787A4-8B5E-4185-B91B-3C99A8D9B2FA}" type="datetime1">
              <a:rPr lang="en-US"/>
              <a:pPr lvl="0"/>
              <a:t>11/23/2023</a:t>
            </a:fld>
            <a:endParaRPr lang="en-US"/>
          </a:p>
        </p:txBody>
      </p:sp>
      <p:sp>
        <p:nvSpPr>
          <p:cNvPr id="10" name="Footer Placeholder 4">
            <a:extLst>
              <a:ext uri="{FF2B5EF4-FFF2-40B4-BE49-F238E27FC236}">
                <a16:creationId xmlns:a16="http://schemas.microsoft.com/office/drawing/2014/main" id="{6C73C4F7-5D07-3E8F-6F0B-8BEAA6E42B51}"/>
              </a:ext>
            </a:extLst>
          </p:cNvPr>
          <p:cNvSpPr txBox="1">
            <a:spLocks noGrp="1"/>
          </p:cNvSpPr>
          <p:nvPr>
            <p:ph type="ftr" sz="quarter" idx="3"/>
          </p:nvPr>
        </p:nvSpPr>
        <p:spPr>
          <a:xfrm>
            <a:off x="966749" y="501127"/>
            <a:ext cx="3311344"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000" b="0" i="0" u="none" strike="noStrike" kern="1200" cap="none" spc="0" baseline="0">
                <a:solidFill>
                  <a:srgbClr val="412E24"/>
                </a:solidFill>
                <a:uFillTx/>
                <a:latin typeface="Goudy Old Style"/>
              </a:defRPr>
            </a:lvl1pPr>
          </a:lstStyle>
          <a:p>
            <a:pPr lvl="0"/>
            <a:endParaRPr lang="en-US"/>
          </a:p>
        </p:txBody>
      </p:sp>
      <p:sp>
        <p:nvSpPr>
          <p:cNvPr id="11" name="Slide Number Placeholder 5">
            <a:extLst>
              <a:ext uri="{FF2B5EF4-FFF2-40B4-BE49-F238E27FC236}">
                <a16:creationId xmlns:a16="http://schemas.microsoft.com/office/drawing/2014/main" id="{86A140C6-9CE5-8C3A-EDF6-A0CF59DA3E7E}"/>
              </a:ext>
            </a:extLst>
          </p:cNvPr>
          <p:cNvSpPr txBox="1">
            <a:spLocks noGrp="1"/>
          </p:cNvSpPr>
          <p:nvPr>
            <p:ph type="sldNum" sz="quarter" idx="4"/>
          </p:nvPr>
        </p:nvSpPr>
        <p:spPr>
          <a:xfrm>
            <a:off x="11239493" y="6356351"/>
            <a:ext cx="515474"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000" b="0" i="0" u="none" strike="noStrike" kern="1200" cap="none" spc="0" baseline="0">
                <a:solidFill>
                  <a:srgbClr val="412E24"/>
                </a:solidFill>
                <a:uFillTx/>
                <a:latin typeface="Goudy Old Style"/>
              </a:defRPr>
            </a:lvl1pPr>
          </a:lstStyle>
          <a:p>
            <a:pPr lvl="0"/>
            <a:fld id="{F247FEF2-3F9A-44F8-BCA5-1F0A655FB20A}"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US" sz="4000" b="0" i="0" u="none" strike="noStrike" kern="1200" cap="none" spc="0" baseline="0">
          <a:solidFill>
            <a:srgbClr val="412E24"/>
          </a:solidFill>
          <a:uFillTx/>
          <a:latin typeface="Goudy Old Style"/>
        </a:defRPr>
      </a:lvl1pPr>
    </p:titleStyle>
    <p:bodyStyle>
      <a:lvl1pPr marL="228600" marR="0" lvl="0" indent="-228600" algn="l" defTabSz="914400" rtl="0" fontAlgn="auto" hangingPunct="1">
        <a:lnSpc>
          <a:spcPct val="110000"/>
        </a:lnSpc>
        <a:spcBef>
          <a:spcPts val="1000"/>
        </a:spcBef>
        <a:spcAft>
          <a:spcPts val="0"/>
        </a:spcAft>
        <a:buSzPct val="150000"/>
        <a:buFont typeface="Goudy Old Style" pitchFamily="18"/>
        <a:buChar char="∙"/>
        <a:tabLst/>
        <a:defRPr lang="en-US" sz="2000" b="0" i="0" u="none" strike="noStrike" kern="1200" cap="none" spc="0" baseline="0">
          <a:solidFill>
            <a:srgbClr val="412E24"/>
          </a:solidFill>
          <a:uFillTx/>
          <a:latin typeface="Goudy Old Style"/>
        </a:defRPr>
      </a:lvl1pPr>
      <a:lvl2pPr marL="274320" marR="0" lvl="1" indent="0" algn="l" defTabSz="914400" rtl="0" fontAlgn="auto" hangingPunct="1">
        <a:lnSpc>
          <a:spcPct val="110000"/>
        </a:lnSpc>
        <a:spcBef>
          <a:spcPts val="500"/>
        </a:spcBef>
        <a:spcAft>
          <a:spcPts val="0"/>
        </a:spcAft>
        <a:buNone/>
        <a:tabLst/>
        <a:defRPr lang="en-US" sz="1800" b="0" i="0" u="none" strike="noStrike" kern="1200" cap="none" spc="0" baseline="0">
          <a:solidFill>
            <a:srgbClr val="412E24"/>
          </a:solidFill>
          <a:uFillTx/>
          <a:latin typeface="Goudy Old Style"/>
        </a:defRPr>
      </a:lvl2pPr>
      <a:lvl3pPr marL="548640" marR="0" lvl="2" indent="-228600" algn="l" defTabSz="914400" rtl="0" fontAlgn="auto" hangingPunct="1">
        <a:lnSpc>
          <a:spcPct val="110000"/>
        </a:lnSpc>
        <a:spcBef>
          <a:spcPts val="500"/>
        </a:spcBef>
        <a:spcAft>
          <a:spcPts val="0"/>
        </a:spcAft>
        <a:buSzPct val="150000"/>
        <a:buFont typeface="Goudy Old Style" pitchFamily="18"/>
        <a:buChar char="∙"/>
        <a:tabLst/>
        <a:defRPr lang="en-US" sz="1600" b="0" i="0" u="none" strike="noStrike" kern="1200" cap="none" spc="0" baseline="0">
          <a:solidFill>
            <a:srgbClr val="412E24"/>
          </a:solidFill>
          <a:uFillTx/>
          <a:latin typeface="Goudy Old Style"/>
        </a:defRPr>
      </a:lvl3pPr>
      <a:lvl4pPr marL="594360" marR="0" lvl="3" indent="0" algn="l" defTabSz="914400" rtl="0" fontAlgn="auto" hangingPunct="1">
        <a:lnSpc>
          <a:spcPct val="110000"/>
        </a:lnSpc>
        <a:spcBef>
          <a:spcPts val="500"/>
        </a:spcBef>
        <a:spcAft>
          <a:spcPts val="0"/>
        </a:spcAft>
        <a:buNone/>
        <a:tabLst/>
        <a:defRPr lang="en-US" sz="1400" b="0" i="0" u="none" strike="noStrike" kern="1200" cap="none" spc="0" baseline="0">
          <a:solidFill>
            <a:srgbClr val="412E24"/>
          </a:solidFill>
          <a:uFillTx/>
          <a:latin typeface="Goudy Old Style"/>
        </a:defRPr>
      </a:lvl4pPr>
      <a:lvl5pPr marL="822960" marR="0" lvl="4" indent="-228600" algn="l" defTabSz="914400" rtl="0" fontAlgn="auto" hangingPunct="1">
        <a:lnSpc>
          <a:spcPct val="110000"/>
        </a:lnSpc>
        <a:spcBef>
          <a:spcPts val="500"/>
        </a:spcBef>
        <a:spcAft>
          <a:spcPts val="0"/>
        </a:spcAft>
        <a:buSzPct val="150000"/>
        <a:buFont typeface="Goudy Old Style" pitchFamily="18"/>
        <a:buChar char="∙"/>
        <a:tabLst/>
        <a:defRPr lang="en-US" sz="1400" b="0" i="0" u="none" strike="noStrike" kern="1200" cap="none" spc="0" baseline="0">
          <a:solidFill>
            <a:srgbClr val="412E24"/>
          </a:solidFill>
          <a:uFillTx/>
          <a:latin typeface="Goudy Old Styl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bm.com/cloud/learn/data-mining" TargetMode="External"/><Relationship Id="rId2" Type="http://schemas.openxmlformats.org/officeDocument/2006/relationships/hyperlink" Target="https://www.ibm.com/cloud/learn/supervised-learning" TargetMode="External"/><Relationship Id="rId1" Type="http://schemas.openxmlformats.org/officeDocument/2006/relationships/slideLayout" Target="../slideLayouts/slideLayout2.xml"/><Relationship Id="rId4" Type="http://schemas.openxmlformats.org/officeDocument/2006/relationships/hyperlink" Target="https://www.ibm.com/cloud/learn/random-fores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bm.com/cloud/learn/unsupervised-lear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E8E2E8"/>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854BFA4B-064D-BB7E-9897-200D9C9D7059}"/>
              </a:ext>
            </a:extLst>
          </p:cNvPr>
          <p:cNvSpPr>
            <a:spLocks noMove="1" noResize="1"/>
          </p:cNvSpPr>
          <p:nvPr/>
        </p:nvSpPr>
        <p:spPr>
          <a:xfrm>
            <a:off x="0" y="0"/>
            <a:ext cx="12191996" cy="6858000"/>
          </a:xfrm>
          <a:prstGeom prst="rect">
            <a:avLst/>
          </a:prstGeom>
          <a:solidFill>
            <a:srgbClr val="E8E2E8"/>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oudy Old Style"/>
            </a:endParaRPr>
          </a:p>
        </p:txBody>
      </p:sp>
      <p:pic>
        <p:nvPicPr>
          <p:cNvPr id="3" name="Picture 3" descr="Top view of wood desk with the plant, white keyboard, coffee in a white mug, notebook, and pen">
            <a:extLst>
              <a:ext uri="{FF2B5EF4-FFF2-40B4-BE49-F238E27FC236}">
                <a16:creationId xmlns:a16="http://schemas.microsoft.com/office/drawing/2014/main" id="{7B37A74D-7388-92D4-DA69-964570AA223C}"/>
              </a:ext>
            </a:extLst>
          </p:cNvPr>
          <p:cNvPicPr>
            <a:picLocks noChangeAspect="1"/>
          </p:cNvPicPr>
          <p:nvPr/>
        </p:nvPicPr>
        <p:blipFill>
          <a:blip r:embed="rId2"/>
          <a:srcRect t="1799" b="15175"/>
          <a:stretch>
            <a:fillRect/>
          </a:stretch>
        </p:blipFill>
        <p:spPr>
          <a:xfrm>
            <a:off x="0" y="-53154"/>
            <a:ext cx="12191978" cy="6857990"/>
          </a:xfrm>
          <a:prstGeom prst="rect">
            <a:avLst/>
          </a:prstGeom>
          <a:noFill/>
          <a:ln cap="flat">
            <a:noFill/>
          </a:ln>
        </p:spPr>
      </p:pic>
      <p:sp>
        <p:nvSpPr>
          <p:cNvPr id="4" name="Freeform: Shape 10">
            <a:extLst>
              <a:ext uri="{FF2B5EF4-FFF2-40B4-BE49-F238E27FC236}">
                <a16:creationId xmlns:a16="http://schemas.microsoft.com/office/drawing/2014/main" id="{57A18E02-2D83-0213-73CE-66A4EC53B441}"/>
              </a:ext>
            </a:extLst>
          </p:cNvPr>
          <p:cNvSpPr>
            <a:spLocks noMove="1" noResize="1"/>
          </p:cNvSpPr>
          <p:nvPr/>
        </p:nvSpPr>
        <p:spPr>
          <a:xfrm>
            <a:off x="1109596" y="812060"/>
            <a:ext cx="3876809" cy="5127562"/>
          </a:xfrm>
          <a:custGeom>
            <a:avLst/>
            <a:gdLst>
              <a:gd name="f0" fmla="val 10800000"/>
              <a:gd name="f1" fmla="val 5400000"/>
              <a:gd name="f2" fmla="val 180"/>
              <a:gd name="f3" fmla="val w"/>
              <a:gd name="f4" fmla="val h"/>
              <a:gd name="f5" fmla="val 0"/>
              <a:gd name="f6" fmla="val 3876811"/>
              <a:gd name="f7" fmla="val 5127565"/>
              <a:gd name="f8" fmla="val 1941583"/>
              <a:gd name="f9" fmla="val 2111641"/>
              <a:gd name="f10" fmla="val 149098"/>
              <a:gd name="f11" fmla="val 2533316"/>
              <a:gd name="f12" fmla="val 474958"/>
              <a:gd name="f13" fmla="val 3008486"/>
              <a:gd name="f14" fmla="val 564716"/>
              <a:gd name="f15" fmla="val 3370494"/>
              <a:gd name="f16" fmla="val 774450"/>
              <a:gd name="f17" fmla="val 3718589"/>
              <a:gd name="f18" fmla="val 1017851"/>
              <a:gd name="f19" fmla="val 1296993"/>
              <a:gd name="f20" fmla="val 1854685"/>
              <a:gd name="f21" fmla="val 2072195"/>
              <a:gd name="f22" fmla="val 3876810"/>
              <a:gd name="f23" fmla="val 2289706"/>
              <a:gd name="f24" fmla="val 2507216"/>
              <a:gd name="f25" fmla="val 3872563"/>
              <a:gd name="f26" fmla="val 4248"/>
              <a:gd name="f27" fmla="val 1"/>
              <a:gd name="f28" fmla="val 158225"/>
              <a:gd name="f29" fmla="val 506320"/>
              <a:gd name="f30" fmla="val 868329"/>
              <a:gd name="f31" fmla="val 1343500"/>
              <a:gd name="f32" fmla="val 1765173"/>
              <a:gd name="f33" fmla="+- 0 0 -90"/>
              <a:gd name="f34" fmla="*/ f3 1 3876811"/>
              <a:gd name="f35" fmla="*/ f4 1 5127565"/>
              <a:gd name="f36" fmla="+- f7 0 f5"/>
              <a:gd name="f37" fmla="+- f6 0 f5"/>
              <a:gd name="f38" fmla="*/ f33 f0 1"/>
              <a:gd name="f39" fmla="*/ f37 1 3876811"/>
              <a:gd name="f40" fmla="*/ f36 1 5127565"/>
              <a:gd name="f41" fmla="*/ 1941583 f37 1"/>
              <a:gd name="f42" fmla="*/ 0 f36 1"/>
              <a:gd name="f43" fmla="*/ 2111641 f37 1"/>
              <a:gd name="f44" fmla="*/ 149098 f36 1"/>
              <a:gd name="f45" fmla="*/ 3370494 f37 1"/>
              <a:gd name="f46" fmla="*/ 774450 f36 1"/>
              <a:gd name="f47" fmla="*/ 3876811 f37 1"/>
              <a:gd name="f48" fmla="*/ 1854685 f36 1"/>
              <a:gd name="f49" fmla="*/ 3876810 f37 1"/>
              <a:gd name="f50" fmla="*/ 2507216 f36 1"/>
              <a:gd name="f51" fmla="*/ 3872563 f37 1"/>
              <a:gd name="f52" fmla="*/ 5127565 f36 1"/>
              <a:gd name="f53" fmla="*/ 4248 f37 1"/>
              <a:gd name="f54" fmla="*/ 0 f37 1"/>
              <a:gd name="f55" fmla="*/ 1 f37 1"/>
              <a:gd name="f56" fmla="*/ 506320 f37 1"/>
              <a:gd name="f57" fmla="*/ 1765173 f37 1"/>
              <a:gd name="f58" fmla="*/ f38 1 f2"/>
              <a:gd name="f59" fmla="*/ f41 1 3876811"/>
              <a:gd name="f60" fmla="*/ f42 1 5127565"/>
              <a:gd name="f61" fmla="*/ f43 1 3876811"/>
              <a:gd name="f62" fmla="*/ f44 1 5127565"/>
              <a:gd name="f63" fmla="*/ f45 1 3876811"/>
              <a:gd name="f64" fmla="*/ f46 1 5127565"/>
              <a:gd name="f65" fmla="*/ f47 1 3876811"/>
              <a:gd name="f66" fmla="*/ f48 1 5127565"/>
              <a:gd name="f67" fmla="*/ f49 1 3876811"/>
              <a:gd name="f68" fmla="*/ f50 1 5127565"/>
              <a:gd name="f69" fmla="*/ f51 1 3876811"/>
              <a:gd name="f70" fmla="*/ f52 1 5127565"/>
              <a:gd name="f71" fmla="*/ f53 1 3876811"/>
              <a:gd name="f72" fmla="*/ f54 1 3876811"/>
              <a:gd name="f73" fmla="*/ f55 1 3876811"/>
              <a:gd name="f74" fmla="*/ f56 1 3876811"/>
              <a:gd name="f75" fmla="*/ f57 1 3876811"/>
              <a:gd name="f76" fmla="*/ f5 1 f39"/>
              <a:gd name="f77" fmla="*/ f6 1 f39"/>
              <a:gd name="f78" fmla="*/ f5 1 f40"/>
              <a:gd name="f79" fmla="*/ f7 1 f40"/>
              <a:gd name="f80" fmla="+- f58 0 f1"/>
              <a:gd name="f81" fmla="*/ f59 1 f39"/>
              <a:gd name="f82" fmla="*/ f60 1 f40"/>
              <a:gd name="f83" fmla="*/ f61 1 f39"/>
              <a:gd name="f84" fmla="*/ f62 1 f40"/>
              <a:gd name="f85" fmla="*/ f63 1 f39"/>
              <a:gd name="f86" fmla="*/ f64 1 f40"/>
              <a:gd name="f87" fmla="*/ f65 1 f39"/>
              <a:gd name="f88" fmla="*/ f66 1 f40"/>
              <a:gd name="f89" fmla="*/ f67 1 f39"/>
              <a:gd name="f90" fmla="*/ f68 1 f40"/>
              <a:gd name="f91" fmla="*/ f69 1 f39"/>
              <a:gd name="f92" fmla="*/ f70 1 f40"/>
              <a:gd name="f93" fmla="*/ f71 1 f39"/>
              <a:gd name="f94" fmla="*/ f72 1 f39"/>
              <a:gd name="f95" fmla="*/ f73 1 f39"/>
              <a:gd name="f96" fmla="*/ f74 1 f39"/>
              <a:gd name="f97" fmla="*/ f75 1 f39"/>
              <a:gd name="f98" fmla="*/ f76 f34 1"/>
              <a:gd name="f99" fmla="*/ f77 f34 1"/>
              <a:gd name="f100" fmla="*/ f79 f35 1"/>
              <a:gd name="f101" fmla="*/ f78 f35 1"/>
              <a:gd name="f102" fmla="*/ f81 f34 1"/>
              <a:gd name="f103" fmla="*/ f82 f35 1"/>
              <a:gd name="f104" fmla="*/ f83 f34 1"/>
              <a:gd name="f105" fmla="*/ f84 f35 1"/>
              <a:gd name="f106" fmla="*/ f85 f34 1"/>
              <a:gd name="f107" fmla="*/ f86 f35 1"/>
              <a:gd name="f108" fmla="*/ f87 f34 1"/>
              <a:gd name="f109" fmla="*/ f88 f35 1"/>
              <a:gd name="f110" fmla="*/ f89 f34 1"/>
              <a:gd name="f111" fmla="*/ f90 f35 1"/>
              <a:gd name="f112" fmla="*/ f91 f34 1"/>
              <a:gd name="f113" fmla="*/ f92 f35 1"/>
              <a:gd name="f114" fmla="*/ f93 f34 1"/>
              <a:gd name="f115" fmla="*/ f94 f34 1"/>
              <a:gd name="f116" fmla="*/ f95 f34 1"/>
              <a:gd name="f117" fmla="*/ f96 f34 1"/>
              <a:gd name="f118" fmla="*/ f97 f34 1"/>
            </a:gdLst>
            <a:ahLst/>
            <a:cxnLst>
              <a:cxn ang="3cd4">
                <a:pos x="hc" y="t"/>
              </a:cxn>
              <a:cxn ang="0">
                <a:pos x="r" y="vc"/>
              </a:cxn>
              <a:cxn ang="cd4">
                <a:pos x="hc" y="b"/>
              </a:cxn>
              <a:cxn ang="cd2">
                <a:pos x="l" y="vc"/>
              </a:cxn>
              <a:cxn ang="f80">
                <a:pos x="f102" y="f103"/>
              </a:cxn>
              <a:cxn ang="f80">
                <a:pos x="f104" y="f105"/>
              </a:cxn>
              <a:cxn ang="f80">
                <a:pos x="f106" y="f107"/>
              </a:cxn>
              <a:cxn ang="f80">
                <a:pos x="f108" y="f109"/>
              </a:cxn>
              <a:cxn ang="f80">
                <a:pos x="f110" y="f111"/>
              </a:cxn>
              <a:cxn ang="f80">
                <a:pos x="f112" y="f113"/>
              </a:cxn>
              <a:cxn ang="f80">
                <a:pos x="f114" y="f113"/>
              </a:cxn>
              <a:cxn ang="f80">
                <a:pos x="f115" y="f111"/>
              </a:cxn>
              <a:cxn ang="f80">
                <a:pos x="f116" y="f109"/>
              </a:cxn>
              <a:cxn ang="f80">
                <a:pos x="f117" y="f107"/>
              </a:cxn>
              <a:cxn ang="f80">
                <a:pos x="f118" y="f105"/>
              </a:cxn>
            </a:cxnLst>
            <a:rect l="f98" t="f101" r="f99" b="f100"/>
            <a:pathLst>
              <a:path w="3876811" h="5127565">
                <a:moveTo>
                  <a:pt x="f8" y="f5"/>
                </a:moveTo>
                <a:lnTo>
                  <a:pt x="f9" y="f10"/>
                </a:lnTo>
                <a:cubicBezTo>
                  <a:pt x="f11" y="f12"/>
                  <a:pt x="f13" y="f14"/>
                  <a:pt x="f15" y="f16"/>
                </a:cubicBezTo>
                <a:cubicBezTo>
                  <a:pt x="f17" y="f18"/>
                  <a:pt x="f6" y="f19"/>
                  <a:pt x="f6" y="f20"/>
                </a:cubicBezTo>
                <a:cubicBezTo>
                  <a:pt x="f6" y="f21"/>
                  <a:pt x="f22" y="f23"/>
                  <a:pt x="f22" y="f24"/>
                </a:cubicBezTo>
                <a:lnTo>
                  <a:pt x="f25" y="f7"/>
                </a:lnTo>
                <a:lnTo>
                  <a:pt x="f26" y="f7"/>
                </a:lnTo>
                <a:lnTo>
                  <a:pt x="f5" y="f24"/>
                </a:lnTo>
                <a:cubicBezTo>
                  <a:pt x="f5" y="f23"/>
                  <a:pt x="f27" y="f21"/>
                  <a:pt x="f27" y="f20"/>
                </a:cubicBezTo>
                <a:cubicBezTo>
                  <a:pt x="f27" y="f19"/>
                  <a:pt x="f28" y="f18"/>
                  <a:pt x="f29" y="f16"/>
                </a:cubicBezTo>
                <a:cubicBezTo>
                  <a:pt x="f30" y="f14"/>
                  <a:pt x="f31" y="f12"/>
                  <a:pt x="f32" y="f10"/>
                </a:cubicBezTo>
                <a:close/>
              </a:path>
            </a:pathLst>
          </a:custGeom>
          <a:solidFill>
            <a:srgbClr val="000000">
              <a:alpha val="49935"/>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oudy Old Style"/>
            </a:endParaRPr>
          </a:p>
        </p:txBody>
      </p:sp>
      <p:sp>
        <p:nvSpPr>
          <p:cNvPr id="5" name="Title 1">
            <a:extLst>
              <a:ext uri="{FF2B5EF4-FFF2-40B4-BE49-F238E27FC236}">
                <a16:creationId xmlns:a16="http://schemas.microsoft.com/office/drawing/2014/main" id="{4E2D6B32-17BD-93F6-7086-35BAA2B839BF}"/>
              </a:ext>
            </a:extLst>
          </p:cNvPr>
          <p:cNvSpPr txBox="1">
            <a:spLocks noGrp="1"/>
          </p:cNvSpPr>
          <p:nvPr>
            <p:ph type="ctrTitle"/>
          </p:nvPr>
        </p:nvSpPr>
        <p:spPr>
          <a:xfrm>
            <a:off x="1352598" y="1294534"/>
            <a:ext cx="3513015" cy="2003898"/>
          </a:xfrm>
        </p:spPr>
        <p:txBody>
          <a:bodyPr anchorCtr="1"/>
          <a:lstStyle/>
          <a:p>
            <a:pPr lvl="0" algn="ctr"/>
            <a:r>
              <a:rPr lang="en-US" sz="4800" b="1" u="sng">
                <a:solidFill>
                  <a:srgbClr val="B5E2B5"/>
                </a:solidFill>
              </a:rPr>
              <a:t>DATA ANALYTICS</a:t>
            </a:r>
            <a:endParaRPr lang="en-DE" sz="4800" b="1" u="sng">
              <a:solidFill>
                <a:srgbClr val="B5E2B5"/>
              </a:solidFill>
            </a:endParaRPr>
          </a:p>
        </p:txBody>
      </p:sp>
      <p:sp>
        <p:nvSpPr>
          <p:cNvPr id="6" name="TextBox 4">
            <a:extLst>
              <a:ext uri="{FF2B5EF4-FFF2-40B4-BE49-F238E27FC236}">
                <a16:creationId xmlns:a16="http://schemas.microsoft.com/office/drawing/2014/main" id="{5AD4C749-45F9-59E8-31D5-BE1952D407A6}"/>
              </a:ext>
            </a:extLst>
          </p:cNvPr>
          <p:cNvSpPr txBox="1"/>
          <p:nvPr/>
        </p:nvSpPr>
        <p:spPr>
          <a:xfrm>
            <a:off x="1728133" y="3834198"/>
            <a:ext cx="2902589" cy="156965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B5E2B5"/>
                </a:solidFill>
                <a:uFillTx/>
                <a:latin typeface="Goudy Old Style"/>
              </a:rPr>
              <a:t>AIMAN ALAM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0" u="none" strike="noStrike" kern="1200" cap="none" spc="0" baseline="0">
              <a:solidFill>
                <a:srgbClr val="B5E2B5"/>
              </a:solidFill>
              <a:uFillTx/>
              <a:latin typeface="Goudy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B5E2B5"/>
                </a:solidFill>
                <a:uFillTx/>
                <a:latin typeface="Goudy Old Style"/>
              </a:rPr>
              <a:t>   24.10.2023</a:t>
            </a:r>
            <a:endParaRPr lang="en-DE" sz="3200" b="0" i="0" u="none" strike="noStrike" kern="1200" cap="none" spc="0" baseline="0">
              <a:solidFill>
                <a:srgbClr val="B5E2B5"/>
              </a:solidFill>
              <a:uFillTx/>
              <a:latin typeface="Goudy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973E-4440-6219-7145-369A3D484C6D}"/>
              </a:ext>
            </a:extLst>
          </p:cNvPr>
          <p:cNvSpPr txBox="1">
            <a:spLocks noGrp="1"/>
          </p:cNvSpPr>
          <p:nvPr>
            <p:ph type="title"/>
          </p:nvPr>
        </p:nvSpPr>
        <p:spPr>
          <a:xfrm>
            <a:off x="60734" y="28410"/>
            <a:ext cx="9076325" cy="718215"/>
          </a:xfrm>
        </p:spPr>
        <p:txBody>
          <a:bodyPr/>
          <a:lstStyle/>
          <a:p>
            <a:pPr lvl="0"/>
            <a:r>
              <a:rPr lang="en-US" b="1" u="sng">
                <a:solidFill>
                  <a:srgbClr val="995533"/>
                </a:solidFill>
              </a:rPr>
              <a:t>STANDARDIZATION</a:t>
            </a:r>
            <a:endParaRPr lang="en-DE" b="1" u="sng">
              <a:solidFill>
                <a:srgbClr val="995533"/>
              </a:solidFill>
            </a:endParaRPr>
          </a:p>
        </p:txBody>
      </p:sp>
      <p:sp>
        <p:nvSpPr>
          <p:cNvPr id="3" name="Content Placeholder 2">
            <a:extLst>
              <a:ext uri="{FF2B5EF4-FFF2-40B4-BE49-F238E27FC236}">
                <a16:creationId xmlns:a16="http://schemas.microsoft.com/office/drawing/2014/main" id="{6E786D0F-C1B6-43C3-5278-1DEFBA9CE5E0}"/>
              </a:ext>
            </a:extLst>
          </p:cNvPr>
          <p:cNvSpPr txBox="1">
            <a:spLocks noGrp="1"/>
          </p:cNvSpPr>
          <p:nvPr>
            <p:ph idx="1"/>
          </p:nvPr>
        </p:nvSpPr>
        <p:spPr>
          <a:xfrm>
            <a:off x="60734" y="746616"/>
            <a:ext cx="11985854" cy="6082972"/>
          </a:xfrm>
        </p:spPr>
        <p:txBody>
          <a:bodyPr>
            <a:noAutofit/>
          </a:bodyPr>
          <a:lstStyle/>
          <a:p>
            <a:pPr lvl="0"/>
            <a:r>
              <a:rPr lang="en-US">
                <a:latin typeface="Calibri" pitchFamily="34"/>
                <a:ea typeface="Calibri" pitchFamily="34"/>
                <a:cs typeface="Calibri" pitchFamily="34"/>
              </a:rPr>
              <a:t>A dataset is the heart of any ML model. It is of utmost importance that the data in a dataset are scaled and are within a particular range, to provide accurate results.</a:t>
            </a:r>
          </a:p>
          <a:p>
            <a:pPr lvl="0"/>
            <a:r>
              <a:rPr lang="en-US">
                <a:latin typeface="Calibri" pitchFamily="34"/>
                <a:ea typeface="Calibri" pitchFamily="34"/>
                <a:cs typeface="Calibri" pitchFamily="34"/>
              </a:rPr>
              <a:t>Standardization in machine learning , a type of feature scaling ,is used to bring uniformity to the datasets , resulting in independent variables and features of the same scale and range. Standardization transforms the standard deviation to 1 and the mean to 0 . In standardization, the mean is subtracted from each data point and the result obtained is divided by the standard deviation , resulting in standardized and rescaled data.</a:t>
            </a:r>
          </a:p>
          <a:p>
            <a:pPr lvl="0"/>
            <a:r>
              <a:rPr lang="en-US">
                <a:latin typeface="Calibri" pitchFamily="34"/>
                <a:ea typeface="Calibri" pitchFamily="34"/>
                <a:cs typeface="Calibri" pitchFamily="34"/>
              </a:rPr>
              <a:t>This technique is used in machine learning models such as Principal Component Analysis , Support Vector Machine and k-means clustering, as they depend on the Euclidean distance(shortest path between any two points).</a:t>
            </a:r>
          </a:p>
          <a:p>
            <a:pPr lvl="0"/>
            <a:r>
              <a:rPr lang="en-US">
                <a:latin typeface="Calibri" pitchFamily="34"/>
                <a:ea typeface="Calibri" pitchFamily="34"/>
                <a:cs typeface="Calibri" pitchFamily="34"/>
              </a:rPr>
              <a:t>The mathematical representation is as follows</a:t>
            </a:r>
          </a:p>
          <a:p>
            <a:pPr lvl="0"/>
            <a:r>
              <a:rPr lang="en-US">
                <a:latin typeface="Calibri" pitchFamily="34"/>
                <a:ea typeface="Calibri" pitchFamily="34"/>
                <a:cs typeface="Calibri" pitchFamily="34"/>
              </a:rPr>
              <a:t>Z = (X - m ) / s         where</a:t>
            </a:r>
          </a:p>
          <a:p>
            <a:pPr lvl="0"/>
            <a:r>
              <a:rPr lang="en-US">
                <a:latin typeface="Calibri" pitchFamily="34"/>
                <a:ea typeface="Calibri" pitchFamily="34"/>
                <a:cs typeface="Calibri" pitchFamily="34"/>
              </a:rPr>
              <a:t>X  − a data point</a:t>
            </a:r>
          </a:p>
          <a:p>
            <a:pPr lvl="0"/>
            <a:r>
              <a:rPr lang="en-US">
                <a:latin typeface="Calibri" pitchFamily="34"/>
                <a:ea typeface="Calibri" pitchFamily="34"/>
                <a:cs typeface="Calibri" pitchFamily="34"/>
              </a:rPr>
              <a:t>m − the mean</a:t>
            </a:r>
          </a:p>
          <a:p>
            <a:pPr lvl="0"/>
            <a:r>
              <a:rPr lang="en-US">
                <a:latin typeface="Calibri" pitchFamily="34"/>
                <a:ea typeface="Calibri" pitchFamily="34"/>
                <a:cs typeface="Calibri" pitchFamily="34"/>
              </a:rPr>
              <a:t>s − the standard deviation</a:t>
            </a:r>
          </a:p>
          <a:p>
            <a:pPr lvl="0"/>
            <a:r>
              <a:rPr lang="en-US">
                <a:latin typeface="Calibri" pitchFamily="34"/>
                <a:ea typeface="Calibri" pitchFamily="34"/>
                <a:cs typeface="Calibri" pitchFamily="34"/>
              </a:rPr>
              <a:t>Z − the standardized value</a:t>
            </a:r>
            <a:endParaRPr lang="en-DE">
              <a:latin typeface="Calibri" pitchFamily="34"/>
              <a:ea typeface="Calibri" pitchFamily="34"/>
              <a:cs typeface="Calibri" pitchFamily="3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1EEA91AA-F982-A969-1008-9022E24C746D}"/>
              </a:ext>
            </a:extLst>
          </p:cNvPr>
          <p:cNvPicPr>
            <a:picLocks noGrp="1" noChangeAspect="1"/>
          </p:cNvPicPr>
          <p:nvPr>
            <p:ph idx="1"/>
          </p:nvPr>
        </p:nvPicPr>
        <p:blipFill>
          <a:blip r:embed="rId2"/>
          <a:stretch>
            <a:fillRect/>
          </a:stretch>
        </p:blipFill>
        <p:spPr>
          <a:xfrm>
            <a:off x="969492" y="260155"/>
            <a:ext cx="9690043" cy="633767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973DA62-0331-5901-F79A-B4002F69D608}"/>
              </a:ext>
            </a:extLst>
          </p:cNvPr>
          <p:cNvPicPr>
            <a:picLocks noChangeAspect="1"/>
          </p:cNvPicPr>
          <p:nvPr/>
        </p:nvPicPr>
        <p:blipFill>
          <a:blip r:embed="rId2"/>
          <a:stretch>
            <a:fillRect/>
          </a:stretch>
        </p:blipFill>
        <p:spPr>
          <a:xfrm>
            <a:off x="493300" y="2489993"/>
            <a:ext cx="11416896" cy="2115875"/>
          </a:xfrm>
          <a:prstGeom prst="rect">
            <a:avLst/>
          </a:prstGeom>
          <a:noFill/>
          <a:ln cap="flat">
            <a:noFill/>
          </a:ln>
        </p:spPr>
      </p:pic>
      <p:sp>
        <p:nvSpPr>
          <p:cNvPr id="3" name="TextBox 3">
            <a:extLst>
              <a:ext uri="{FF2B5EF4-FFF2-40B4-BE49-F238E27FC236}">
                <a16:creationId xmlns:a16="http://schemas.microsoft.com/office/drawing/2014/main" id="{A13FB88A-97CC-F2F0-477D-8D939B8EAC8A}"/>
              </a:ext>
            </a:extLst>
          </p:cNvPr>
          <p:cNvSpPr txBox="1"/>
          <p:nvPr/>
        </p:nvSpPr>
        <p:spPr>
          <a:xfrm>
            <a:off x="2396066" y="1058335"/>
            <a:ext cx="6612465" cy="70788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0" u="none" strike="noStrike" kern="1200" cap="none" spc="0" baseline="0">
                <a:solidFill>
                  <a:srgbClr val="FF0000"/>
                </a:solidFill>
                <a:effectLst>
                  <a:outerShdw dist="38096" dir="2700000">
                    <a:srgbClr val="000000"/>
                  </a:outerShdw>
                </a:effectLst>
                <a:uFillTx/>
                <a:latin typeface="Calibri"/>
              </a:rPr>
              <a:t>STEPS</a:t>
            </a:r>
            <a:endParaRPr lang="en-DE" sz="4000" b="1" i="0" u="none" strike="noStrike" kern="1200" cap="none" spc="0" baseline="0">
              <a:solidFill>
                <a:srgbClr val="FF0000"/>
              </a:solidFill>
              <a:effectLst>
                <a:outerShdw dist="38096" dir="2700000">
                  <a:srgbClr val="000000"/>
                </a:outerShdw>
              </a:effectLst>
              <a:uFillTx/>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4B57-506F-B20B-10CF-AF429F3E29C5}"/>
              </a:ext>
            </a:extLst>
          </p:cNvPr>
          <p:cNvSpPr txBox="1">
            <a:spLocks noGrp="1"/>
          </p:cNvSpPr>
          <p:nvPr>
            <p:ph type="title"/>
          </p:nvPr>
        </p:nvSpPr>
        <p:spPr>
          <a:xfrm>
            <a:off x="611139" y="146788"/>
            <a:ext cx="9076325" cy="1064279"/>
          </a:xfrm>
        </p:spPr>
        <p:txBody>
          <a:bodyPr anchorCtr="1"/>
          <a:lstStyle/>
          <a:p>
            <a:pPr lvl="0" algn="ctr"/>
            <a:r>
              <a:rPr lang="en-US" sz="5400" b="1">
                <a:solidFill>
                  <a:srgbClr val="374151"/>
                </a:solidFill>
                <a:latin typeface="Söhne"/>
              </a:rPr>
              <a:t>Standard deviation</a:t>
            </a:r>
            <a:endParaRPr lang="en-DE" sz="5400" b="1"/>
          </a:p>
        </p:txBody>
      </p:sp>
      <p:sp>
        <p:nvSpPr>
          <p:cNvPr id="3" name="Content Placeholder 2">
            <a:extLst>
              <a:ext uri="{FF2B5EF4-FFF2-40B4-BE49-F238E27FC236}">
                <a16:creationId xmlns:a16="http://schemas.microsoft.com/office/drawing/2014/main" id="{2B1917DA-01F2-3E0F-B92B-86105A56699A}"/>
              </a:ext>
            </a:extLst>
          </p:cNvPr>
          <p:cNvSpPr txBox="1">
            <a:spLocks noGrp="1"/>
          </p:cNvSpPr>
          <p:nvPr>
            <p:ph idx="1"/>
          </p:nvPr>
        </p:nvSpPr>
        <p:spPr>
          <a:xfrm>
            <a:off x="211665" y="1211067"/>
            <a:ext cx="11675534" cy="5579202"/>
          </a:xfrm>
        </p:spPr>
        <p:txBody>
          <a:bodyPr/>
          <a:lstStyle/>
          <a:p>
            <a:pPr lvl="0">
              <a:lnSpc>
                <a:spcPct val="90000"/>
              </a:lnSpc>
            </a:pPr>
            <a:r>
              <a:rPr lang="en-US" sz="1900">
                <a:solidFill>
                  <a:srgbClr val="374151"/>
                </a:solidFill>
                <a:latin typeface="Söhne"/>
              </a:rPr>
              <a:t>Standard deviation is a measure of how spread out or dispersed data points are in a dataset. It provides a way to understand the variability or the "typical" distance between individual data points and the mean (average) of the data.</a:t>
            </a:r>
          </a:p>
          <a:p>
            <a:pPr lvl="0">
              <a:lnSpc>
                <a:spcPct val="90000"/>
              </a:lnSpc>
            </a:pPr>
            <a:r>
              <a:rPr lang="en-US" sz="1900">
                <a:solidFill>
                  <a:srgbClr val="374151"/>
                </a:solidFill>
                <a:latin typeface="Söhne"/>
              </a:rPr>
              <a:t>Here's a simple way to think about standard deviation:</a:t>
            </a:r>
          </a:p>
          <a:p>
            <a:pPr lvl="0">
              <a:lnSpc>
                <a:spcPct val="90000"/>
              </a:lnSpc>
            </a:pPr>
            <a:endParaRPr lang="en-US" sz="1900">
              <a:solidFill>
                <a:srgbClr val="374151"/>
              </a:solidFill>
              <a:latin typeface="Söhne"/>
            </a:endParaRPr>
          </a:p>
          <a:p>
            <a:pPr marL="0" lvl="0" indent="0">
              <a:lnSpc>
                <a:spcPct val="90000"/>
              </a:lnSpc>
              <a:buNone/>
            </a:pPr>
            <a:r>
              <a:rPr lang="en-US" sz="1900">
                <a:solidFill>
                  <a:srgbClr val="374151"/>
                </a:solidFill>
                <a:latin typeface="Söhne"/>
              </a:rPr>
              <a:t>1. Small Standard Deviation: If the standard deviation is small, it means that most data points are close to the mean. In other words, the data is less spread out, and the values tend to cluster around the average.</a:t>
            </a:r>
          </a:p>
          <a:p>
            <a:pPr lvl="0">
              <a:lnSpc>
                <a:spcPct val="90000"/>
              </a:lnSpc>
              <a:buFont typeface="Calibri Light"/>
              <a:buAutoNum type="arabicPeriod"/>
            </a:pPr>
            <a:endParaRPr lang="en-US" sz="1900">
              <a:solidFill>
                <a:srgbClr val="374151"/>
              </a:solidFill>
              <a:latin typeface="Söhne"/>
            </a:endParaRPr>
          </a:p>
          <a:p>
            <a:pPr marL="0" lvl="0" indent="0">
              <a:lnSpc>
                <a:spcPct val="90000"/>
              </a:lnSpc>
              <a:buNone/>
            </a:pPr>
            <a:r>
              <a:rPr lang="en-US" sz="1900">
                <a:solidFill>
                  <a:srgbClr val="374151"/>
                </a:solidFill>
                <a:latin typeface="Söhne"/>
              </a:rPr>
              <a:t>2. Large Standard Deviation: If the standard deviation is large, it indicates that data points are more spread out from the mean. The values in the dataset can vary widely from the average.</a:t>
            </a:r>
          </a:p>
          <a:p>
            <a:pPr lvl="0">
              <a:lnSpc>
                <a:spcPct val="90000"/>
              </a:lnSpc>
              <a:buFont typeface="Calibri Light"/>
              <a:buAutoNum type="arabicPeriod"/>
            </a:pPr>
            <a:endParaRPr lang="en-US" sz="1900">
              <a:solidFill>
                <a:srgbClr val="374151"/>
              </a:solidFill>
              <a:latin typeface="Söhne"/>
            </a:endParaRPr>
          </a:p>
          <a:p>
            <a:pPr lvl="0">
              <a:lnSpc>
                <a:spcPct val="90000"/>
              </a:lnSpc>
            </a:pPr>
            <a:r>
              <a:rPr lang="en-US" sz="1900">
                <a:solidFill>
                  <a:srgbClr val="374151"/>
                </a:solidFill>
                <a:latin typeface="Söhne"/>
              </a:rPr>
              <a:t>In practical terms, standard deviation helps you answer questions like:</a:t>
            </a:r>
          </a:p>
          <a:p>
            <a:pPr lvl="0">
              <a:lnSpc>
                <a:spcPct val="90000"/>
              </a:lnSpc>
              <a:buFont typeface="Arial" pitchFamily="34"/>
              <a:buChar char="•"/>
            </a:pPr>
            <a:r>
              <a:rPr lang="en-US" sz="1900">
                <a:solidFill>
                  <a:srgbClr val="374151"/>
                </a:solidFill>
                <a:latin typeface="Söhne"/>
              </a:rPr>
              <a:t>How much individual data points typically differ from the average?</a:t>
            </a:r>
          </a:p>
          <a:p>
            <a:pPr lvl="0">
              <a:lnSpc>
                <a:spcPct val="90000"/>
              </a:lnSpc>
              <a:buFont typeface="Arial" pitchFamily="34"/>
              <a:buChar char="•"/>
            </a:pPr>
            <a:r>
              <a:rPr lang="en-US" sz="1900">
                <a:solidFill>
                  <a:srgbClr val="374151"/>
                </a:solidFill>
                <a:latin typeface="Söhne"/>
              </a:rPr>
              <a:t>How reliable or consistent is a set of data?</a:t>
            </a:r>
          </a:p>
          <a:p>
            <a:pPr lvl="0">
              <a:lnSpc>
                <a:spcPct val="90000"/>
              </a:lnSpc>
              <a:buFont typeface="Arial" pitchFamily="34"/>
              <a:buChar char="•"/>
            </a:pPr>
            <a:r>
              <a:rPr lang="en-US" sz="1900">
                <a:solidFill>
                  <a:srgbClr val="374151"/>
                </a:solidFill>
                <a:latin typeface="Söhne"/>
              </a:rPr>
              <a:t>How much uncertainty or variability is present in a dataset?</a:t>
            </a:r>
          </a:p>
          <a:p>
            <a:pPr lvl="0">
              <a:lnSpc>
                <a:spcPct val="90000"/>
              </a:lnSpc>
            </a:pPr>
            <a:endParaRPr lang="en-DE" sz="1900"/>
          </a:p>
          <a:p>
            <a:pPr lvl="0">
              <a:lnSpc>
                <a:spcPct val="90000"/>
              </a:lnSpc>
            </a:pPr>
            <a:endParaRPr lang="en-DE" sz="1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5C9B-D0EC-4C49-D76C-6C914F341CE3}"/>
              </a:ext>
            </a:extLst>
          </p:cNvPr>
          <p:cNvSpPr txBox="1">
            <a:spLocks noGrp="1"/>
          </p:cNvSpPr>
          <p:nvPr>
            <p:ph type="title"/>
          </p:nvPr>
        </p:nvSpPr>
        <p:spPr>
          <a:xfrm>
            <a:off x="467203" y="155255"/>
            <a:ext cx="9076325" cy="1064279"/>
          </a:xfrm>
        </p:spPr>
        <p:txBody>
          <a:bodyPr/>
          <a:lstStyle/>
          <a:p>
            <a:pPr lvl="0"/>
            <a:r>
              <a:rPr lang="en-US" sz="3600"/>
              <a:t>To </a:t>
            </a:r>
            <a:r>
              <a:rPr lang="en-US" sz="3600">
                <a:solidFill>
                  <a:srgbClr val="374151"/>
                </a:solidFill>
                <a:latin typeface="Söhne"/>
              </a:rPr>
              <a:t>calculate the standard deviation, we follow these steps</a:t>
            </a:r>
            <a:endParaRPr lang="en-DE" sz="3600"/>
          </a:p>
        </p:txBody>
      </p:sp>
      <p:pic>
        <p:nvPicPr>
          <p:cNvPr id="3" name="Content Placeholder 4">
            <a:extLst>
              <a:ext uri="{FF2B5EF4-FFF2-40B4-BE49-F238E27FC236}">
                <a16:creationId xmlns:a16="http://schemas.microsoft.com/office/drawing/2014/main" id="{406080ED-1B44-21F0-1116-FDA81D1AF1EE}"/>
              </a:ext>
            </a:extLst>
          </p:cNvPr>
          <p:cNvPicPr>
            <a:picLocks noGrp="1" noChangeAspect="1"/>
          </p:cNvPicPr>
          <p:nvPr>
            <p:ph idx="1"/>
          </p:nvPr>
        </p:nvPicPr>
        <p:blipFill>
          <a:blip r:embed="rId2"/>
          <a:stretch>
            <a:fillRect/>
          </a:stretch>
        </p:blipFill>
        <p:spPr>
          <a:xfrm>
            <a:off x="467203" y="1335462"/>
            <a:ext cx="7736994" cy="2671639"/>
          </a:xfrm>
        </p:spPr>
      </p:pic>
      <p:pic>
        <p:nvPicPr>
          <p:cNvPr id="4" name="Picture 6">
            <a:extLst>
              <a:ext uri="{FF2B5EF4-FFF2-40B4-BE49-F238E27FC236}">
                <a16:creationId xmlns:a16="http://schemas.microsoft.com/office/drawing/2014/main" id="{EAFD889B-5B84-415D-EAD9-4784A31F061D}"/>
              </a:ext>
            </a:extLst>
          </p:cNvPr>
          <p:cNvPicPr>
            <a:picLocks noChangeAspect="1"/>
          </p:cNvPicPr>
          <p:nvPr/>
        </p:nvPicPr>
        <p:blipFill>
          <a:blip r:embed="rId3"/>
          <a:stretch>
            <a:fillRect/>
          </a:stretch>
        </p:blipFill>
        <p:spPr>
          <a:xfrm>
            <a:off x="467203" y="4123029"/>
            <a:ext cx="7220523" cy="2688811"/>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3490477-0F92-BC35-B4A9-5BD3BD0CB4E9}"/>
              </a:ext>
            </a:extLst>
          </p:cNvPr>
          <p:cNvPicPr>
            <a:picLocks noChangeAspect="1"/>
          </p:cNvPicPr>
          <p:nvPr/>
        </p:nvPicPr>
        <p:blipFill>
          <a:blip r:embed="rId2"/>
          <a:stretch>
            <a:fillRect/>
          </a:stretch>
        </p:blipFill>
        <p:spPr>
          <a:xfrm>
            <a:off x="313438" y="182788"/>
            <a:ext cx="8593494" cy="3031684"/>
          </a:xfrm>
          <a:prstGeom prst="rect">
            <a:avLst/>
          </a:prstGeom>
          <a:noFill/>
          <a:ln cap="flat">
            <a:noFill/>
          </a:ln>
        </p:spPr>
      </p:pic>
      <p:sp>
        <p:nvSpPr>
          <p:cNvPr id="3" name="TextBox 3">
            <a:extLst>
              <a:ext uri="{FF2B5EF4-FFF2-40B4-BE49-F238E27FC236}">
                <a16:creationId xmlns:a16="http://schemas.microsoft.com/office/drawing/2014/main" id="{29830AB6-5F25-ED4A-CA66-C03A09E3685F}"/>
              </a:ext>
            </a:extLst>
          </p:cNvPr>
          <p:cNvSpPr txBox="1"/>
          <p:nvPr/>
        </p:nvSpPr>
        <p:spPr>
          <a:xfrm>
            <a:off x="355601" y="3530598"/>
            <a:ext cx="8661397" cy="123110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 Calculate the variance by taking the average of these squared differences:</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374151"/>
              </a:solidFill>
              <a:uFillTx/>
              <a:latin typeface="Söhn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CC0000"/>
                </a:solidFill>
                <a:uFillTx/>
                <a:latin typeface="Söhne"/>
              </a:rPr>
              <a:t>Variance = </a:t>
            </a:r>
            <a:r>
              <a:rPr lang="en-DE" sz="1800" b="0" i="0" u="none" strike="noStrike" kern="1200" cap="none" spc="0" baseline="0">
                <a:solidFill>
                  <a:srgbClr val="CC0000"/>
                </a:solidFill>
                <a:uFillTx/>
                <a:latin typeface="Söhne"/>
              </a:rPr>
              <a:t>100 + 25 + 0 + 25 + 100</a:t>
            </a:r>
            <a:r>
              <a:rPr lang="en-US" sz="1800" b="0" i="0" u="none" strike="noStrike" kern="1200" cap="none" spc="0" baseline="0">
                <a:solidFill>
                  <a:srgbClr val="CC0000"/>
                </a:solidFill>
                <a:uFillTx/>
                <a:latin typeface="Söhne"/>
              </a:rPr>
              <a:t> / 5 = </a:t>
            </a:r>
            <a:r>
              <a:rPr lang="en-US" sz="2000" b="1" i="0" u="none" strike="noStrike" kern="1200" cap="none" spc="0" baseline="0">
                <a:solidFill>
                  <a:srgbClr val="385723"/>
                </a:solidFill>
                <a:uFillTx/>
                <a:latin typeface="Söhne"/>
              </a:rPr>
              <a:t>50</a:t>
            </a:r>
            <a:br>
              <a:rPr lang="en-US" sz="1800" b="0" i="0" u="none" strike="noStrike" kern="1200" cap="none" spc="0" baseline="0">
                <a:solidFill>
                  <a:srgbClr val="000000"/>
                </a:solidFill>
                <a:uFillTx/>
                <a:latin typeface="Calibri"/>
              </a:rPr>
            </a:br>
            <a:endParaRPr lang="en-DE" sz="1800" b="0" i="0" u="none" strike="noStrike" kern="1200" cap="none" spc="0" baseline="0">
              <a:solidFill>
                <a:srgbClr val="000000"/>
              </a:solidFill>
              <a:uFillTx/>
              <a:latin typeface="Calibri"/>
            </a:endParaRPr>
          </a:p>
        </p:txBody>
      </p:sp>
      <p:pic>
        <p:nvPicPr>
          <p:cNvPr id="4" name="Picture 5">
            <a:extLst>
              <a:ext uri="{FF2B5EF4-FFF2-40B4-BE49-F238E27FC236}">
                <a16:creationId xmlns:a16="http://schemas.microsoft.com/office/drawing/2014/main" id="{EDCB4B26-5283-5490-7B2C-39D710C6A02F}"/>
              </a:ext>
            </a:extLst>
          </p:cNvPr>
          <p:cNvPicPr>
            <a:picLocks noChangeAspect="1"/>
          </p:cNvPicPr>
          <p:nvPr/>
        </p:nvPicPr>
        <p:blipFill>
          <a:blip r:embed="rId3"/>
          <a:stretch>
            <a:fillRect/>
          </a:stretch>
        </p:blipFill>
        <p:spPr>
          <a:xfrm>
            <a:off x="313438" y="4494861"/>
            <a:ext cx="7323493" cy="2348252"/>
          </a:xfrm>
          <a:prstGeom prst="rect">
            <a:avLst/>
          </a:prstGeom>
          <a:noFill/>
          <a:ln cap="flat">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CB43-3CB5-B301-B5C8-7F7656484FD9}"/>
              </a:ext>
            </a:extLst>
          </p:cNvPr>
          <p:cNvSpPr txBox="1">
            <a:spLocks noGrp="1"/>
          </p:cNvSpPr>
          <p:nvPr>
            <p:ph type="title"/>
          </p:nvPr>
        </p:nvSpPr>
        <p:spPr>
          <a:xfrm>
            <a:off x="966740" y="142609"/>
            <a:ext cx="9076325" cy="1881249"/>
          </a:xfrm>
        </p:spPr>
        <p:txBody>
          <a:bodyPr/>
          <a:lstStyle/>
          <a:p>
            <a:pPr lvl="0"/>
            <a:r>
              <a:rPr lang="en-US" sz="3600" b="1">
                <a:solidFill>
                  <a:srgbClr val="242424"/>
                </a:solidFill>
                <a:latin typeface="sohne"/>
              </a:rPr>
              <a:t>Categorical encoding using Label-Encoding and One-Hot-Encoder</a:t>
            </a:r>
            <a:br>
              <a:rPr lang="en-US" sz="3600" b="1">
                <a:solidFill>
                  <a:srgbClr val="242424"/>
                </a:solidFill>
                <a:latin typeface="sohne"/>
              </a:rPr>
            </a:br>
            <a:endParaRPr lang="en-DE" sz="3600"/>
          </a:p>
        </p:txBody>
      </p:sp>
      <p:sp>
        <p:nvSpPr>
          <p:cNvPr id="3" name="Content Placeholder 2">
            <a:extLst>
              <a:ext uri="{FF2B5EF4-FFF2-40B4-BE49-F238E27FC236}">
                <a16:creationId xmlns:a16="http://schemas.microsoft.com/office/drawing/2014/main" id="{00ED519D-7497-49DF-3183-49829ED9069E}"/>
              </a:ext>
            </a:extLst>
          </p:cNvPr>
          <p:cNvSpPr txBox="1">
            <a:spLocks noGrp="1"/>
          </p:cNvSpPr>
          <p:nvPr>
            <p:ph idx="1"/>
          </p:nvPr>
        </p:nvSpPr>
        <p:spPr>
          <a:xfrm>
            <a:off x="318778" y="1812020"/>
            <a:ext cx="11761369" cy="5045979"/>
          </a:xfrm>
        </p:spPr>
        <p:txBody>
          <a:bodyPr/>
          <a:lstStyle/>
          <a:p>
            <a:pPr lvl="0">
              <a:lnSpc>
                <a:spcPct val="100000"/>
              </a:lnSpc>
            </a:pPr>
            <a:r>
              <a:rPr lang="en-US" sz="2200">
                <a:solidFill>
                  <a:srgbClr val="242424"/>
                </a:solidFill>
                <a:latin typeface="source-serif-pro"/>
              </a:rPr>
              <a:t>Label encoding is a way to convert categorical data, like words or labels, into numbers so that a computer can understand and work with them. </a:t>
            </a:r>
          </a:p>
          <a:p>
            <a:pPr lvl="0">
              <a:lnSpc>
                <a:spcPct val="100000"/>
              </a:lnSpc>
            </a:pPr>
            <a:r>
              <a:rPr lang="en-US" sz="2200">
                <a:solidFill>
                  <a:srgbClr val="242424"/>
                </a:solidFill>
                <a:latin typeface="source-serif-pro"/>
              </a:rPr>
              <a:t>Encoding is a technique for preparing data for classification by converting categorical data into a numeric format.</a:t>
            </a:r>
          </a:p>
          <a:p>
            <a:pPr lvl="0">
              <a:lnSpc>
                <a:spcPct val="100000"/>
              </a:lnSpc>
            </a:pPr>
            <a:r>
              <a:rPr lang="en-US" sz="2200">
                <a:solidFill>
                  <a:srgbClr val="242424"/>
                </a:solidFill>
                <a:latin typeface="source-serif-pro"/>
              </a:rPr>
              <a:t>Think of it like giving each category a unique number. For example, if you have a category "Red," you might assign it the number 1, and "Blue" could be 2. So instead of working with words, you're using numbers, which are easier for computers to process. This can be useful when you're working with machine learning algorithms, as many of them prefer numbers over words.</a:t>
            </a:r>
          </a:p>
          <a:p>
            <a:pPr lvl="0">
              <a:lnSpc>
                <a:spcPct val="100000"/>
              </a:lnSpc>
            </a:pPr>
            <a:r>
              <a:rPr lang="en-US" sz="2200">
                <a:solidFill>
                  <a:srgbClr val="242424"/>
                </a:solidFill>
                <a:latin typeface="source-serif-pro"/>
              </a:rPr>
              <a:t>In many Machine-learning or Data Science activities, the data set might contain text or categorical values (basically non-numerical values). For example, color feature having values like red, orange, blue, white etc. Meal plan having values like breakfast, lunch, snacks, dinner, tea etc. Few algorithms such as CATBOAST, decision-trees can handle categorical values very well but most of the algorithms expect numerical values.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65BBA8A-F2D1-6953-EB98-B9024C1BFF47}"/>
              </a:ext>
            </a:extLst>
          </p:cNvPr>
          <p:cNvSpPr txBox="1">
            <a:spLocks noGrp="1"/>
          </p:cNvSpPr>
          <p:nvPr>
            <p:ph idx="1"/>
          </p:nvPr>
        </p:nvSpPr>
        <p:spPr>
          <a:xfrm>
            <a:off x="293613" y="343951"/>
            <a:ext cx="9749460" cy="5554458"/>
          </a:xfrm>
        </p:spPr>
        <p:txBody>
          <a:bodyPr/>
          <a:lstStyle/>
          <a:p>
            <a:pPr lvl="0"/>
            <a:r>
              <a:rPr lang="en-US">
                <a:solidFill>
                  <a:srgbClr val="242424"/>
                </a:solidFill>
                <a:latin typeface="source-serif-pro"/>
              </a:rPr>
              <a:t>Over your learning curve in AI and Machine Learning, one thing you would notice that most of the algorithms work better with numerical inputs. Therefore, the main challenge faced by an analyst is to convert text/categorical data into numerical data and still make an algorithm/model to make sense out of it. Neural networks, which is a base of deep-learning, expects input values to be numerical values to achieve state-of-the-art results.</a:t>
            </a:r>
            <a:endParaRPr lang="en-DE"/>
          </a:p>
          <a:p>
            <a:pPr lvl="0"/>
            <a:endParaRPr lang="en-US">
              <a:solidFill>
                <a:srgbClr val="242424"/>
              </a:solidFill>
              <a:latin typeface="source-serif-pro"/>
            </a:endParaRPr>
          </a:p>
          <a:p>
            <a:pPr lvl="0"/>
            <a:r>
              <a:rPr lang="en-US">
                <a:solidFill>
                  <a:srgbClr val="242424"/>
                </a:solidFill>
                <a:latin typeface="source-serif-pro"/>
              </a:rPr>
              <a:t>There are many ways to convert categorical values into numerical values. Each approach has its own trade-offs and impact on the feature set. Hereby, I would focus on 2 main methods: One-Hot-Encoding and Label-Encoder. Both of these encoders are part of SciKit-learn library (one of the most widely used Python library) and are used to convert text or categorical data into numerical data which the model expects and perform better with.</a:t>
            </a:r>
            <a:endParaRPr lang="en-D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7985-2F1A-91BA-9BE6-56C2841600CF}"/>
              </a:ext>
            </a:extLst>
          </p:cNvPr>
          <p:cNvSpPr txBox="1">
            <a:spLocks noGrp="1"/>
          </p:cNvSpPr>
          <p:nvPr>
            <p:ph type="title"/>
          </p:nvPr>
        </p:nvSpPr>
        <p:spPr>
          <a:xfrm>
            <a:off x="337569" y="145855"/>
            <a:ext cx="9076325" cy="1064279"/>
          </a:xfrm>
        </p:spPr>
        <p:txBody>
          <a:bodyPr/>
          <a:lstStyle/>
          <a:p>
            <a:pPr lvl="0"/>
            <a:r>
              <a:rPr lang="en-US" sz="3200" b="1">
                <a:solidFill>
                  <a:srgbClr val="242424"/>
                </a:solidFill>
                <a:latin typeface="sohne"/>
              </a:rPr>
              <a:t>Label Encoding</a:t>
            </a:r>
            <a:br>
              <a:rPr lang="en-US" sz="3200" b="1">
                <a:solidFill>
                  <a:srgbClr val="242424"/>
                </a:solidFill>
                <a:latin typeface="sohne"/>
              </a:rPr>
            </a:br>
            <a:endParaRPr lang="en-DE" sz="3200"/>
          </a:p>
        </p:txBody>
      </p:sp>
      <p:sp>
        <p:nvSpPr>
          <p:cNvPr id="3" name="Content Placeholder 2">
            <a:extLst>
              <a:ext uri="{FF2B5EF4-FFF2-40B4-BE49-F238E27FC236}">
                <a16:creationId xmlns:a16="http://schemas.microsoft.com/office/drawing/2014/main" id="{58DFED48-0FF4-1ABC-B55F-ADA7F849A51B}"/>
              </a:ext>
            </a:extLst>
          </p:cNvPr>
          <p:cNvSpPr txBox="1">
            <a:spLocks noGrp="1"/>
          </p:cNvSpPr>
          <p:nvPr>
            <p:ph idx="1"/>
          </p:nvPr>
        </p:nvSpPr>
        <p:spPr>
          <a:xfrm>
            <a:off x="427838" y="1140906"/>
            <a:ext cx="6803474" cy="5486400"/>
          </a:xfrm>
        </p:spPr>
        <p:txBody>
          <a:bodyPr/>
          <a:lstStyle/>
          <a:p>
            <a:pPr lvl="0"/>
            <a:r>
              <a:rPr lang="en-US">
                <a:solidFill>
                  <a:srgbClr val="242424"/>
                </a:solidFill>
                <a:latin typeface="source-serif-pro"/>
              </a:rPr>
              <a:t>This approach is very simple and it involves converting each value in a column to a number. Consider a dataset of bridges having a column name as bridge-types having these values. Though there will be many more columns in the dataset, to understand label-encoding, we will focus on one categorical column only.</a:t>
            </a:r>
          </a:p>
          <a:p>
            <a:pPr lvl="0"/>
            <a:r>
              <a:rPr lang="en-US" b="1">
                <a:solidFill>
                  <a:srgbClr val="242424"/>
                </a:solidFill>
                <a:latin typeface="source-code-pro"/>
              </a:rPr>
              <a:t>BRIDGE-TYPE</a:t>
            </a:r>
            <a:br>
              <a:rPr lang="en-US" b="1">
                <a:solidFill>
                  <a:srgbClr val="242424"/>
                </a:solidFill>
                <a:latin typeface="source-code-pro"/>
              </a:rPr>
            </a:br>
            <a:r>
              <a:rPr lang="en-US">
                <a:solidFill>
                  <a:srgbClr val="242424"/>
                </a:solidFill>
                <a:latin typeface="source-code-pro"/>
              </a:rPr>
              <a:t>Arch</a:t>
            </a:r>
            <a:br>
              <a:rPr lang="en-US"/>
            </a:br>
            <a:r>
              <a:rPr lang="en-US">
                <a:solidFill>
                  <a:srgbClr val="242424"/>
                </a:solidFill>
                <a:latin typeface="source-code-pro"/>
              </a:rPr>
              <a:t>Beam</a:t>
            </a:r>
            <a:br>
              <a:rPr lang="en-US"/>
            </a:br>
            <a:r>
              <a:rPr lang="en-US">
                <a:solidFill>
                  <a:srgbClr val="242424"/>
                </a:solidFill>
                <a:latin typeface="source-code-pro"/>
              </a:rPr>
              <a:t>Truss</a:t>
            </a:r>
            <a:br>
              <a:rPr lang="en-US"/>
            </a:br>
            <a:r>
              <a:rPr lang="en-US">
                <a:solidFill>
                  <a:srgbClr val="242424"/>
                </a:solidFill>
                <a:latin typeface="source-code-pro"/>
              </a:rPr>
              <a:t>Cantilever</a:t>
            </a:r>
            <a:br>
              <a:rPr lang="en-US"/>
            </a:br>
            <a:r>
              <a:rPr lang="en-US">
                <a:solidFill>
                  <a:srgbClr val="242424"/>
                </a:solidFill>
                <a:latin typeface="source-code-pro"/>
              </a:rPr>
              <a:t>Tied Arch</a:t>
            </a:r>
            <a:br>
              <a:rPr lang="en-US"/>
            </a:br>
            <a:r>
              <a:rPr lang="en-US">
                <a:solidFill>
                  <a:srgbClr val="242424"/>
                </a:solidFill>
                <a:latin typeface="source-code-pro"/>
              </a:rPr>
              <a:t>Suspension</a:t>
            </a:r>
            <a:br>
              <a:rPr lang="en-US"/>
            </a:br>
            <a:r>
              <a:rPr lang="en-US">
                <a:solidFill>
                  <a:srgbClr val="242424"/>
                </a:solidFill>
                <a:latin typeface="source-code-pro"/>
              </a:rPr>
              <a:t>Cable</a:t>
            </a:r>
            <a:endParaRPr lang="en-DE"/>
          </a:p>
        </p:txBody>
      </p:sp>
      <p:pic>
        <p:nvPicPr>
          <p:cNvPr id="4" name="Picture 4">
            <a:extLst>
              <a:ext uri="{FF2B5EF4-FFF2-40B4-BE49-F238E27FC236}">
                <a16:creationId xmlns:a16="http://schemas.microsoft.com/office/drawing/2014/main" id="{DC435705-ED98-8AA0-2BA4-279B79B6F5BC}"/>
              </a:ext>
            </a:extLst>
          </p:cNvPr>
          <p:cNvPicPr>
            <a:picLocks noChangeAspect="1"/>
          </p:cNvPicPr>
          <p:nvPr/>
        </p:nvPicPr>
        <p:blipFill>
          <a:blip r:embed="rId2"/>
          <a:stretch>
            <a:fillRect/>
          </a:stretch>
        </p:blipFill>
        <p:spPr>
          <a:xfrm>
            <a:off x="7095286" y="967115"/>
            <a:ext cx="4993245" cy="4749987"/>
          </a:xfrm>
          <a:prstGeom prst="rect">
            <a:avLst/>
          </a:prstGeom>
          <a:noFill/>
          <a:ln cap="flat">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A0B4372D-E6D8-F24F-DC35-F8481DADFFBC}"/>
              </a:ext>
            </a:extLst>
          </p:cNvPr>
          <p:cNvPicPr>
            <a:picLocks noGrp="1" noChangeAspect="1"/>
          </p:cNvPicPr>
          <p:nvPr>
            <p:ph idx="1"/>
          </p:nvPr>
        </p:nvPicPr>
        <p:blipFill>
          <a:blip r:embed="rId2"/>
          <a:stretch>
            <a:fillRect/>
          </a:stretch>
        </p:blipFill>
        <p:spPr>
          <a:xfrm>
            <a:off x="3317699" y="2023859"/>
            <a:ext cx="5004182" cy="381790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7004-28AF-D080-6694-F6B100146486}"/>
              </a:ext>
            </a:extLst>
          </p:cNvPr>
          <p:cNvSpPr txBox="1">
            <a:spLocks noGrp="1"/>
          </p:cNvSpPr>
          <p:nvPr>
            <p:ph type="title"/>
          </p:nvPr>
        </p:nvSpPr>
        <p:spPr>
          <a:xfrm>
            <a:off x="806327" y="133420"/>
            <a:ext cx="9076325" cy="1064279"/>
          </a:xfrm>
        </p:spPr>
        <p:txBody>
          <a:bodyPr/>
          <a:lstStyle/>
          <a:p>
            <a:pPr lvl="0"/>
            <a:r>
              <a:rPr lang="en-US">
                <a:solidFill>
                  <a:srgbClr val="0062FF"/>
                </a:solidFill>
                <a:latin typeface="IBM Plex Sans" pitchFamily="34"/>
                <a:hlinkClick r:id="rId2"/>
              </a:rPr>
              <a:t>Supervised learning</a:t>
            </a:r>
            <a:r>
              <a:rPr lang="en-US">
                <a:solidFill>
                  <a:srgbClr val="323232"/>
                </a:solidFill>
                <a:latin typeface="IBM Plex Sans" pitchFamily="34"/>
              </a:rPr>
              <a:t> </a:t>
            </a:r>
            <a:endParaRPr lang="en-DE"/>
          </a:p>
        </p:txBody>
      </p:sp>
      <p:sp>
        <p:nvSpPr>
          <p:cNvPr id="3" name="Content Placeholder 2">
            <a:extLst>
              <a:ext uri="{FF2B5EF4-FFF2-40B4-BE49-F238E27FC236}">
                <a16:creationId xmlns:a16="http://schemas.microsoft.com/office/drawing/2014/main" id="{924E8164-02E6-DE81-E5BB-B379BD891369}"/>
              </a:ext>
            </a:extLst>
          </p:cNvPr>
          <p:cNvSpPr txBox="1">
            <a:spLocks noGrp="1"/>
          </p:cNvSpPr>
          <p:nvPr>
            <p:ph idx="1"/>
          </p:nvPr>
        </p:nvSpPr>
        <p:spPr>
          <a:xfrm>
            <a:off x="224585" y="1197699"/>
            <a:ext cx="11823036" cy="5526880"/>
          </a:xfrm>
        </p:spPr>
        <p:txBody>
          <a:bodyPr/>
          <a:lstStyle/>
          <a:p>
            <a:pPr lvl="0"/>
            <a:r>
              <a:rPr lang="en-US">
                <a:solidFill>
                  <a:srgbClr val="0062FF"/>
                </a:solidFill>
                <a:latin typeface="IBM Plex Sans" pitchFamily="34"/>
                <a:hlinkClick r:id="rId2"/>
              </a:rPr>
              <a:t>Supervised learning</a:t>
            </a:r>
            <a:r>
              <a:rPr lang="en-US">
                <a:solidFill>
                  <a:srgbClr val="323232"/>
                </a:solidFill>
                <a:latin typeface="IBM Plex Sans" pitchFamily="34"/>
              </a:rPr>
              <a:t> is a machine learning approach that’s defined by its use of labeled datasets. These datasets are designed to train or “supervise” algorithms into classifying data or predicting outcomes accurately. Using labeled inputs and outputs, the model can measure its accuracy and learn over time.</a:t>
            </a:r>
          </a:p>
          <a:p>
            <a:pPr lvl="0"/>
            <a:r>
              <a:rPr lang="en-US">
                <a:solidFill>
                  <a:srgbClr val="323232"/>
                </a:solidFill>
                <a:latin typeface="IBM Plex Sans" pitchFamily="34"/>
              </a:rPr>
              <a:t>Supervised learning can be separated into two types of problems when </a:t>
            </a:r>
            <a:r>
              <a:rPr lang="en-US">
                <a:solidFill>
                  <a:srgbClr val="0062FF"/>
                </a:solidFill>
                <a:latin typeface="IBM Plex Sans" pitchFamily="34"/>
                <a:hlinkClick r:id="rId3"/>
              </a:rPr>
              <a:t>data mining</a:t>
            </a:r>
            <a:r>
              <a:rPr lang="en-US">
                <a:solidFill>
                  <a:srgbClr val="323232"/>
                </a:solidFill>
                <a:latin typeface="IBM Plex Sans" pitchFamily="34"/>
              </a:rPr>
              <a:t>: classification and regression:</a:t>
            </a:r>
          </a:p>
          <a:p>
            <a:pPr lvl="0">
              <a:buFont typeface="Arial" pitchFamily="34"/>
              <a:buChar char="•"/>
            </a:pPr>
            <a:r>
              <a:rPr lang="en-US" b="1">
                <a:solidFill>
                  <a:srgbClr val="323232"/>
                </a:solidFill>
                <a:latin typeface="IBM Plex Sans" pitchFamily="34"/>
              </a:rPr>
              <a:t>Classification</a:t>
            </a:r>
            <a:r>
              <a:rPr lang="en-US">
                <a:solidFill>
                  <a:srgbClr val="323232"/>
                </a:solidFill>
                <a:latin typeface="IBM Plex Sans" pitchFamily="34"/>
              </a:rPr>
              <a:t> problems use an algorithm to accurately assign test data into specific categories, such as separating apples from oranges. Or, in the real world, supervised learning algorithms can be used to classify spam in a separate folder from your inbox. Linear classifiers, support vector machines, decision trees and </a:t>
            </a:r>
            <a:r>
              <a:rPr lang="en-US">
                <a:solidFill>
                  <a:srgbClr val="0062FF"/>
                </a:solidFill>
                <a:latin typeface="IBM Plex Sans" pitchFamily="34"/>
                <a:hlinkClick r:id="rId4"/>
              </a:rPr>
              <a:t>random forest</a:t>
            </a:r>
            <a:r>
              <a:rPr lang="en-US">
                <a:solidFill>
                  <a:srgbClr val="323232"/>
                </a:solidFill>
                <a:latin typeface="IBM Plex Sans" pitchFamily="34"/>
              </a:rPr>
              <a:t> are all common types of classification algorithms.</a:t>
            </a:r>
          </a:p>
          <a:p>
            <a:pPr lvl="0">
              <a:buFont typeface="Arial" pitchFamily="34"/>
              <a:buChar char="•"/>
            </a:pPr>
            <a:r>
              <a:rPr lang="en-US" b="1">
                <a:solidFill>
                  <a:srgbClr val="323232"/>
                </a:solidFill>
                <a:latin typeface="IBM Plex Sans" pitchFamily="34"/>
              </a:rPr>
              <a:t>Regression</a:t>
            </a:r>
            <a:r>
              <a:rPr lang="en-US">
                <a:solidFill>
                  <a:srgbClr val="323232"/>
                </a:solidFill>
                <a:latin typeface="IBM Plex Sans" pitchFamily="34"/>
              </a:rPr>
              <a:t> is another type of supervised learning method that uses an algorithm to understand the relationship between dependent and independent variables. Regression models are helpful for predicting numerical values based on different data points, such as sales revenue projections for a given business. Some popular regression algorithms are linear regression, logistic regression and polynomial regression.</a:t>
            </a:r>
          </a:p>
          <a:p>
            <a:pPr lvl="0"/>
            <a:endParaRPr lang="en-D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4D16-F0B4-1C69-61D0-1396EF2BBC32}"/>
              </a:ext>
            </a:extLst>
          </p:cNvPr>
          <p:cNvSpPr txBox="1">
            <a:spLocks noGrp="1"/>
          </p:cNvSpPr>
          <p:nvPr>
            <p:ph type="title"/>
          </p:nvPr>
        </p:nvSpPr>
        <p:spPr>
          <a:xfrm>
            <a:off x="203344" y="129076"/>
            <a:ext cx="9076325" cy="693042"/>
          </a:xfrm>
        </p:spPr>
        <p:txBody>
          <a:bodyPr/>
          <a:lstStyle/>
          <a:p>
            <a:pPr lvl="0"/>
            <a:r>
              <a:rPr lang="en-US" sz="3600">
                <a:latin typeface="Calibri" pitchFamily="34"/>
                <a:ea typeface="Calibri" pitchFamily="34"/>
                <a:cs typeface="Calibri" pitchFamily="34"/>
              </a:rPr>
              <a:t>One-Hot Encoding</a:t>
            </a:r>
            <a:endParaRPr lang="en-DE" sz="3600"/>
          </a:p>
        </p:txBody>
      </p:sp>
      <p:sp>
        <p:nvSpPr>
          <p:cNvPr id="3" name="Content Placeholder 2">
            <a:extLst>
              <a:ext uri="{FF2B5EF4-FFF2-40B4-BE49-F238E27FC236}">
                <a16:creationId xmlns:a16="http://schemas.microsoft.com/office/drawing/2014/main" id="{65DA3061-21B7-D88E-32CA-0D7D6AD0B7F7}"/>
              </a:ext>
            </a:extLst>
          </p:cNvPr>
          <p:cNvSpPr txBox="1">
            <a:spLocks noGrp="1"/>
          </p:cNvSpPr>
          <p:nvPr>
            <p:ph idx="1"/>
          </p:nvPr>
        </p:nvSpPr>
        <p:spPr>
          <a:xfrm>
            <a:off x="125839" y="822118"/>
            <a:ext cx="11610365" cy="5813572"/>
          </a:xfrm>
        </p:spPr>
        <p:txBody>
          <a:bodyPr/>
          <a:lstStyle/>
          <a:p>
            <a:pPr lvl="0"/>
            <a:r>
              <a:rPr lang="en-US" sz="1600">
                <a:latin typeface="Calibri" pitchFamily="34"/>
                <a:ea typeface="Calibri" pitchFamily="34"/>
                <a:cs typeface="Calibri" pitchFamily="34"/>
              </a:rPr>
              <a:t>Imagine you have a list of different categories or types of something, like fruits. Let's say your list includes apples, bananas, and oranges.</a:t>
            </a:r>
          </a:p>
          <a:p>
            <a:pPr lvl="0"/>
            <a:endParaRPr lang="en-US" sz="1600">
              <a:latin typeface="Calibri" pitchFamily="34"/>
              <a:ea typeface="Calibri" pitchFamily="34"/>
              <a:cs typeface="Calibri" pitchFamily="34"/>
            </a:endParaRPr>
          </a:p>
          <a:p>
            <a:pPr lvl="0"/>
            <a:r>
              <a:rPr lang="en-US" sz="1600">
                <a:latin typeface="Calibri" pitchFamily="34"/>
                <a:ea typeface="Calibri" pitchFamily="34"/>
                <a:cs typeface="Calibri" pitchFamily="34"/>
              </a:rPr>
              <a:t>Now, to use this information in a computer program or analysis, you need a way to represent each fruit. One way to do this is with a One-Hot Encoder. Here's how it works:</a:t>
            </a:r>
          </a:p>
          <a:p>
            <a:pPr lvl="0"/>
            <a:r>
              <a:rPr lang="en-US" sz="1600">
                <a:latin typeface="Calibri" pitchFamily="34"/>
                <a:ea typeface="Calibri" pitchFamily="34"/>
                <a:cs typeface="Calibri" pitchFamily="34"/>
              </a:rPr>
              <a:t>1. For each category (fruit in this example), you create a new column or attribute. So, you'd have a column for "apples," a column for "bananas," and a column for "oranges."</a:t>
            </a:r>
          </a:p>
          <a:p>
            <a:pPr lvl="0"/>
            <a:endParaRPr lang="en-US" sz="1600">
              <a:latin typeface="Calibri" pitchFamily="34"/>
              <a:ea typeface="Calibri" pitchFamily="34"/>
              <a:cs typeface="Calibri" pitchFamily="34"/>
            </a:endParaRPr>
          </a:p>
          <a:p>
            <a:pPr lvl="0"/>
            <a:r>
              <a:rPr lang="en-US" sz="1600">
                <a:latin typeface="Calibri" pitchFamily="34"/>
                <a:ea typeface="Calibri" pitchFamily="34"/>
                <a:cs typeface="Calibri" pitchFamily="34"/>
              </a:rPr>
              <a:t>2. In these columns, you put a "1" if the item in your list belongs to that category and a "0" if it doesn't. For example, if you're talking about apples, you'd put a "1" in the "apples" column and "0" in the other columns for bananas and oranges.</a:t>
            </a:r>
          </a:p>
          <a:p>
            <a:pPr lvl="0"/>
            <a:endParaRPr lang="en-US" sz="1600">
              <a:latin typeface="Calibri" pitchFamily="34"/>
              <a:ea typeface="Calibri" pitchFamily="34"/>
              <a:cs typeface="Calibri" pitchFamily="34"/>
            </a:endParaRPr>
          </a:p>
          <a:p>
            <a:pPr lvl="0"/>
            <a:r>
              <a:rPr lang="en-US" sz="1600">
                <a:latin typeface="Calibri" pitchFamily="34"/>
                <a:ea typeface="Calibri" pitchFamily="34"/>
                <a:cs typeface="Calibri" pitchFamily="34"/>
              </a:rPr>
              <a:t>It's like making a checklist for each category, and you mark with a "1" if something belongs to that category and "0" if it doesn't. This way, the computer can understand and work with the data more easily because it's in a format it can process.</a:t>
            </a:r>
          </a:p>
          <a:p>
            <a:pPr lvl="0"/>
            <a:endParaRPr lang="en-US" sz="1600">
              <a:latin typeface="Calibri" pitchFamily="34"/>
              <a:ea typeface="Calibri" pitchFamily="34"/>
              <a:cs typeface="Calibri" pitchFamily="34"/>
            </a:endParaRPr>
          </a:p>
          <a:p>
            <a:pPr lvl="0"/>
            <a:r>
              <a:rPr lang="en-US" sz="1600">
                <a:latin typeface="Calibri" pitchFamily="34"/>
                <a:ea typeface="Calibri" pitchFamily="34"/>
                <a:cs typeface="Calibri" pitchFamily="34"/>
              </a:rPr>
              <a:t>One-Hot Encoding is commonly used in machine learning and data analysis when you have categorical data (like types of fruits, colors, or countries) and you want to use it in algorithms that work with numbers.</a:t>
            </a:r>
            <a:endParaRPr lang="en-DE" sz="1600">
              <a:latin typeface="Calibri" pitchFamily="34"/>
              <a:ea typeface="Calibri" pitchFamily="34"/>
              <a:cs typeface="Calibri" pitchFamily="3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19847BA-152F-9D82-EBAE-F82AAE09DEBF}"/>
              </a:ext>
            </a:extLst>
          </p:cNvPr>
          <p:cNvSpPr txBox="1">
            <a:spLocks noGrp="1"/>
          </p:cNvSpPr>
          <p:nvPr>
            <p:ph idx="1"/>
          </p:nvPr>
        </p:nvSpPr>
        <p:spPr>
          <a:xfrm>
            <a:off x="262067" y="276843"/>
            <a:ext cx="9076325" cy="3650156"/>
          </a:xfrm>
        </p:spPr>
        <p:txBody>
          <a:bodyPr/>
          <a:lstStyle/>
          <a:p>
            <a:pPr lvl="0"/>
            <a:r>
              <a:rPr lang="en-US">
                <a:solidFill>
                  <a:srgbClr val="242424"/>
                </a:solidFill>
                <a:latin typeface="source-serif-pro"/>
              </a:rPr>
              <a:t>Though label encoding is straight but it has the disadvantage that the numeric values can be misinterpreted by algorithms as having some sort of hierarchy/order in them. This ordering issue is addressed in another common alternative approach called ‘One-Hot Encoding’. In this strategy, each category value is converted into a new column and assigned a 1 or 0 (notation for true/false) value to the column. Let’s consider the previous example of bridge type and safety levels with one-hot encoding</a:t>
            </a:r>
            <a:endParaRPr lang="en-DE"/>
          </a:p>
        </p:txBody>
      </p:sp>
      <p:pic>
        <p:nvPicPr>
          <p:cNvPr id="3" name="Picture 4">
            <a:extLst>
              <a:ext uri="{FF2B5EF4-FFF2-40B4-BE49-F238E27FC236}">
                <a16:creationId xmlns:a16="http://schemas.microsoft.com/office/drawing/2014/main" id="{941AE781-967D-FE9C-B504-71CB945B45AD}"/>
              </a:ext>
            </a:extLst>
          </p:cNvPr>
          <p:cNvPicPr>
            <a:picLocks noChangeAspect="1"/>
          </p:cNvPicPr>
          <p:nvPr/>
        </p:nvPicPr>
        <p:blipFill>
          <a:blip r:embed="rId2"/>
          <a:stretch>
            <a:fillRect/>
          </a:stretch>
        </p:blipFill>
        <p:spPr>
          <a:xfrm>
            <a:off x="320789" y="3429000"/>
            <a:ext cx="11427375" cy="2899480"/>
          </a:xfrm>
          <a:prstGeom prst="rect">
            <a:avLst/>
          </a:prstGeom>
          <a:noFill/>
          <a:ln cap="flat">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graphicFrame>
        <p:nvGraphicFramePr>
          <p:cNvPr id="2" name="Content Placeholder 6">
            <a:extLst>
              <a:ext uri="{FF2B5EF4-FFF2-40B4-BE49-F238E27FC236}">
                <a16:creationId xmlns:a16="http://schemas.microsoft.com/office/drawing/2014/main" id="{E52E7517-582B-6020-6C67-3B323E09B184}"/>
              </a:ext>
            </a:extLst>
          </p:cNvPr>
          <p:cNvGraphicFramePr>
            <a:graphicFrameLocks noGrp="1"/>
          </p:cNvGraphicFramePr>
          <p:nvPr>
            <p:ph idx="1"/>
          </p:nvPr>
        </p:nvGraphicFramePr>
        <p:xfrm>
          <a:off x="1266736" y="1268035"/>
          <a:ext cx="8993901" cy="4321911"/>
        </p:xfrm>
        <a:graphic>
          <a:graphicData uri="http://schemas.openxmlformats.org/drawingml/2006/table">
            <a:tbl>
              <a:tblPr firstRow="1" bandRow="1">
                <a:effectLst/>
                <a:tableStyleId>{5C22544A-7EE6-4342-B048-85BDC9FD1C3A}</a:tableStyleId>
              </a:tblPr>
              <a:tblGrid>
                <a:gridCol w="1798780">
                  <a:extLst>
                    <a:ext uri="{9D8B030D-6E8A-4147-A177-3AD203B41FA5}">
                      <a16:colId xmlns:a16="http://schemas.microsoft.com/office/drawing/2014/main" val="608347621"/>
                    </a:ext>
                  </a:extLst>
                </a:gridCol>
                <a:gridCol w="1798780">
                  <a:extLst>
                    <a:ext uri="{9D8B030D-6E8A-4147-A177-3AD203B41FA5}">
                      <a16:colId xmlns:a16="http://schemas.microsoft.com/office/drawing/2014/main" val="4121202641"/>
                    </a:ext>
                  </a:extLst>
                </a:gridCol>
                <a:gridCol w="1798780">
                  <a:extLst>
                    <a:ext uri="{9D8B030D-6E8A-4147-A177-3AD203B41FA5}">
                      <a16:colId xmlns:a16="http://schemas.microsoft.com/office/drawing/2014/main" val="2402761157"/>
                    </a:ext>
                  </a:extLst>
                </a:gridCol>
                <a:gridCol w="1798780">
                  <a:extLst>
                    <a:ext uri="{9D8B030D-6E8A-4147-A177-3AD203B41FA5}">
                      <a16:colId xmlns:a16="http://schemas.microsoft.com/office/drawing/2014/main" val="1006254527"/>
                    </a:ext>
                  </a:extLst>
                </a:gridCol>
                <a:gridCol w="1798780">
                  <a:extLst>
                    <a:ext uri="{9D8B030D-6E8A-4147-A177-3AD203B41FA5}">
                      <a16:colId xmlns:a16="http://schemas.microsoft.com/office/drawing/2014/main" val="146771195"/>
                    </a:ext>
                  </a:extLst>
                </a:gridCol>
              </a:tblGrid>
              <a:tr h="720318">
                <a:tc>
                  <a:txBody>
                    <a:bodyPr/>
                    <a:lstStyle/>
                    <a:p>
                      <a:pPr lvl="0"/>
                      <a:r>
                        <a:rPr lang="en-US"/>
                        <a:t>STUDENTS</a:t>
                      </a:r>
                      <a:endParaRPr lang="en-DE"/>
                    </a:p>
                  </a:txBody>
                  <a:tcPr/>
                </a:tc>
                <a:tc>
                  <a:txBody>
                    <a:bodyPr/>
                    <a:lstStyle/>
                    <a:p>
                      <a:pPr lvl="0"/>
                      <a:r>
                        <a:rPr lang="en-US"/>
                        <a:t>APPLE</a:t>
                      </a:r>
                      <a:endParaRPr lang="en-DE"/>
                    </a:p>
                  </a:txBody>
                  <a:tcPr/>
                </a:tc>
                <a:tc>
                  <a:txBody>
                    <a:bodyPr/>
                    <a:lstStyle/>
                    <a:p>
                      <a:pPr lvl="0"/>
                      <a:r>
                        <a:rPr lang="en-US"/>
                        <a:t>ORANGE</a:t>
                      </a:r>
                      <a:endParaRPr lang="en-DE"/>
                    </a:p>
                  </a:txBody>
                  <a:tcPr/>
                </a:tc>
                <a:tc>
                  <a:txBody>
                    <a:bodyPr/>
                    <a:lstStyle/>
                    <a:p>
                      <a:pPr lvl="0"/>
                      <a:r>
                        <a:rPr lang="en-US"/>
                        <a:t>GRAPES</a:t>
                      </a:r>
                      <a:endParaRPr lang="en-DE"/>
                    </a:p>
                  </a:txBody>
                  <a:tcPr/>
                </a:tc>
                <a:tc>
                  <a:txBody>
                    <a:bodyPr/>
                    <a:lstStyle/>
                    <a:p>
                      <a:pPr lvl="0"/>
                      <a:r>
                        <a:rPr lang="en-US"/>
                        <a:t>MANGO</a:t>
                      </a:r>
                      <a:endParaRPr lang="en-DE"/>
                    </a:p>
                  </a:txBody>
                  <a:tcPr/>
                </a:tc>
                <a:extLst>
                  <a:ext uri="{0D108BD9-81ED-4DB2-BD59-A6C34878D82A}">
                    <a16:rowId xmlns:a16="http://schemas.microsoft.com/office/drawing/2014/main" val="3258230139"/>
                  </a:ext>
                </a:extLst>
              </a:tr>
              <a:tr h="720318">
                <a:tc>
                  <a:txBody>
                    <a:bodyPr/>
                    <a:lstStyle/>
                    <a:p>
                      <a:pPr lvl="0"/>
                      <a:r>
                        <a:rPr lang="en-US"/>
                        <a:t>HARRY</a:t>
                      </a:r>
                      <a:endParaRPr lang="en-DE"/>
                    </a:p>
                  </a:txBody>
                  <a:tcPr/>
                </a:tc>
                <a:tc>
                  <a:txBody>
                    <a:bodyPr/>
                    <a:lstStyle/>
                    <a:p>
                      <a:pPr lvl="0"/>
                      <a:r>
                        <a:rPr lang="en-US"/>
                        <a:t>1</a:t>
                      </a:r>
                      <a:endParaRPr lang="en-DE"/>
                    </a:p>
                  </a:txBody>
                  <a:tcPr/>
                </a:tc>
                <a:tc>
                  <a:txBody>
                    <a:bodyPr/>
                    <a:lstStyle/>
                    <a:p>
                      <a:pPr lvl="0"/>
                      <a:r>
                        <a:rPr lang="en-US"/>
                        <a:t>0</a:t>
                      </a:r>
                      <a:endParaRPr lang="en-DE"/>
                    </a:p>
                  </a:txBody>
                  <a:tcPr/>
                </a:tc>
                <a:tc>
                  <a:txBody>
                    <a:bodyPr/>
                    <a:lstStyle/>
                    <a:p>
                      <a:pPr lvl="0"/>
                      <a:r>
                        <a:rPr lang="en-US"/>
                        <a:t>0</a:t>
                      </a:r>
                      <a:endParaRPr lang="en-DE"/>
                    </a:p>
                  </a:txBody>
                  <a:tcPr/>
                </a:tc>
                <a:tc>
                  <a:txBody>
                    <a:bodyPr/>
                    <a:lstStyle/>
                    <a:p>
                      <a:pPr lvl="0"/>
                      <a:r>
                        <a:rPr lang="en-US"/>
                        <a:t>0</a:t>
                      </a:r>
                      <a:endParaRPr lang="en-DE"/>
                    </a:p>
                  </a:txBody>
                  <a:tcPr/>
                </a:tc>
                <a:extLst>
                  <a:ext uri="{0D108BD9-81ED-4DB2-BD59-A6C34878D82A}">
                    <a16:rowId xmlns:a16="http://schemas.microsoft.com/office/drawing/2014/main" val="3146378693"/>
                  </a:ext>
                </a:extLst>
              </a:tr>
              <a:tr h="720318">
                <a:tc>
                  <a:txBody>
                    <a:bodyPr/>
                    <a:lstStyle/>
                    <a:p>
                      <a:pPr lvl="0"/>
                      <a:r>
                        <a:rPr lang="en-US"/>
                        <a:t>DORESE</a:t>
                      </a:r>
                      <a:endParaRPr lang="en-DE"/>
                    </a:p>
                  </a:txBody>
                  <a:tcPr/>
                </a:tc>
                <a:tc>
                  <a:txBody>
                    <a:bodyPr/>
                    <a:lstStyle/>
                    <a:p>
                      <a:pPr lvl="0"/>
                      <a:r>
                        <a:rPr lang="en-US"/>
                        <a:t>0</a:t>
                      </a:r>
                      <a:endParaRPr lang="en-DE"/>
                    </a:p>
                  </a:txBody>
                  <a:tcPr/>
                </a:tc>
                <a:tc>
                  <a:txBody>
                    <a:bodyPr/>
                    <a:lstStyle/>
                    <a:p>
                      <a:pPr lvl="0"/>
                      <a:r>
                        <a:rPr lang="en-US"/>
                        <a:t>0</a:t>
                      </a:r>
                      <a:endParaRPr lang="en-DE"/>
                    </a:p>
                  </a:txBody>
                  <a:tcPr/>
                </a:tc>
                <a:tc>
                  <a:txBody>
                    <a:bodyPr/>
                    <a:lstStyle/>
                    <a:p>
                      <a:pPr lvl="0"/>
                      <a:r>
                        <a:rPr lang="en-US"/>
                        <a:t>1</a:t>
                      </a:r>
                      <a:endParaRPr lang="en-DE"/>
                    </a:p>
                  </a:txBody>
                  <a:tcPr/>
                </a:tc>
                <a:tc>
                  <a:txBody>
                    <a:bodyPr/>
                    <a:lstStyle/>
                    <a:p>
                      <a:pPr lvl="0"/>
                      <a:r>
                        <a:rPr lang="en-US"/>
                        <a:t>0</a:t>
                      </a:r>
                      <a:endParaRPr lang="en-DE"/>
                    </a:p>
                  </a:txBody>
                  <a:tcPr/>
                </a:tc>
                <a:extLst>
                  <a:ext uri="{0D108BD9-81ED-4DB2-BD59-A6C34878D82A}">
                    <a16:rowId xmlns:a16="http://schemas.microsoft.com/office/drawing/2014/main" val="3546143971"/>
                  </a:ext>
                </a:extLst>
              </a:tr>
              <a:tr h="720318">
                <a:tc>
                  <a:txBody>
                    <a:bodyPr/>
                    <a:lstStyle/>
                    <a:p>
                      <a:pPr lvl="0"/>
                      <a:r>
                        <a:rPr lang="en-US"/>
                        <a:t>LUKAS</a:t>
                      </a:r>
                      <a:endParaRPr lang="en-DE"/>
                    </a:p>
                  </a:txBody>
                  <a:tcPr/>
                </a:tc>
                <a:tc>
                  <a:txBody>
                    <a:bodyPr/>
                    <a:lstStyle/>
                    <a:p>
                      <a:pPr lvl="0"/>
                      <a:r>
                        <a:rPr lang="en-US"/>
                        <a:t>0</a:t>
                      </a:r>
                      <a:endParaRPr lang="en-DE"/>
                    </a:p>
                  </a:txBody>
                  <a:tcPr/>
                </a:tc>
                <a:tc>
                  <a:txBody>
                    <a:bodyPr/>
                    <a:lstStyle/>
                    <a:p>
                      <a:pPr lvl="0"/>
                      <a:r>
                        <a:rPr lang="en-US"/>
                        <a:t>0</a:t>
                      </a:r>
                      <a:endParaRPr lang="en-DE"/>
                    </a:p>
                  </a:txBody>
                  <a:tcPr/>
                </a:tc>
                <a:tc>
                  <a:txBody>
                    <a:bodyPr/>
                    <a:lstStyle/>
                    <a:p>
                      <a:pPr lvl="0"/>
                      <a:r>
                        <a:rPr lang="en-US"/>
                        <a:t>0</a:t>
                      </a:r>
                      <a:endParaRPr lang="en-DE"/>
                    </a:p>
                  </a:txBody>
                  <a:tcPr/>
                </a:tc>
                <a:tc>
                  <a:txBody>
                    <a:bodyPr/>
                    <a:lstStyle/>
                    <a:p>
                      <a:pPr lvl="0"/>
                      <a:r>
                        <a:rPr lang="en-US"/>
                        <a:t>1</a:t>
                      </a:r>
                      <a:endParaRPr lang="en-DE"/>
                    </a:p>
                  </a:txBody>
                  <a:tcPr/>
                </a:tc>
                <a:extLst>
                  <a:ext uri="{0D108BD9-81ED-4DB2-BD59-A6C34878D82A}">
                    <a16:rowId xmlns:a16="http://schemas.microsoft.com/office/drawing/2014/main" val="3047592153"/>
                  </a:ext>
                </a:extLst>
              </a:tr>
              <a:tr h="720318">
                <a:tc>
                  <a:txBody>
                    <a:bodyPr/>
                    <a:lstStyle/>
                    <a:p>
                      <a:pPr lvl="0"/>
                      <a:r>
                        <a:rPr lang="en-US"/>
                        <a:t>REENA</a:t>
                      </a:r>
                      <a:endParaRPr lang="en-DE"/>
                    </a:p>
                  </a:txBody>
                  <a:tcPr/>
                </a:tc>
                <a:tc>
                  <a:txBody>
                    <a:bodyPr/>
                    <a:lstStyle/>
                    <a:p>
                      <a:pPr lvl="0"/>
                      <a:r>
                        <a:rPr lang="en-US"/>
                        <a:t>1</a:t>
                      </a:r>
                      <a:endParaRPr lang="en-DE"/>
                    </a:p>
                  </a:txBody>
                  <a:tcPr/>
                </a:tc>
                <a:tc>
                  <a:txBody>
                    <a:bodyPr/>
                    <a:lstStyle/>
                    <a:p>
                      <a:pPr lvl="0"/>
                      <a:r>
                        <a:rPr lang="en-US"/>
                        <a:t>0</a:t>
                      </a:r>
                      <a:endParaRPr lang="en-DE"/>
                    </a:p>
                  </a:txBody>
                  <a:tcPr/>
                </a:tc>
                <a:tc>
                  <a:txBody>
                    <a:bodyPr/>
                    <a:lstStyle/>
                    <a:p>
                      <a:pPr lvl="0"/>
                      <a:r>
                        <a:rPr lang="en-US"/>
                        <a:t>0</a:t>
                      </a:r>
                      <a:endParaRPr lang="en-DE"/>
                    </a:p>
                  </a:txBody>
                  <a:tcPr/>
                </a:tc>
                <a:tc>
                  <a:txBody>
                    <a:bodyPr/>
                    <a:lstStyle/>
                    <a:p>
                      <a:pPr lvl="0"/>
                      <a:r>
                        <a:rPr lang="en-US"/>
                        <a:t>0</a:t>
                      </a:r>
                      <a:endParaRPr lang="en-DE"/>
                    </a:p>
                  </a:txBody>
                  <a:tcPr/>
                </a:tc>
                <a:extLst>
                  <a:ext uri="{0D108BD9-81ED-4DB2-BD59-A6C34878D82A}">
                    <a16:rowId xmlns:a16="http://schemas.microsoft.com/office/drawing/2014/main" val="3257532794"/>
                  </a:ext>
                </a:extLst>
              </a:tr>
              <a:tr h="720318">
                <a:tc>
                  <a:txBody>
                    <a:bodyPr/>
                    <a:lstStyle/>
                    <a:p>
                      <a:pPr lvl="0"/>
                      <a:r>
                        <a:rPr lang="en-US"/>
                        <a:t>DANNY</a:t>
                      </a:r>
                      <a:endParaRPr lang="en-DE"/>
                    </a:p>
                  </a:txBody>
                  <a:tcPr/>
                </a:tc>
                <a:tc>
                  <a:txBody>
                    <a:bodyPr/>
                    <a:lstStyle/>
                    <a:p>
                      <a:pPr lvl="0"/>
                      <a:r>
                        <a:rPr lang="en-US"/>
                        <a:t>0</a:t>
                      </a:r>
                      <a:endParaRPr lang="en-DE"/>
                    </a:p>
                  </a:txBody>
                  <a:tcPr/>
                </a:tc>
                <a:tc>
                  <a:txBody>
                    <a:bodyPr/>
                    <a:lstStyle/>
                    <a:p>
                      <a:pPr lvl="0"/>
                      <a:r>
                        <a:rPr lang="en-US"/>
                        <a:t>1</a:t>
                      </a:r>
                      <a:endParaRPr lang="en-DE"/>
                    </a:p>
                  </a:txBody>
                  <a:tcPr/>
                </a:tc>
                <a:tc>
                  <a:txBody>
                    <a:bodyPr/>
                    <a:lstStyle/>
                    <a:p>
                      <a:pPr lvl="0"/>
                      <a:r>
                        <a:rPr lang="en-US"/>
                        <a:t>0</a:t>
                      </a:r>
                      <a:endParaRPr lang="en-DE"/>
                    </a:p>
                  </a:txBody>
                  <a:tcPr/>
                </a:tc>
                <a:tc>
                  <a:txBody>
                    <a:bodyPr/>
                    <a:lstStyle/>
                    <a:p>
                      <a:pPr lvl="0"/>
                      <a:r>
                        <a:rPr lang="en-US"/>
                        <a:t>0</a:t>
                      </a:r>
                      <a:endParaRPr lang="en-DE"/>
                    </a:p>
                  </a:txBody>
                  <a:tcPr/>
                </a:tc>
                <a:extLst>
                  <a:ext uri="{0D108BD9-81ED-4DB2-BD59-A6C34878D82A}">
                    <a16:rowId xmlns:a16="http://schemas.microsoft.com/office/drawing/2014/main" val="111695319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F4ED99EA-4FAE-F131-F9C8-2881A5EE8071}"/>
              </a:ext>
            </a:extLst>
          </p:cNvPr>
          <p:cNvPicPr>
            <a:picLocks noChangeAspect="1"/>
          </p:cNvPicPr>
          <p:nvPr/>
        </p:nvPicPr>
        <p:blipFill>
          <a:blip r:embed="rId2"/>
          <a:stretch>
            <a:fillRect/>
          </a:stretch>
        </p:blipFill>
        <p:spPr>
          <a:xfrm>
            <a:off x="1219196" y="0"/>
            <a:ext cx="9753603" cy="6858000"/>
          </a:xfrm>
          <a:prstGeom prst="rect">
            <a:avLst/>
          </a:prstGeom>
          <a:noFill/>
          <a:ln cap="flat">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386B-1A43-ECCE-3C41-E7A9F8895C84}"/>
              </a:ext>
            </a:extLst>
          </p:cNvPr>
          <p:cNvSpPr txBox="1">
            <a:spLocks noGrp="1"/>
          </p:cNvSpPr>
          <p:nvPr>
            <p:ph type="title"/>
          </p:nvPr>
        </p:nvSpPr>
        <p:spPr>
          <a:xfrm>
            <a:off x="1042937" y="753538"/>
            <a:ext cx="9076325" cy="474134"/>
          </a:xfrm>
        </p:spPr>
        <p:txBody>
          <a:bodyPr/>
          <a:lstStyle/>
          <a:p>
            <a:pPr lvl="0"/>
            <a:r>
              <a:rPr lang="en-US" sz="3600" b="1">
                <a:solidFill>
                  <a:srgbClr val="242424"/>
                </a:solidFill>
                <a:latin typeface="sohne"/>
              </a:rPr>
              <a:t>Choosing the right value for K</a:t>
            </a:r>
            <a:br>
              <a:rPr lang="en-US" sz="3600" b="1">
                <a:solidFill>
                  <a:srgbClr val="242424"/>
                </a:solidFill>
                <a:latin typeface="sohne"/>
              </a:rPr>
            </a:br>
            <a:br>
              <a:rPr lang="en-US" sz="3600"/>
            </a:br>
            <a:endParaRPr lang="en-DE" sz="3600"/>
          </a:p>
        </p:txBody>
      </p:sp>
      <p:sp>
        <p:nvSpPr>
          <p:cNvPr id="3" name="Content Placeholder 2">
            <a:extLst>
              <a:ext uri="{FF2B5EF4-FFF2-40B4-BE49-F238E27FC236}">
                <a16:creationId xmlns:a16="http://schemas.microsoft.com/office/drawing/2014/main" id="{76309AF0-9AD6-697E-A99F-06D9006A1156}"/>
              </a:ext>
            </a:extLst>
          </p:cNvPr>
          <p:cNvSpPr txBox="1">
            <a:spLocks noGrp="1"/>
          </p:cNvSpPr>
          <p:nvPr>
            <p:ph idx="1"/>
          </p:nvPr>
        </p:nvSpPr>
        <p:spPr>
          <a:xfrm>
            <a:off x="245534" y="829735"/>
            <a:ext cx="11760198" cy="5901263"/>
          </a:xfrm>
        </p:spPr>
        <p:txBody>
          <a:bodyPr/>
          <a:lstStyle/>
          <a:p>
            <a:pPr lvl="0">
              <a:lnSpc>
                <a:spcPct val="100000"/>
              </a:lnSpc>
            </a:pPr>
            <a:r>
              <a:rPr lang="en-US" sz="2200">
                <a:solidFill>
                  <a:srgbClr val="242424"/>
                </a:solidFill>
                <a:latin typeface="source-serif-pro"/>
              </a:rPr>
              <a:t>To select the K that’s right for your data, we run the KNN algorithm several times with different values of K and choose the K that reduces the number of errors we encounter while maintaining the algorithm’s ability to accurately make predictions when it’s given data it hasn’t seen before.</a:t>
            </a:r>
          </a:p>
          <a:p>
            <a:pPr lvl="0">
              <a:lnSpc>
                <a:spcPct val="100000"/>
              </a:lnSpc>
            </a:pPr>
            <a:r>
              <a:rPr lang="en-US" sz="2200">
                <a:solidFill>
                  <a:srgbClr val="242424"/>
                </a:solidFill>
                <a:latin typeface="source-serif-pro"/>
              </a:rPr>
              <a:t>Here are some things to keep in mind:</a:t>
            </a:r>
          </a:p>
          <a:p>
            <a:pPr lvl="0">
              <a:lnSpc>
                <a:spcPct val="100000"/>
              </a:lnSpc>
              <a:buFont typeface="Wingdings" pitchFamily="2"/>
              <a:buChar char="Ø"/>
            </a:pPr>
            <a:r>
              <a:rPr lang="en-US" sz="2200">
                <a:solidFill>
                  <a:srgbClr val="242424"/>
                </a:solidFill>
                <a:latin typeface="source-serif-pro"/>
              </a:rPr>
              <a:t>As we decrease the value of K to 1, our predictions become less stable. Just think for a minute, imagine K=1 and we have a query point surrounded by several reds and one green (I’m thinking about the top left corner of the colored plot above), but the green is the single nearest neighbor. Reasonably, we would think the query point is most likely red, but because K=1, KNN incorrectly predicts that the query point is green.</a:t>
            </a:r>
          </a:p>
          <a:p>
            <a:pPr lvl="0">
              <a:lnSpc>
                <a:spcPct val="100000"/>
              </a:lnSpc>
              <a:buFont typeface="Wingdings" pitchFamily="2"/>
              <a:buChar char="Ø"/>
            </a:pPr>
            <a:r>
              <a:rPr lang="en-US" sz="2200">
                <a:solidFill>
                  <a:srgbClr val="242424"/>
                </a:solidFill>
                <a:latin typeface="source-serif-pro"/>
              </a:rPr>
              <a:t>Inversely, as we increase the value of K, our predictions become more stable due to majority voting / averaging, and thus, more likely to make more accurate predictions (up to a certain point). Eventually, we begin to witness an increasing number of errors. It is at this point we know we have pushed the value of K too far.</a:t>
            </a:r>
          </a:p>
          <a:p>
            <a:pPr lvl="0">
              <a:lnSpc>
                <a:spcPct val="100000"/>
              </a:lnSpc>
              <a:buFont typeface="Wingdings" pitchFamily="2"/>
              <a:buChar char="Ø"/>
            </a:pPr>
            <a:r>
              <a:rPr lang="en-US" sz="2200">
                <a:solidFill>
                  <a:srgbClr val="242424"/>
                </a:solidFill>
                <a:latin typeface="source-serif-pro"/>
              </a:rPr>
              <a:t>In cases where we are taking a majority vote (e.g. picking the mode in a classification problem) among labels, we usually make K an odd number to have a tiebreaker.</a:t>
            </a:r>
          </a:p>
          <a:p>
            <a:pPr marL="0" lvl="0" indent="0">
              <a:lnSpc>
                <a:spcPct val="100000"/>
              </a:lnSpc>
              <a:buNone/>
            </a:pPr>
            <a:endParaRPr lang="en-US" sz="2200">
              <a:solidFill>
                <a:srgbClr val="242424"/>
              </a:solidFill>
              <a:latin typeface="source-serif-pro"/>
            </a:endParaRPr>
          </a:p>
          <a:p>
            <a:pPr lvl="0">
              <a:lnSpc>
                <a:spcPct val="100000"/>
              </a:lnSpc>
            </a:pPr>
            <a:endParaRPr lang="en-DE" sz="2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20D3FE5-18CA-047B-E7E2-77139BAFCFC3}"/>
              </a:ext>
            </a:extLst>
          </p:cNvPr>
          <p:cNvPicPr>
            <a:picLocks noChangeAspect="1"/>
          </p:cNvPicPr>
          <p:nvPr/>
        </p:nvPicPr>
        <p:blipFill>
          <a:blip r:embed="rId2"/>
          <a:stretch>
            <a:fillRect/>
          </a:stretch>
        </p:blipFill>
        <p:spPr>
          <a:xfrm>
            <a:off x="334981" y="489633"/>
            <a:ext cx="11291751" cy="6029699"/>
          </a:xfrm>
          <a:prstGeom prst="rect">
            <a:avLst/>
          </a:prstGeom>
          <a:noFill/>
          <a:ln cap="flat">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EFEFB8-D16E-2BA1-2E2E-29CE4B583F54}"/>
              </a:ext>
            </a:extLst>
          </p:cNvPr>
          <p:cNvSpPr txBox="1"/>
          <p:nvPr/>
        </p:nvSpPr>
        <p:spPr>
          <a:xfrm>
            <a:off x="232833" y="1841098"/>
            <a:ext cx="11726329" cy="109260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1200" cap="none" spc="0" baseline="0">
              <a:solidFill>
                <a:srgbClr val="374151"/>
              </a:solidFill>
              <a:uFillTx/>
              <a:latin typeface="Söhn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374151"/>
                </a:solidFill>
                <a:uFillTx/>
                <a:latin typeface="Söhne"/>
              </a:rPr>
              <a:t>Support Vector Machine (SVM) classification is a supervised machine learning algorithm used for both binary and multiclass classification tasks. It is a powerful and versatile algorithm that seeks to find the optimal decision boundary or hyperplane that best separates data points from different classes in a high-dimensional feature space.</a:t>
            </a:r>
            <a:endParaRPr lang="en-DE" sz="1800" b="0" i="0" u="none" strike="noStrike" kern="1200" cap="none" spc="0" baseline="0">
              <a:solidFill>
                <a:srgbClr val="000000"/>
              </a:solidFill>
              <a:uFillTx/>
              <a:latin typeface="Calibri"/>
            </a:endParaRPr>
          </a:p>
        </p:txBody>
      </p:sp>
      <p:sp>
        <p:nvSpPr>
          <p:cNvPr id="3" name="TextBox 6">
            <a:extLst>
              <a:ext uri="{FF2B5EF4-FFF2-40B4-BE49-F238E27FC236}">
                <a16:creationId xmlns:a16="http://schemas.microsoft.com/office/drawing/2014/main" id="{A6686390-4006-27AD-6311-5F0C285FBBC0}"/>
              </a:ext>
            </a:extLst>
          </p:cNvPr>
          <p:cNvSpPr txBox="1"/>
          <p:nvPr/>
        </p:nvSpPr>
        <p:spPr>
          <a:xfrm>
            <a:off x="325965" y="4279044"/>
            <a:ext cx="11540066"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242424"/>
                </a:solidFill>
                <a:uFillTx/>
                <a:latin typeface="sohne"/>
              </a:rPr>
              <a:t>What is Support Vector Machine?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42424"/>
                </a:solidFill>
                <a:uFillTx/>
                <a:latin typeface="source-serif-pro"/>
              </a:rPr>
              <a:t>The objective of the support vector machine algorithm is to find a hyperplane in an N-dimensional space(N — the number of features) that distinctly classifies the data points.</a:t>
            </a:r>
          </a:p>
        </p:txBody>
      </p:sp>
      <p:sp>
        <p:nvSpPr>
          <p:cNvPr id="4" name="TextBox 10">
            <a:extLst>
              <a:ext uri="{FF2B5EF4-FFF2-40B4-BE49-F238E27FC236}">
                <a16:creationId xmlns:a16="http://schemas.microsoft.com/office/drawing/2014/main" id="{4059B411-81E0-C3C1-9F4D-D8B64CE4B055}"/>
              </a:ext>
            </a:extLst>
          </p:cNvPr>
          <p:cNvSpPr txBox="1"/>
          <p:nvPr/>
        </p:nvSpPr>
        <p:spPr>
          <a:xfrm>
            <a:off x="3047996" y="614421"/>
            <a:ext cx="6096003" cy="923333"/>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5400" b="1" i="0" u="none" strike="noStrike" kern="1200" cap="none" spc="0" baseline="0">
                <a:solidFill>
                  <a:srgbClr val="374151"/>
                </a:solidFill>
                <a:uFillTx/>
                <a:latin typeface="Söhne"/>
              </a:rPr>
              <a:t>SVM</a:t>
            </a:r>
            <a:endParaRPr lang="en-DE" sz="5400" b="0" i="0" u="none" strike="noStrike" kern="1200" cap="none" spc="0" baseline="0">
              <a:solidFill>
                <a:srgbClr val="000000"/>
              </a:solidFill>
              <a:uFillTx/>
              <a:latin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1D2F7349-CEBA-0056-E184-8E50C469E984}"/>
              </a:ext>
            </a:extLst>
          </p:cNvPr>
          <p:cNvSpPr txBox="1"/>
          <p:nvPr/>
        </p:nvSpPr>
        <p:spPr>
          <a:xfrm>
            <a:off x="0" y="5709906"/>
            <a:ext cx="11895667"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42424"/>
                </a:solidFill>
                <a:uFillTx/>
                <a:latin typeface="source-serif-pro"/>
              </a:rPr>
              <a:t>To separate the two classes of data points, there are many possible hyperplanes that could be chosen. Our objective is to find a plane that has the maximum margin, i.e the maximum distance between data points of both classes. Maximizing the margin distance provides some reinforcement so that future data points can be classified with more confidence.</a:t>
            </a:r>
            <a:endParaRPr lang="en-DE" sz="1800" b="0" i="0" u="none" strike="noStrike" kern="1200" cap="none" spc="0" baseline="0">
              <a:solidFill>
                <a:srgbClr val="000000"/>
              </a:solidFill>
              <a:uFillTx/>
              <a:latin typeface="Calibri"/>
            </a:endParaRPr>
          </a:p>
        </p:txBody>
      </p:sp>
      <p:pic>
        <p:nvPicPr>
          <p:cNvPr id="3" name="Picture 5">
            <a:extLst>
              <a:ext uri="{FF2B5EF4-FFF2-40B4-BE49-F238E27FC236}">
                <a16:creationId xmlns:a16="http://schemas.microsoft.com/office/drawing/2014/main" id="{E467BC13-39CC-1624-7643-C02528F5E6CF}"/>
              </a:ext>
            </a:extLst>
          </p:cNvPr>
          <p:cNvPicPr>
            <a:picLocks noChangeAspect="1"/>
          </p:cNvPicPr>
          <p:nvPr/>
        </p:nvPicPr>
        <p:blipFill>
          <a:blip r:embed="rId2"/>
          <a:stretch>
            <a:fillRect/>
          </a:stretch>
        </p:blipFill>
        <p:spPr>
          <a:xfrm>
            <a:off x="618070" y="0"/>
            <a:ext cx="10975881" cy="5638803"/>
          </a:xfrm>
          <a:prstGeom prst="rect">
            <a:avLst/>
          </a:prstGeom>
          <a:noFill/>
          <a:ln cap="flat">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B6AD039-AA9D-7AF3-B183-FB822940E208}"/>
              </a:ext>
            </a:extLst>
          </p:cNvPr>
          <p:cNvPicPr>
            <a:picLocks noChangeAspect="1"/>
          </p:cNvPicPr>
          <p:nvPr/>
        </p:nvPicPr>
        <p:blipFill>
          <a:blip r:embed="rId2"/>
          <a:stretch>
            <a:fillRect/>
          </a:stretch>
        </p:blipFill>
        <p:spPr>
          <a:xfrm>
            <a:off x="1765788" y="0"/>
            <a:ext cx="9681145" cy="6778913"/>
          </a:xfrm>
          <a:prstGeom prst="rect">
            <a:avLst/>
          </a:prstGeom>
          <a:noFill/>
          <a:ln cap="flat">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60C8184-76D3-CC16-BA40-F1A1C48686CE}"/>
              </a:ext>
            </a:extLst>
          </p:cNvPr>
          <p:cNvPicPr>
            <a:picLocks noChangeAspect="1"/>
          </p:cNvPicPr>
          <p:nvPr/>
        </p:nvPicPr>
        <p:blipFill>
          <a:blip r:embed="rId2"/>
          <a:stretch>
            <a:fillRect/>
          </a:stretch>
        </p:blipFill>
        <p:spPr>
          <a:xfrm>
            <a:off x="1647319" y="0"/>
            <a:ext cx="8250210" cy="6825849"/>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E8E2E8"/>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41DC0F73-DDFA-D25F-DFCD-B9199D6AF17E}"/>
              </a:ext>
            </a:extLst>
          </p:cNvPr>
          <p:cNvSpPr>
            <a:spLocks noMove="1" noResize="1"/>
          </p:cNvSpPr>
          <p:nvPr/>
        </p:nvSpPr>
        <p:spPr>
          <a:xfrm>
            <a:off x="0" y="0"/>
            <a:ext cx="12191996" cy="6858000"/>
          </a:xfrm>
          <a:prstGeom prst="rect">
            <a:avLst/>
          </a:prstGeom>
          <a:solidFill>
            <a:srgbClr val="E8E2E8"/>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oudy Old Style"/>
            </a:endParaRPr>
          </a:p>
        </p:txBody>
      </p:sp>
      <p:sp>
        <p:nvSpPr>
          <p:cNvPr id="3" name="Content Placeholder 2">
            <a:extLst>
              <a:ext uri="{FF2B5EF4-FFF2-40B4-BE49-F238E27FC236}">
                <a16:creationId xmlns:a16="http://schemas.microsoft.com/office/drawing/2014/main" id="{8EBD156C-9232-A32E-700D-B253BF64FF88}"/>
              </a:ext>
            </a:extLst>
          </p:cNvPr>
          <p:cNvSpPr txBox="1">
            <a:spLocks noGrp="1"/>
          </p:cNvSpPr>
          <p:nvPr>
            <p:ph idx="1"/>
          </p:nvPr>
        </p:nvSpPr>
        <p:spPr>
          <a:xfrm>
            <a:off x="8883642" y="375827"/>
            <a:ext cx="3212863" cy="6326523"/>
          </a:xfrm>
        </p:spPr>
        <p:txBody>
          <a:bodyPr/>
          <a:lstStyle/>
          <a:p>
            <a:pPr lvl="0"/>
            <a:r>
              <a:rPr lang="en-US">
                <a:solidFill>
                  <a:srgbClr val="51565E"/>
                </a:solidFill>
                <a:latin typeface="Roboto" pitchFamily="2"/>
              </a:rPr>
              <a:t>we have images that are labeled a spoon or a knife. This known data is fed to the machine, which analyzes and learns the association of these images based on its features such as shape, size, sharpness, etc. Now when a new image is fed to the machine without any label, the machine is able to predict accurately that it is a spoon with the help of the past data.</a:t>
            </a:r>
            <a:endParaRPr lang="en-DE"/>
          </a:p>
        </p:txBody>
      </p:sp>
      <p:cxnSp>
        <p:nvCxnSpPr>
          <p:cNvPr id="4" name="Straight Connector 11">
            <a:extLst>
              <a:ext uri="{FF2B5EF4-FFF2-40B4-BE49-F238E27FC236}">
                <a16:creationId xmlns:a16="http://schemas.microsoft.com/office/drawing/2014/main" id="{C08BCF69-3825-EC34-8822-7F3413D300B1}"/>
              </a:ext>
            </a:extLst>
          </p:cNvPr>
          <p:cNvCxnSpPr>
            <a:cxnSpLocks noMove="1" noResize="1"/>
          </p:cNvCxnSpPr>
          <p:nvPr/>
        </p:nvCxnSpPr>
        <p:spPr>
          <a:xfrm>
            <a:off x="6096003" y="1874483"/>
            <a:ext cx="0" cy="3394554"/>
          </a:xfrm>
          <a:prstGeom prst="straightConnector1">
            <a:avLst/>
          </a:prstGeom>
          <a:noFill/>
          <a:ln w="25402" cap="rnd">
            <a:solidFill>
              <a:srgbClr val="B5A2B5">
                <a:alpha val="65000"/>
              </a:srgbClr>
            </a:solidFill>
            <a:custDash>
              <a:ds d="300000" sp="0"/>
            </a:custDash>
            <a:round/>
          </a:ln>
        </p:spPr>
      </p:cxnSp>
      <p:pic>
        <p:nvPicPr>
          <p:cNvPr id="5" name="Picture 4">
            <a:extLst>
              <a:ext uri="{FF2B5EF4-FFF2-40B4-BE49-F238E27FC236}">
                <a16:creationId xmlns:a16="http://schemas.microsoft.com/office/drawing/2014/main" id="{D192C7F0-CD94-A58E-961B-6D5D19F812FF}"/>
              </a:ext>
            </a:extLst>
          </p:cNvPr>
          <p:cNvPicPr>
            <a:picLocks noChangeAspect="1"/>
          </p:cNvPicPr>
          <p:nvPr/>
        </p:nvPicPr>
        <p:blipFill>
          <a:blip r:embed="rId2"/>
          <a:stretch>
            <a:fillRect/>
          </a:stretch>
        </p:blipFill>
        <p:spPr>
          <a:xfrm>
            <a:off x="95490" y="75181"/>
            <a:ext cx="8692652" cy="5193856"/>
          </a:xfrm>
          <a:prstGeom prst="rect">
            <a:avLst/>
          </a:prstGeom>
          <a:noFill/>
          <a:ln cap="flat">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FAC835E-4A47-D124-A0BF-154514ADEB27}"/>
              </a:ext>
            </a:extLst>
          </p:cNvPr>
          <p:cNvPicPr>
            <a:picLocks noChangeAspect="1"/>
          </p:cNvPicPr>
          <p:nvPr/>
        </p:nvPicPr>
        <p:blipFill>
          <a:blip r:embed="rId2"/>
          <a:stretch>
            <a:fillRect/>
          </a:stretch>
        </p:blipFill>
        <p:spPr>
          <a:xfrm>
            <a:off x="1490133" y="253060"/>
            <a:ext cx="8415863" cy="6351879"/>
          </a:xfrm>
          <a:prstGeom prst="rect">
            <a:avLst/>
          </a:prstGeom>
          <a:noFill/>
          <a:ln cap="flat">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5FA2-7B6A-91A3-8476-F48AFC279133}"/>
              </a:ext>
            </a:extLst>
          </p:cNvPr>
          <p:cNvSpPr txBox="1">
            <a:spLocks noGrp="1"/>
          </p:cNvSpPr>
          <p:nvPr>
            <p:ph type="title"/>
          </p:nvPr>
        </p:nvSpPr>
        <p:spPr>
          <a:xfrm>
            <a:off x="340202" y="70591"/>
            <a:ext cx="9076325" cy="725274"/>
          </a:xfrm>
        </p:spPr>
        <p:txBody>
          <a:bodyPr/>
          <a:lstStyle/>
          <a:p>
            <a:pPr lvl="0"/>
            <a:r>
              <a:rPr lang="en-US" b="1">
                <a:solidFill>
                  <a:srgbClr val="242424"/>
                </a:solidFill>
                <a:latin typeface="sohne"/>
              </a:rPr>
              <a:t>What is a confusion matrix?</a:t>
            </a:r>
            <a:endParaRPr lang="en-DE"/>
          </a:p>
        </p:txBody>
      </p:sp>
      <p:sp>
        <p:nvSpPr>
          <p:cNvPr id="3" name="Content Placeholder 2">
            <a:extLst>
              <a:ext uri="{FF2B5EF4-FFF2-40B4-BE49-F238E27FC236}">
                <a16:creationId xmlns:a16="http://schemas.microsoft.com/office/drawing/2014/main" id="{4B2E8D19-C692-F090-B933-08789395EDA5}"/>
              </a:ext>
            </a:extLst>
          </p:cNvPr>
          <p:cNvSpPr txBox="1">
            <a:spLocks noGrp="1"/>
          </p:cNvSpPr>
          <p:nvPr>
            <p:ph idx="1"/>
          </p:nvPr>
        </p:nvSpPr>
        <p:spPr>
          <a:xfrm>
            <a:off x="340202" y="795866"/>
            <a:ext cx="11225256" cy="1096082"/>
          </a:xfrm>
        </p:spPr>
        <p:txBody>
          <a:bodyPr/>
          <a:lstStyle/>
          <a:p>
            <a:pPr lvl="0"/>
            <a:r>
              <a:rPr lang="en-US">
                <a:solidFill>
                  <a:srgbClr val="242424"/>
                </a:solidFill>
                <a:latin typeface="source-serif-pro"/>
              </a:rPr>
              <a:t>A </a:t>
            </a:r>
            <a:r>
              <a:rPr lang="en-US" b="1">
                <a:solidFill>
                  <a:srgbClr val="242424"/>
                </a:solidFill>
                <a:latin typeface="source-serif-pro"/>
              </a:rPr>
              <a:t>Confusion matrix</a:t>
            </a:r>
            <a:r>
              <a:rPr lang="en-US">
                <a:solidFill>
                  <a:srgbClr val="242424"/>
                </a:solidFill>
                <a:latin typeface="source-serif-pro"/>
              </a:rPr>
              <a:t> is an </a:t>
            </a:r>
            <a:r>
              <a:rPr lang="en-US" b="1" i="1">
                <a:solidFill>
                  <a:srgbClr val="242424"/>
                </a:solidFill>
                <a:latin typeface="source-serif-pro"/>
              </a:rPr>
              <a:t>N x N matrix</a:t>
            </a:r>
            <a:r>
              <a:rPr lang="en-US">
                <a:solidFill>
                  <a:srgbClr val="242424"/>
                </a:solidFill>
                <a:latin typeface="source-serif-pro"/>
              </a:rPr>
              <a:t> used for evaluating the </a:t>
            </a:r>
            <a:r>
              <a:rPr lang="en-US" b="1">
                <a:solidFill>
                  <a:srgbClr val="242424"/>
                </a:solidFill>
                <a:latin typeface="source-serif-pro"/>
              </a:rPr>
              <a:t>performance of a classification model</a:t>
            </a:r>
            <a:r>
              <a:rPr lang="en-US">
                <a:solidFill>
                  <a:srgbClr val="242424"/>
                </a:solidFill>
                <a:latin typeface="source-serif-pro"/>
              </a:rPr>
              <a:t>, where </a:t>
            </a:r>
            <a:r>
              <a:rPr lang="en-US" b="1">
                <a:solidFill>
                  <a:srgbClr val="242424"/>
                </a:solidFill>
                <a:latin typeface="source-serif-pro"/>
              </a:rPr>
              <a:t>N</a:t>
            </a:r>
            <a:r>
              <a:rPr lang="en-US">
                <a:solidFill>
                  <a:srgbClr val="242424"/>
                </a:solidFill>
                <a:latin typeface="source-serif-pro"/>
              </a:rPr>
              <a:t> is the number of </a:t>
            </a:r>
            <a:r>
              <a:rPr lang="en-US" b="1" i="1">
                <a:solidFill>
                  <a:srgbClr val="242424"/>
                </a:solidFill>
                <a:latin typeface="source-serif-pro"/>
              </a:rPr>
              <a:t>target classes</a:t>
            </a:r>
            <a:r>
              <a:rPr lang="en-US">
                <a:solidFill>
                  <a:srgbClr val="242424"/>
                </a:solidFill>
                <a:latin typeface="source-serif-pro"/>
              </a:rPr>
              <a:t>. The matrix compares the actual target values with those predicted by the machine learning model.</a:t>
            </a:r>
            <a:endParaRPr lang="en-DE"/>
          </a:p>
        </p:txBody>
      </p:sp>
      <p:pic>
        <p:nvPicPr>
          <p:cNvPr id="4" name="Picture 6" descr="Understanding Confusion Matrix | by Sarang Narkhede | Towards Data Science">
            <a:extLst>
              <a:ext uri="{FF2B5EF4-FFF2-40B4-BE49-F238E27FC236}">
                <a16:creationId xmlns:a16="http://schemas.microsoft.com/office/drawing/2014/main" id="{6AF2F289-C2D1-4B7F-F7CB-EA8D0B20BD00}"/>
              </a:ext>
            </a:extLst>
          </p:cNvPr>
          <p:cNvPicPr>
            <a:picLocks noChangeAspect="1"/>
          </p:cNvPicPr>
          <p:nvPr/>
        </p:nvPicPr>
        <p:blipFill>
          <a:blip r:embed="rId2"/>
          <a:srcRect/>
          <a:stretch>
            <a:fillRect/>
          </a:stretch>
        </p:blipFill>
        <p:spPr>
          <a:xfrm>
            <a:off x="3482684" y="1891948"/>
            <a:ext cx="6533378" cy="4808116"/>
          </a:xfrm>
          <a:prstGeom prst="rect">
            <a:avLst/>
          </a:prstGeom>
          <a:noFill/>
          <a:ln cap="flat">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F636E8C4-ED30-311C-4C04-41519B3D83D5}"/>
              </a:ext>
            </a:extLst>
          </p:cNvPr>
          <p:cNvPicPr>
            <a:picLocks noChangeAspect="1"/>
          </p:cNvPicPr>
          <p:nvPr/>
        </p:nvPicPr>
        <p:blipFill>
          <a:blip r:embed="rId2"/>
          <a:stretch>
            <a:fillRect/>
          </a:stretch>
        </p:blipFill>
        <p:spPr>
          <a:xfrm>
            <a:off x="1196044" y="131024"/>
            <a:ext cx="9395761" cy="6533479"/>
          </a:xfrm>
          <a:prstGeom prst="rect">
            <a:avLst/>
          </a:prstGeom>
          <a:noFill/>
          <a:ln cap="flat">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0562CC2-5086-B7BA-FFCB-FFD556E09156}"/>
              </a:ext>
            </a:extLst>
          </p:cNvPr>
          <p:cNvPicPr>
            <a:picLocks noChangeAspect="1"/>
          </p:cNvPicPr>
          <p:nvPr/>
        </p:nvPicPr>
        <p:blipFill>
          <a:blip r:embed="rId2"/>
          <a:stretch>
            <a:fillRect/>
          </a:stretch>
        </p:blipFill>
        <p:spPr>
          <a:xfrm>
            <a:off x="1369286" y="59536"/>
            <a:ext cx="8443578" cy="6798161"/>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5E8B-AC42-3A0B-0D64-33C5898F4A41}"/>
              </a:ext>
            </a:extLst>
          </p:cNvPr>
          <p:cNvSpPr txBox="1">
            <a:spLocks noGrp="1"/>
          </p:cNvSpPr>
          <p:nvPr>
            <p:ph type="title"/>
          </p:nvPr>
        </p:nvSpPr>
        <p:spPr>
          <a:xfrm>
            <a:off x="204743" y="200527"/>
            <a:ext cx="9076325" cy="954505"/>
          </a:xfrm>
        </p:spPr>
        <p:txBody>
          <a:bodyPr/>
          <a:lstStyle/>
          <a:p>
            <a:pPr lvl="0"/>
            <a:r>
              <a:rPr lang="en-US" sz="3200">
                <a:solidFill>
                  <a:srgbClr val="272C37"/>
                </a:solidFill>
                <a:latin typeface="Roboto" pitchFamily="2"/>
              </a:rPr>
              <a:t>Classification - Supervised Learning</a:t>
            </a:r>
            <a:br>
              <a:rPr lang="en-US" sz="3200">
                <a:solidFill>
                  <a:srgbClr val="272C37"/>
                </a:solidFill>
                <a:latin typeface="Roboto" pitchFamily="2"/>
              </a:rPr>
            </a:br>
            <a:endParaRPr lang="en-DE" sz="3200"/>
          </a:p>
        </p:txBody>
      </p:sp>
      <p:sp>
        <p:nvSpPr>
          <p:cNvPr id="3" name="Content Placeholder 2">
            <a:extLst>
              <a:ext uri="{FF2B5EF4-FFF2-40B4-BE49-F238E27FC236}">
                <a16:creationId xmlns:a16="http://schemas.microsoft.com/office/drawing/2014/main" id="{9A0CCE17-A66D-51C5-9E28-85DC378BE0ED}"/>
              </a:ext>
            </a:extLst>
          </p:cNvPr>
          <p:cNvSpPr txBox="1">
            <a:spLocks noGrp="1"/>
          </p:cNvSpPr>
          <p:nvPr>
            <p:ph idx="1"/>
          </p:nvPr>
        </p:nvSpPr>
        <p:spPr>
          <a:xfrm>
            <a:off x="8320921" y="713149"/>
            <a:ext cx="3666332" cy="6024533"/>
          </a:xfrm>
        </p:spPr>
        <p:txBody>
          <a:bodyPr/>
          <a:lstStyle/>
          <a:p>
            <a:pPr lvl="0">
              <a:lnSpc>
                <a:spcPct val="100000"/>
              </a:lnSpc>
            </a:pPr>
            <a:r>
              <a:rPr lang="en-US" sz="1900">
                <a:solidFill>
                  <a:srgbClr val="51565E"/>
                </a:solidFill>
                <a:latin typeface="Roboto" pitchFamily="2"/>
              </a:rPr>
              <a:t>In order to predict whether a mail is spam or not, we need to first teach the machine what a spam mail is. This is done based on a lot of spam filters - reviewing the content of the mail, reviewing the mail header, and then searching if it contains any false information. Certain keywords and blacklist filters that blackmails are used from already blacklisted spammers.</a:t>
            </a:r>
          </a:p>
          <a:p>
            <a:pPr lvl="0">
              <a:lnSpc>
                <a:spcPct val="100000"/>
              </a:lnSpc>
            </a:pPr>
            <a:r>
              <a:rPr lang="en-US" sz="1900">
                <a:solidFill>
                  <a:srgbClr val="51565E"/>
                </a:solidFill>
                <a:latin typeface="Roboto" pitchFamily="2"/>
              </a:rPr>
              <a:t>All of these features are used to score the mail and give it a spam score. The lower the total spam score of the email, the more likely that it is not a scam.</a:t>
            </a:r>
          </a:p>
          <a:p>
            <a:pPr lvl="0">
              <a:lnSpc>
                <a:spcPct val="100000"/>
              </a:lnSpc>
            </a:pPr>
            <a:endParaRPr lang="en-DE" sz="1900"/>
          </a:p>
        </p:txBody>
      </p:sp>
      <p:pic>
        <p:nvPicPr>
          <p:cNvPr id="4" name="Picture 4">
            <a:extLst>
              <a:ext uri="{FF2B5EF4-FFF2-40B4-BE49-F238E27FC236}">
                <a16:creationId xmlns:a16="http://schemas.microsoft.com/office/drawing/2014/main" id="{711FC105-4437-A473-EF98-624C5B43D772}"/>
              </a:ext>
            </a:extLst>
          </p:cNvPr>
          <p:cNvPicPr>
            <a:picLocks noChangeAspect="1"/>
          </p:cNvPicPr>
          <p:nvPr/>
        </p:nvPicPr>
        <p:blipFill>
          <a:blip r:embed="rId2"/>
          <a:stretch>
            <a:fillRect/>
          </a:stretch>
        </p:blipFill>
        <p:spPr>
          <a:xfrm>
            <a:off x="204743" y="937890"/>
            <a:ext cx="8177241" cy="5126025"/>
          </a:xfrm>
          <a:prstGeom prst="rect">
            <a:avLst/>
          </a:prstGeom>
          <a:noFill/>
          <a:ln cap="flat">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B5C7-DC61-5CF5-8BD3-72A6834F2E01}"/>
              </a:ext>
            </a:extLst>
          </p:cNvPr>
          <p:cNvSpPr txBox="1">
            <a:spLocks noGrp="1"/>
          </p:cNvSpPr>
          <p:nvPr>
            <p:ph type="title"/>
          </p:nvPr>
        </p:nvSpPr>
        <p:spPr>
          <a:xfrm>
            <a:off x="276935" y="347051"/>
            <a:ext cx="9076325" cy="612538"/>
          </a:xfrm>
        </p:spPr>
        <p:txBody>
          <a:bodyPr/>
          <a:lstStyle/>
          <a:p>
            <a:pPr lvl="0"/>
            <a:r>
              <a:rPr lang="en-US" sz="3200">
                <a:solidFill>
                  <a:srgbClr val="272C37"/>
                </a:solidFill>
                <a:latin typeface="Roboto" pitchFamily="2"/>
              </a:rPr>
              <a:t>Regression - Supervised Learning</a:t>
            </a:r>
            <a:br>
              <a:rPr lang="en-US" sz="3200">
                <a:solidFill>
                  <a:srgbClr val="272C37"/>
                </a:solidFill>
                <a:latin typeface="Roboto" pitchFamily="2"/>
              </a:rPr>
            </a:br>
            <a:endParaRPr lang="en-DE" sz="3200"/>
          </a:p>
        </p:txBody>
      </p:sp>
      <p:sp>
        <p:nvSpPr>
          <p:cNvPr id="3" name="Content Placeholder 2">
            <a:extLst>
              <a:ext uri="{FF2B5EF4-FFF2-40B4-BE49-F238E27FC236}">
                <a16:creationId xmlns:a16="http://schemas.microsoft.com/office/drawing/2014/main" id="{B16E2B49-E15E-74EE-C3E6-F1991EBCC294}"/>
              </a:ext>
            </a:extLst>
          </p:cNvPr>
          <p:cNvSpPr txBox="1">
            <a:spLocks noGrp="1"/>
          </p:cNvSpPr>
          <p:nvPr>
            <p:ph idx="1"/>
          </p:nvPr>
        </p:nvSpPr>
        <p:spPr>
          <a:xfrm>
            <a:off x="8702838" y="347051"/>
            <a:ext cx="3272591" cy="6334487"/>
          </a:xfrm>
        </p:spPr>
        <p:txBody>
          <a:bodyPr/>
          <a:lstStyle/>
          <a:p>
            <a:pPr lvl="0"/>
            <a:r>
              <a:rPr lang="en-US">
                <a:solidFill>
                  <a:srgbClr val="51565E"/>
                </a:solidFill>
                <a:latin typeface="Roboto" pitchFamily="2"/>
              </a:rPr>
              <a:t>Let’s consider two variables - humidity and temperature. Here, ‘temperature’ is the independent variable and ‘humidity' is the dependent variable. If the temperature increases, then the humidity decreases.</a:t>
            </a:r>
            <a:endParaRPr lang="en-DE"/>
          </a:p>
        </p:txBody>
      </p:sp>
      <p:pic>
        <p:nvPicPr>
          <p:cNvPr id="4" name="Picture 4">
            <a:extLst>
              <a:ext uri="{FF2B5EF4-FFF2-40B4-BE49-F238E27FC236}">
                <a16:creationId xmlns:a16="http://schemas.microsoft.com/office/drawing/2014/main" id="{C55AE323-7844-E702-9827-E3240FDBDE04}"/>
              </a:ext>
            </a:extLst>
          </p:cNvPr>
          <p:cNvPicPr>
            <a:picLocks noChangeAspect="1"/>
          </p:cNvPicPr>
          <p:nvPr/>
        </p:nvPicPr>
        <p:blipFill>
          <a:blip r:embed="rId2"/>
          <a:stretch>
            <a:fillRect/>
          </a:stretch>
        </p:blipFill>
        <p:spPr>
          <a:xfrm>
            <a:off x="143131" y="879378"/>
            <a:ext cx="8360944" cy="5019031"/>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3EC8-6B42-91BA-A255-C665D0B0BDB7}"/>
              </a:ext>
            </a:extLst>
          </p:cNvPr>
          <p:cNvSpPr txBox="1">
            <a:spLocks noGrp="1"/>
          </p:cNvSpPr>
          <p:nvPr>
            <p:ph type="title"/>
          </p:nvPr>
        </p:nvSpPr>
        <p:spPr>
          <a:xfrm>
            <a:off x="92445" y="170965"/>
            <a:ext cx="9076325" cy="788624"/>
          </a:xfrm>
        </p:spPr>
        <p:txBody>
          <a:bodyPr/>
          <a:lstStyle/>
          <a:p>
            <a:pPr lvl="0"/>
            <a:r>
              <a:rPr lang="en-US" u="sng">
                <a:latin typeface="IBM Plex Sans" pitchFamily="34"/>
                <a:hlinkClick r:id="rId2"/>
              </a:rPr>
              <a:t>Unsupervised learning</a:t>
            </a:r>
            <a:r>
              <a:rPr lang="en-US">
                <a:solidFill>
                  <a:srgbClr val="323232"/>
                </a:solidFill>
                <a:latin typeface="IBM Plex Sans" pitchFamily="34"/>
              </a:rPr>
              <a:t> </a:t>
            </a:r>
            <a:endParaRPr lang="en-DE"/>
          </a:p>
        </p:txBody>
      </p:sp>
      <p:sp>
        <p:nvSpPr>
          <p:cNvPr id="3" name="Content Placeholder 2">
            <a:extLst>
              <a:ext uri="{FF2B5EF4-FFF2-40B4-BE49-F238E27FC236}">
                <a16:creationId xmlns:a16="http://schemas.microsoft.com/office/drawing/2014/main" id="{E9575C3A-6598-144E-A401-31F228006FF8}"/>
              </a:ext>
            </a:extLst>
          </p:cNvPr>
          <p:cNvSpPr txBox="1">
            <a:spLocks noGrp="1"/>
          </p:cNvSpPr>
          <p:nvPr>
            <p:ph idx="1"/>
          </p:nvPr>
        </p:nvSpPr>
        <p:spPr>
          <a:xfrm>
            <a:off x="160422" y="1026697"/>
            <a:ext cx="11871161" cy="5719014"/>
          </a:xfrm>
        </p:spPr>
        <p:txBody>
          <a:bodyPr/>
          <a:lstStyle/>
          <a:p>
            <a:pPr lvl="0">
              <a:lnSpc>
                <a:spcPct val="100000"/>
              </a:lnSpc>
            </a:pPr>
            <a:r>
              <a:rPr lang="en-US" sz="1900" u="sng">
                <a:latin typeface="IBM Plex Sans" pitchFamily="34"/>
                <a:hlinkClick r:id="rId2"/>
              </a:rPr>
              <a:t>Unsupervised learning</a:t>
            </a:r>
            <a:r>
              <a:rPr lang="en-US" sz="1900">
                <a:solidFill>
                  <a:srgbClr val="323232"/>
                </a:solidFill>
                <a:latin typeface="IBM Plex Sans" pitchFamily="34"/>
              </a:rPr>
              <a:t> uses machine learning algorithms to analyze and cluster unlabeled data sets. These algorithms discover hidden patterns in data without the need for human intervention (hence, they are “unsupervised”).</a:t>
            </a:r>
          </a:p>
          <a:p>
            <a:pPr lvl="0">
              <a:lnSpc>
                <a:spcPct val="100000"/>
              </a:lnSpc>
            </a:pPr>
            <a:r>
              <a:rPr lang="en-US" sz="1900">
                <a:solidFill>
                  <a:srgbClr val="323232"/>
                </a:solidFill>
                <a:latin typeface="IBM Plex Sans" pitchFamily="34"/>
              </a:rPr>
              <a:t>Unsupervised learning models are used for three main tasks: clustering, association and dimensionality reduction:</a:t>
            </a:r>
          </a:p>
          <a:p>
            <a:pPr lvl="0">
              <a:lnSpc>
                <a:spcPct val="100000"/>
              </a:lnSpc>
              <a:buFont typeface="Arial" pitchFamily="34"/>
              <a:buChar char="•"/>
            </a:pPr>
            <a:r>
              <a:rPr lang="en-US" sz="1900" b="1">
                <a:solidFill>
                  <a:srgbClr val="323232"/>
                </a:solidFill>
                <a:latin typeface="IBM Plex Sans" pitchFamily="34"/>
              </a:rPr>
              <a:t>Clustering</a:t>
            </a:r>
            <a:r>
              <a:rPr lang="en-US" sz="1900">
                <a:solidFill>
                  <a:srgbClr val="323232"/>
                </a:solidFill>
                <a:latin typeface="IBM Plex Sans" pitchFamily="34"/>
              </a:rPr>
              <a:t> is a data mining technique for grouping unlabeled data based on their similarities or differences. For example, K-means clustering algorithms assign similar data points into groups, where the K value represents the size of the grouping and granularity. This technique is helpful for market segmentation, image compression, etc.</a:t>
            </a:r>
          </a:p>
          <a:p>
            <a:pPr lvl="0">
              <a:lnSpc>
                <a:spcPct val="100000"/>
              </a:lnSpc>
              <a:buFont typeface="Arial" pitchFamily="34"/>
              <a:buChar char="•"/>
            </a:pPr>
            <a:r>
              <a:rPr lang="en-US" sz="1900" b="1">
                <a:solidFill>
                  <a:srgbClr val="323232"/>
                </a:solidFill>
                <a:latin typeface="IBM Plex Sans" pitchFamily="34"/>
              </a:rPr>
              <a:t>Association</a:t>
            </a:r>
            <a:r>
              <a:rPr lang="en-US" sz="1900">
                <a:solidFill>
                  <a:srgbClr val="323232"/>
                </a:solidFill>
                <a:latin typeface="IBM Plex Sans" pitchFamily="34"/>
              </a:rPr>
              <a:t> is another type of unsupervised learning method that uses different rules to find relationships between variables in a given dataset. These methods are frequently used for market basket analysis and recommendation engines, along the lines of “Customers Who Bought This Item Also Bought” recommendations.</a:t>
            </a:r>
          </a:p>
          <a:p>
            <a:pPr lvl="0">
              <a:lnSpc>
                <a:spcPct val="100000"/>
              </a:lnSpc>
              <a:buFont typeface="Arial" pitchFamily="34"/>
              <a:buChar char="•"/>
            </a:pPr>
            <a:r>
              <a:rPr lang="en-US" sz="1900" b="1">
                <a:solidFill>
                  <a:srgbClr val="323232"/>
                </a:solidFill>
                <a:latin typeface="IBM Plex Sans" pitchFamily="34"/>
              </a:rPr>
              <a:t>Dimensionality reduction</a:t>
            </a:r>
            <a:r>
              <a:rPr lang="en-US" sz="1900">
                <a:solidFill>
                  <a:srgbClr val="323232"/>
                </a:solidFill>
                <a:latin typeface="IBM Plex Sans" pitchFamily="34"/>
              </a:rPr>
              <a:t> is a learning technique used when the number of features  (or dimensions) in a given dataset is too high. It reduces the number of data inputs to a manageable size while also preserving the data integrity. Often, this technique is used in the preprocessing data stage, such as when autoencoders remove noise from visual data to improve picture quality.</a:t>
            </a:r>
          </a:p>
          <a:p>
            <a:pPr lvl="0">
              <a:lnSpc>
                <a:spcPct val="100000"/>
              </a:lnSpc>
            </a:pPr>
            <a:endParaRPr lang="en-DE"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DB99-6E70-35B9-FC80-F3427C9F7AC3}"/>
              </a:ext>
            </a:extLst>
          </p:cNvPr>
          <p:cNvSpPr txBox="1">
            <a:spLocks noGrp="1"/>
          </p:cNvSpPr>
          <p:nvPr>
            <p:ph type="title"/>
          </p:nvPr>
        </p:nvSpPr>
        <p:spPr>
          <a:xfrm>
            <a:off x="0" y="186126"/>
            <a:ext cx="9076325" cy="1029632"/>
          </a:xfrm>
        </p:spPr>
        <p:txBody>
          <a:bodyPr/>
          <a:lstStyle/>
          <a:p>
            <a:pPr lvl="0"/>
            <a:r>
              <a:rPr lang="en-US" sz="3200">
                <a:solidFill>
                  <a:srgbClr val="995533"/>
                </a:solidFill>
                <a:latin typeface="Roboto" pitchFamily="2"/>
              </a:rPr>
              <a:t>Clustering - Unsupervised Learning</a:t>
            </a:r>
            <a:br>
              <a:rPr lang="en-US" sz="3200">
                <a:solidFill>
                  <a:srgbClr val="995533"/>
                </a:solidFill>
                <a:latin typeface="Roboto" pitchFamily="2"/>
              </a:rPr>
            </a:br>
            <a:r>
              <a:rPr lang="en-US" sz="3200">
                <a:solidFill>
                  <a:srgbClr val="995533"/>
                </a:solidFill>
                <a:latin typeface="Roboto" pitchFamily="2"/>
              </a:rPr>
              <a:t>	</a:t>
            </a:r>
            <a:endParaRPr lang="en-DE" sz="3200">
              <a:solidFill>
                <a:srgbClr val="995533"/>
              </a:solidFill>
            </a:endParaRPr>
          </a:p>
        </p:txBody>
      </p:sp>
      <p:sp>
        <p:nvSpPr>
          <p:cNvPr id="3" name="Content Placeholder 2">
            <a:extLst>
              <a:ext uri="{FF2B5EF4-FFF2-40B4-BE49-F238E27FC236}">
                <a16:creationId xmlns:a16="http://schemas.microsoft.com/office/drawing/2014/main" id="{3F5DBC89-C6CA-4F00-7046-DB25556F39F2}"/>
              </a:ext>
            </a:extLst>
          </p:cNvPr>
          <p:cNvSpPr txBox="1">
            <a:spLocks noGrp="1"/>
          </p:cNvSpPr>
          <p:nvPr>
            <p:ph idx="1"/>
          </p:nvPr>
        </p:nvSpPr>
        <p:spPr>
          <a:xfrm>
            <a:off x="9015663" y="291117"/>
            <a:ext cx="2974406" cy="6454585"/>
          </a:xfrm>
        </p:spPr>
        <p:txBody>
          <a:bodyPr/>
          <a:lstStyle/>
          <a:p>
            <a:pPr lvl="0"/>
            <a:r>
              <a:rPr lang="en-US" sz="1900">
                <a:solidFill>
                  <a:srgbClr val="51565E"/>
                </a:solidFill>
                <a:latin typeface="Roboto" pitchFamily="2"/>
              </a:rPr>
              <a:t>On the right side of the image, you can see a graph where customers are grouped. Group A customers use more data and also have high call durations. Group B customers are heavy Internet users, while Group C customers have high call duration. So, Group B will be given more data benefit plans, while Group C will be given cheaper called call rate plans and group A will be given the benefit of both.</a:t>
            </a:r>
            <a:endParaRPr lang="en-DE" sz="1900"/>
          </a:p>
        </p:txBody>
      </p:sp>
      <p:pic>
        <p:nvPicPr>
          <p:cNvPr id="4" name="Picture 4">
            <a:extLst>
              <a:ext uri="{FF2B5EF4-FFF2-40B4-BE49-F238E27FC236}">
                <a16:creationId xmlns:a16="http://schemas.microsoft.com/office/drawing/2014/main" id="{830E0B3F-A497-7CEB-8D30-D4C6BFD6B2F3}"/>
              </a:ext>
            </a:extLst>
          </p:cNvPr>
          <p:cNvPicPr>
            <a:picLocks noChangeAspect="1"/>
          </p:cNvPicPr>
          <p:nvPr/>
        </p:nvPicPr>
        <p:blipFill>
          <a:blip r:embed="rId2"/>
          <a:stretch>
            <a:fillRect/>
          </a:stretch>
        </p:blipFill>
        <p:spPr>
          <a:xfrm>
            <a:off x="201926" y="1215758"/>
            <a:ext cx="8512807" cy="3388318"/>
          </a:xfrm>
          <a:prstGeom prst="rect">
            <a:avLst/>
          </a:prstGeom>
          <a:noFill/>
          <a:ln cap="flat">
            <a:noFill/>
          </a:ln>
        </p:spPr>
      </p:pic>
      <p:sp>
        <p:nvSpPr>
          <p:cNvPr id="5" name="TextBox 5">
            <a:extLst>
              <a:ext uri="{FF2B5EF4-FFF2-40B4-BE49-F238E27FC236}">
                <a16:creationId xmlns:a16="http://schemas.microsoft.com/office/drawing/2014/main" id="{DC2D35F3-EA43-1698-316E-39D28A797672}"/>
              </a:ext>
            </a:extLst>
          </p:cNvPr>
          <p:cNvSpPr txBox="1"/>
          <p:nvPr/>
        </p:nvSpPr>
        <p:spPr>
          <a:xfrm>
            <a:off x="272719" y="4892844"/>
            <a:ext cx="8512807" cy="1477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51565E"/>
                </a:solidFill>
                <a:uFillTx/>
                <a:latin typeface="Roboto" pitchFamily="2"/>
              </a:rPr>
              <a:t>Suppose a telecom company wants to reduce its customer churn rate by providing personalized call and data plans. The behavior of the customers is studied and the model segments the customers with similar traits. Several strategies are adopted to minimize churn rate and maximize profit through suitable promotions and campaigns.</a:t>
            </a:r>
            <a:endParaRPr lang="en-DE" sz="1800" b="0" i="0" u="none" strike="noStrike" kern="1200" cap="none" spc="0" baseline="0">
              <a:solidFill>
                <a:srgbClr val="000000"/>
              </a:solidFill>
              <a:uFillTx/>
              <a:latin typeface="Goudy Old Styl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3ED3-97FD-CEBD-0210-48AE39EEF9CB}"/>
              </a:ext>
            </a:extLst>
          </p:cNvPr>
          <p:cNvSpPr txBox="1">
            <a:spLocks noGrp="1"/>
          </p:cNvSpPr>
          <p:nvPr>
            <p:ph type="title"/>
          </p:nvPr>
        </p:nvSpPr>
        <p:spPr>
          <a:xfrm>
            <a:off x="0" y="-104689"/>
            <a:ext cx="9076325" cy="1064279"/>
          </a:xfrm>
        </p:spPr>
        <p:txBody>
          <a:bodyPr/>
          <a:lstStyle/>
          <a:p>
            <a:pPr lvl="0"/>
            <a:r>
              <a:rPr lang="en-US" sz="3200">
                <a:solidFill>
                  <a:srgbClr val="995533"/>
                </a:solidFill>
                <a:latin typeface="Roboto" pitchFamily="2"/>
              </a:rPr>
              <a:t>Association - Unsupervised Learning</a:t>
            </a:r>
          </a:p>
        </p:txBody>
      </p:sp>
      <p:sp>
        <p:nvSpPr>
          <p:cNvPr id="3" name="Content Placeholder 2">
            <a:extLst>
              <a:ext uri="{FF2B5EF4-FFF2-40B4-BE49-F238E27FC236}">
                <a16:creationId xmlns:a16="http://schemas.microsoft.com/office/drawing/2014/main" id="{4F79F1EF-5B2C-7B6A-21A3-7694F65EB305}"/>
              </a:ext>
            </a:extLst>
          </p:cNvPr>
          <p:cNvSpPr txBox="1">
            <a:spLocks noGrp="1"/>
          </p:cNvSpPr>
          <p:nvPr>
            <p:ph idx="1"/>
          </p:nvPr>
        </p:nvSpPr>
        <p:spPr>
          <a:xfrm>
            <a:off x="8935827" y="218934"/>
            <a:ext cx="3158145" cy="6462604"/>
          </a:xfrm>
        </p:spPr>
        <p:txBody>
          <a:bodyPr/>
          <a:lstStyle/>
          <a:p>
            <a:pPr lvl="0"/>
            <a:br>
              <a:rPr lang="en-US"/>
            </a:br>
            <a:r>
              <a:rPr lang="en-US">
                <a:solidFill>
                  <a:srgbClr val="51565E"/>
                </a:solidFill>
                <a:latin typeface="Roboto" pitchFamily="2"/>
              </a:rPr>
              <a:t>Let’s say that a customer goes to a supermarket and buys bread, milk, fruits, and wheat. Another customer comes and buys bread, milk, rice, and butter. Now, when another customer comes, it is highly likely that if he buys bread, he will buy milk too. Hence, a relationship is established based on customer behavior and recommendations are made. </a:t>
            </a:r>
            <a:endParaRPr lang="en-DE"/>
          </a:p>
        </p:txBody>
      </p:sp>
      <p:pic>
        <p:nvPicPr>
          <p:cNvPr id="4" name="Picture 4">
            <a:extLst>
              <a:ext uri="{FF2B5EF4-FFF2-40B4-BE49-F238E27FC236}">
                <a16:creationId xmlns:a16="http://schemas.microsoft.com/office/drawing/2014/main" id="{D182C8FE-B0CD-3A18-D4F4-56098CC1016B}"/>
              </a:ext>
            </a:extLst>
          </p:cNvPr>
          <p:cNvPicPr>
            <a:picLocks noChangeAspect="1"/>
          </p:cNvPicPr>
          <p:nvPr/>
        </p:nvPicPr>
        <p:blipFill>
          <a:blip r:embed="rId2"/>
          <a:stretch>
            <a:fillRect/>
          </a:stretch>
        </p:blipFill>
        <p:spPr>
          <a:xfrm>
            <a:off x="98032" y="959589"/>
            <a:ext cx="7610203" cy="4544065"/>
          </a:xfrm>
          <a:prstGeom prst="rect">
            <a:avLst/>
          </a:prstGeom>
          <a:noFill/>
          <a:ln cap="flat">
            <a:noFill/>
          </a:ln>
        </p:spPr>
      </p:pic>
      <p:sp>
        <p:nvSpPr>
          <p:cNvPr id="5" name="TextBox 5">
            <a:extLst>
              <a:ext uri="{FF2B5EF4-FFF2-40B4-BE49-F238E27FC236}">
                <a16:creationId xmlns:a16="http://schemas.microsoft.com/office/drawing/2014/main" id="{EC19A12A-453F-CBC3-3F1D-C0378455E10D}"/>
              </a:ext>
            </a:extLst>
          </p:cNvPr>
          <p:cNvSpPr txBox="1"/>
          <p:nvPr/>
        </p:nvSpPr>
        <p:spPr>
          <a:xfrm>
            <a:off x="98032" y="5759119"/>
            <a:ext cx="8837794" cy="9224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51565E"/>
                </a:solidFill>
                <a:uFillTx/>
                <a:latin typeface="Roboto" pitchFamily="2"/>
              </a:rPr>
              <a:t>Association is a rule-based machine learning to discover the probability of the co-occurrence of items in a collection. For example, finding out which products were purchased together.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DAA1-E3D9-BB0B-396C-90C56ABCB70F}"/>
              </a:ext>
            </a:extLst>
          </p:cNvPr>
          <p:cNvSpPr txBox="1">
            <a:spLocks noGrp="1"/>
          </p:cNvSpPr>
          <p:nvPr>
            <p:ph type="title"/>
          </p:nvPr>
        </p:nvSpPr>
        <p:spPr>
          <a:xfrm>
            <a:off x="169785" y="95518"/>
            <a:ext cx="9076325" cy="1064279"/>
          </a:xfrm>
        </p:spPr>
        <p:txBody>
          <a:bodyPr/>
          <a:lstStyle/>
          <a:p>
            <a:pPr lvl="0"/>
            <a:r>
              <a:rPr lang="en-US" b="1" u="sng">
                <a:solidFill>
                  <a:srgbClr val="995533"/>
                </a:solidFill>
              </a:rPr>
              <a:t>STANDARDIZATION</a:t>
            </a:r>
            <a:endParaRPr lang="en-DE"/>
          </a:p>
        </p:txBody>
      </p:sp>
      <p:sp>
        <p:nvSpPr>
          <p:cNvPr id="3" name="Content Placeholder 2">
            <a:extLst>
              <a:ext uri="{FF2B5EF4-FFF2-40B4-BE49-F238E27FC236}">
                <a16:creationId xmlns:a16="http://schemas.microsoft.com/office/drawing/2014/main" id="{C3157C5F-893C-F225-5ED4-A07397BDF5BA}"/>
              </a:ext>
            </a:extLst>
          </p:cNvPr>
          <p:cNvSpPr txBox="1">
            <a:spLocks noGrp="1"/>
          </p:cNvSpPr>
          <p:nvPr>
            <p:ph idx="1"/>
          </p:nvPr>
        </p:nvSpPr>
        <p:spPr>
          <a:xfrm>
            <a:off x="169785" y="1159797"/>
            <a:ext cx="11767742" cy="5602684"/>
          </a:xfrm>
        </p:spPr>
        <p:txBody>
          <a:bodyPr/>
          <a:lstStyle/>
          <a:p>
            <a:pPr marL="0" lvl="0" indent="0">
              <a:lnSpc>
                <a:spcPct val="90000"/>
              </a:lnSpc>
              <a:buNone/>
            </a:pPr>
            <a:endParaRPr lang="en-US" sz="1900"/>
          </a:p>
          <a:p>
            <a:pPr lvl="0">
              <a:lnSpc>
                <a:spcPct val="90000"/>
              </a:lnSpc>
            </a:pPr>
            <a:r>
              <a:rPr lang="en-US" sz="1900"/>
              <a:t>Imagine you have a recipe, but it's written in two different units of measurement. For example, one part of the recipe uses ounces, and another part uses grams. It can be confusing and challenging to follow the recipe because the units are not the same.</a:t>
            </a:r>
          </a:p>
          <a:p>
            <a:pPr lvl="0">
              <a:lnSpc>
                <a:spcPct val="90000"/>
              </a:lnSpc>
            </a:pPr>
            <a:endParaRPr lang="en-US" sz="1900"/>
          </a:p>
          <a:p>
            <a:pPr lvl="0">
              <a:lnSpc>
                <a:spcPct val="90000"/>
              </a:lnSpc>
            </a:pPr>
            <a:r>
              <a:rPr lang="en-US" sz="1900"/>
              <a:t>Standardization is like converting all the measurements to the same unit, making the recipe much easier to follow. In our example, you might choose to use either ounces or grams throughout the entire recipe, so everything is consistent.</a:t>
            </a:r>
          </a:p>
          <a:p>
            <a:pPr lvl="0">
              <a:lnSpc>
                <a:spcPct val="90000"/>
              </a:lnSpc>
            </a:pPr>
            <a:endParaRPr lang="en-US" sz="1900"/>
          </a:p>
          <a:p>
            <a:pPr lvl="0">
              <a:lnSpc>
                <a:spcPct val="90000"/>
              </a:lnSpc>
            </a:pPr>
            <a:r>
              <a:rPr lang="en-US" sz="1900"/>
              <a:t>In data, standardization does something similar. When you have different features (like height in inches, weight in pounds, and temperature in degrees), they might be in different units and scales. Standardization transforms all these features into a common scale, usually with a mean (average) of 0 and a standard deviation of 1. This makes it easier to work with the data, especially for machine learning algorithms, because they all "speak the same language."</a:t>
            </a:r>
          </a:p>
          <a:p>
            <a:pPr lvl="0">
              <a:lnSpc>
                <a:spcPct val="90000"/>
              </a:lnSpc>
            </a:pPr>
            <a:endParaRPr lang="en-US" sz="1900"/>
          </a:p>
          <a:p>
            <a:pPr lvl="0">
              <a:lnSpc>
                <a:spcPct val="90000"/>
              </a:lnSpc>
            </a:pPr>
            <a:r>
              <a:rPr lang="en-US" sz="1900"/>
              <a:t>In simpler terms, standardization is like making sure all the ingredients in your data recipe are measured in the same way so that you can cook up a successful analysis or model without any confusion.</a:t>
            </a:r>
            <a:endParaRPr lang="en-DE" sz="1900"/>
          </a:p>
        </p:txBody>
      </p:sp>
    </p:spTree>
  </p:cSld>
  <p:clrMapOvr>
    <a:masterClrMapping/>
  </p:clrMapOvr>
</p:sld>
</file>

<file path=ppt/theme/theme1.xml><?xml version="1.0" encoding="utf-8"?>
<a:theme xmlns:a="http://schemas.openxmlformats.org/drawingml/2006/main" name="Marrakesh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2845</Words>
  <Application>Microsoft Office PowerPoint</Application>
  <PresentationFormat>Widescreen</PresentationFormat>
  <Paragraphs>130</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Calibri</vt:lpstr>
      <vt:lpstr>Calibri Light</vt:lpstr>
      <vt:lpstr>Goudy Old Style</vt:lpstr>
      <vt:lpstr>IBM Plex Sans</vt:lpstr>
      <vt:lpstr>Roboto</vt:lpstr>
      <vt:lpstr>sohne</vt:lpstr>
      <vt:lpstr>Söhne</vt:lpstr>
      <vt:lpstr>source-code-pro</vt:lpstr>
      <vt:lpstr>source-serif-pro</vt:lpstr>
      <vt:lpstr>Wingdings</vt:lpstr>
      <vt:lpstr>MarrakeshVTI</vt:lpstr>
      <vt:lpstr>DATA ANALYTICS</vt:lpstr>
      <vt:lpstr>Supervised learning </vt:lpstr>
      <vt:lpstr>PowerPoint Presentation</vt:lpstr>
      <vt:lpstr>Classification - Supervised Learning </vt:lpstr>
      <vt:lpstr>Regression - Supervised Learning </vt:lpstr>
      <vt:lpstr>Unsupervised learning </vt:lpstr>
      <vt:lpstr>Clustering - Unsupervised Learning  </vt:lpstr>
      <vt:lpstr>Association - Unsupervised Learning</vt:lpstr>
      <vt:lpstr>STANDARDIZATION</vt:lpstr>
      <vt:lpstr>STANDARDIZATION</vt:lpstr>
      <vt:lpstr>PowerPoint Presentation</vt:lpstr>
      <vt:lpstr>PowerPoint Presentation</vt:lpstr>
      <vt:lpstr>Standard deviation</vt:lpstr>
      <vt:lpstr>To calculate the standard deviation, we follow these steps</vt:lpstr>
      <vt:lpstr>PowerPoint Presentation</vt:lpstr>
      <vt:lpstr>Categorical encoding using Label-Encoding and One-Hot-Encoder </vt:lpstr>
      <vt:lpstr>PowerPoint Presentation</vt:lpstr>
      <vt:lpstr>Label Encoding </vt:lpstr>
      <vt:lpstr>PowerPoint Presentation</vt:lpstr>
      <vt:lpstr>One-Hot Encoding</vt:lpstr>
      <vt:lpstr>PowerPoint Presentation</vt:lpstr>
      <vt:lpstr>PowerPoint Presentation</vt:lpstr>
      <vt:lpstr>PowerPoint Presentation</vt:lpstr>
      <vt:lpstr>Choosing the right value for K  </vt:lpstr>
      <vt:lpstr>PowerPoint Presentation</vt:lpstr>
      <vt:lpstr>PowerPoint Presentation</vt:lpstr>
      <vt:lpstr>PowerPoint Presentation</vt:lpstr>
      <vt:lpstr>PowerPoint Presentation</vt:lpstr>
      <vt:lpstr>PowerPoint Presentation</vt:lpstr>
      <vt:lpstr>PowerPoint Presentation</vt:lpstr>
      <vt:lpstr>What is a confusion matrix?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Alam, Aiman</dc:creator>
  <cp:lastModifiedBy>Alam, Aiman</cp:lastModifiedBy>
  <cp:revision>14</cp:revision>
  <dcterms:created xsi:type="dcterms:W3CDTF">2023-10-19T16:35:45Z</dcterms:created>
  <dcterms:modified xsi:type="dcterms:W3CDTF">2023-11-23T20:13:35Z</dcterms:modified>
</cp:coreProperties>
</file>