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61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69" r:id="rId11"/>
    <p:sldId id="268" r:id="rId12"/>
    <p:sldId id="267" r:id="rId13"/>
    <p:sldId id="270" r:id="rId14"/>
    <p:sldId id="272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DF50B-9D9E-45E2-B567-1B99903D680A}" v="224" dt="2022-11-25T22:20:06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an Alam" userId="82ad547120d55f21" providerId="LiveId" clId="{AADDF50B-9D9E-45E2-B567-1B99903D680A}"/>
    <pc:docChg chg="undo custSel addSld delSld modSld sldOrd">
      <pc:chgData name="Aiman Alam" userId="82ad547120d55f21" providerId="LiveId" clId="{AADDF50B-9D9E-45E2-B567-1B99903D680A}" dt="2022-11-25T22:20:06.961" v="892"/>
      <pc:docMkLst>
        <pc:docMk/>
      </pc:docMkLst>
      <pc:sldChg chg="addSp delSp modSp mod delDesignElem">
        <pc:chgData name="Aiman Alam" userId="82ad547120d55f21" providerId="LiveId" clId="{AADDF50B-9D9E-45E2-B567-1B99903D680A}" dt="2022-11-25T22:20:06.961" v="892"/>
        <pc:sldMkLst>
          <pc:docMk/>
          <pc:sldMk cId="3327742960" sldId="257"/>
        </pc:sldMkLst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3327742960" sldId="257"/>
            <ac:spMk id="17" creationId="{BD4C0BBB-0042-4603-A226-6117F3FD5B3C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3327742960" sldId="257"/>
            <ac:spMk id="19" creationId="{EC44F520-2598-460E-9F91-B02F60830CA2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3327742960" sldId="257"/>
            <ac:spMk id="21" creationId="{1C5FF42C-909B-43EF-AB65-5B080A912E3C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3327742960" sldId="257"/>
            <ac:spMk id="23" creationId="{2ABEA143-F6EA-491D-844A-458EAD224EF5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3327742960" sldId="257"/>
            <ac:spMk id="25" creationId="{15C82E28-55D3-4E1E-92EC-42F006348064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3327742960" sldId="257"/>
            <ac:spMk id="27" creationId="{6699557A-D407-4861-B370-0726DD3312D9}"/>
          </ac:spMkLst>
        </pc:spChg>
        <pc:picChg chg="mod">
          <ac:chgData name="Aiman Alam" userId="82ad547120d55f21" providerId="LiveId" clId="{AADDF50B-9D9E-45E2-B567-1B99903D680A}" dt="2022-11-25T18:01:41.684" v="473" actId="1076"/>
          <ac:picMkLst>
            <pc:docMk/>
            <pc:sldMk cId="3327742960" sldId="257"/>
            <ac:picMk id="2" creationId="{1A3E271C-0F0D-28A1-C576-7C67F97E8539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3327742960" sldId="257"/>
            <ac:picMk id="6" creationId="{8A549171-B850-EDCA-97A3-D293E55AFF25}"/>
          </ac:picMkLst>
        </pc:picChg>
      </pc:sldChg>
      <pc:sldChg chg="addSp delSp modSp mod ord delDesignElem">
        <pc:chgData name="Aiman Alam" userId="82ad547120d55f21" providerId="LiveId" clId="{AADDF50B-9D9E-45E2-B567-1B99903D680A}" dt="2022-11-25T22:20:06.961" v="892"/>
        <pc:sldMkLst>
          <pc:docMk/>
          <pc:sldMk cId="990645199" sldId="258"/>
        </pc:sldMkLst>
        <pc:spChg chg="add del mod">
          <ac:chgData name="Aiman Alam" userId="82ad547120d55f21" providerId="LiveId" clId="{AADDF50B-9D9E-45E2-B567-1B99903D680A}" dt="2022-11-25T17:58:09.137" v="471" actId="478"/>
          <ac:spMkLst>
            <pc:docMk/>
            <pc:sldMk cId="990645199" sldId="258"/>
            <ac:spMk id="2" creationId="{D0B4FA42-B836-D61E-584C-0D573A74B959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26" creationId="{BD4C0BBB-0042-4603-A226-6117F3FD5B3C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28" creationId="{EC44F520-2598-460E-9F91-B02F60830CA2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30" creationId="{D3F794D0-2982-490E-88DA-93D48975085F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32" creationId="{AFD24A3D-F07A-44A9-BE55-5576292E152D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34" creationId="{204441C9-FD2D-4031-B5C5-67478196CCCF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36" creationId="{3D9D3989-3E00-4727-914E-959DFE8FACE9}"/>
          </ac:spMkLst>
        </pc:spChg>
        <pc:spChg chg="add del">
          <ac:chgData name="Aiman Alam" userId="82ad547120d55f21" providerId="LiveId" clId="{AADDF50B-9D9E-45E2-B567-1B99903D680A}" dt="2022-11-25T17:49:31.098" v="412"/>
          <ac:spMkLst>
            <pc:docMk/>
            <pc:sldMk cId="990645199" sldId="258"/>
            <ac:spMk id="38" creationId="{C538E4E5-4047-480A-BB9B-9AB54E86D50E}"/>
          </ac:spMkLst>
        </pc:sp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990645199" sldId="258"/>
            <ac:picMk id="4" creationId="{0D23B64C-F417-B8BF-1C34-CA8AA517EF5F}"/>
          </ac:picMkLst>
        </pc:picChg>
        <pc:picChg chg="mod">
          <ac:chgData name="Aiman Alam" userId="82ad547120d55f21" providerId="LiveId" clId="{AADDF50B-9D9E-45E2-B567-1B99903D680A}" dt="2022-11-25T19:59:37.452" v="879" actId="1036"/>
          <ac:picMkLst>
            <pc:docMk/>
            <pc:sldMk cId="990645199" sldId="258"/>
            <ac:picMk id="11" creationId="{08248399-4ECB-9BF5-AD17-CE73C7541E14}"/>
          </ac:picMkLst>
        </pc:picChg>
      </pc:sldChg>
      <pc:sldChg chg="addSp delSp modSp mod ord">
        <pc:chgData name="Aiman Alam" userId="82ad547120d55f21" providerId="LiveId" clId="{AADDF50B-9D9E-45E2-B567-1B99903D680A}" dt="2022-11-25T22:20:06.961" v="892"/>
        <pc:sldMkLst>
          <pc:docMk/>
          <pc:sldMk cId="1724661740" sldId="261"/>
        </pc:sldMkLst>
        <pc:spChg chg="del">
          <ac:chgData name="Aiman Alam" userId="82ad547120d55f21" providerId="LiveId" clId="{AADDF50B-9D9E-45E2-B567-1B99903D680A}" dt="2022-11-25T17:24:36.910" v="5" actId="478"/>
          <ac:spMkLst>
            <pc:docMk/>
            <pc:sldMk cId="1724661740" sldId="261"/>
            <ac:spMk id="2" creationId="{FEB56687-96FC-FB7A-6491-DF7A6DD24ABE}"/>
          </ac:spMkLst>
        </pc:spChg>
        <pc:spChg chg="del mod">
          <ac:chgData name="Aiman Alam" userId="82ad547120d55f21" providerId="LiveId" clId="{AADDF50B-9D9E-45E2-B567-1B99903D680A}" dt="2022-11-25T17:24:32.440" v="4" actId="478"/>
          <ac:spMkLst>
            <pc:docMk/>
            <pc:sldMk cId="1724661740" sldId="261"/>
            <ac:spMk id="3" creationId="{9541DA4E-C897-F564-2AA5-8B384C1CA9BF}"/>
          </ac:spMkLst>
        </pc:spChg>
        <pc:spChg chg="del">
          <ac:chgData name="Aiman Alam" userId="82ad547120d55f21" providerId="LiveId" clId="{AADDF50B-9D9E-45E2-B567-1B99903D680A}" dt="2022-11-25T17:24:49.818" v="9" actId="478"/>
          <ac:spMkLst>
            <pc:docMk/>
            <pc:sldMk cId="1724661740" sldId="261"/>
            <ac:spMk id="8" creationId="{32569A3A-70B7-28EC-9372-3C5696FF7133}"/>
          </ac:spMkLst>
        </pc:spChg>
        <pc:spChg chg="add del mod">
          <ac:chgData name="Aiman Alam" userId="82ad547120d55f21" providerId="LiveId" clId="{AADDF50B-9D9E-45E2-B567-1B99903D680A}" dt="2022-11-25T17:24:40.910" v="6" actId="478"/>
          <ac:spMkLst>
            <pc:docMk/>
            <pc:sldMk cId="1724661740" sldId="261"/>
            <ac:spMk id="10" creationId="{F5C744F2-1D90-B1F6-F3D3-AA08BFDDD787}"/>
          </ac:spMkLst>
        </pc:spChg>
        <pc:spChg chg="add mod">
          <ac:chgData name="Aiman Alam" userId="82ad547120d55f21" providerId="LiveId" clId="{AADDF50B-9D9E-45E2-B567-1B99903D680A}" dt="2022-11-25T18:06:56.751" v="490" actId="20577"/>
          <ac:spMkLst>
            <pc:docMk/>
            <pc:sldMk cId="1724661740" sldId="261"/>
            <ac:spMk id="11" creationId="{5C788823-F1D2-219F-0538-9D9D404CAE14}"/>
          </ac:spMkLst>
        </pc:spChg>
        <pc:spChg chg="add mod">
          <ac:chgData name="Aiman Alam" userId="82ad547120d55f21" providerId="LiveId" clId="{AADDF50B-9D9E-45E2-B567-1B99903D680A}" dt="2022-11-25T17:52:12.528" v="450" actId="1076"/>
          <ac:spMkLst>
            <pc:docMk/>
            <pc:sldMk cId="1724661740" sldId="261"/>
            <ac:spMk id="12" creationId="{C9658DE2-37E9-7719-87A5-A2CCBB85ACF2}"/>
          </ac:spMkLst>
        </pc:spChg>
        <pc:picChg chg="mod">
          <ac:chgData name="Aiman Alam" userId="82ad547120d55f21" providerId="LiveId" clId="{AADDF50B-9D9E-45E2-B567-1B99903D680A}" dt="2022-11-25T17:45:07.670" v="372" actId="1076"/>
          <ac:picMkLst>
            <pc:docMk/>
            <pc:sldMk cId="1724661740" sldId="261"/>
            <ac:picMk id="4" creationId="{AAABE45F-0B40-2B11-CD7E-162F695CF031}"/>
          </ac:picMkLst>
        </pc:picChg>
        <pc:picChg chg="del">
          <ac:chgData name="Aiman Alam" userId="82ad547120d55f21" providerId="LiveId" clId="{AADDF50B-9D9E-45E2-B567-1B99903D680A}" dt="2022-11-25T17:24:52.059" v="10" actId="478"/>
          <ac:picMkLst>
            <pc:docMk/>
            <pc:sldMk cId="1724661740" sldId="261"/>
            <ac:picMk id="5" creationId="{63E0AF43-A512-72F7-FC77-A9B39D556901}"/>
          </ac:picMkLst>
        </pc:picChg>
        <pc:picChg chg="del mod">
          <ac:chgData name="Aiman Alam" userId="82ad547120d55f21" providerId="LiveId" clId="{AADDF50B-9D9E-45E2-B567-1B99903D680A}" dt="2022-11-25T17:24:42.910" v="8" actId="478"/>
          <ac:picMkLst>
            <pc:docMk/>
            <pc:sldMk cId="1724661740" sldId="261"/>
            <ac:picMk id="6" creationId="{9203A844-9568-310B-0E7A-A4C310BC14F5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1724661740" sldId="261"/>
            <ac:picMk id="7" creationId="{53BE72CD-F524-7D00-2B49-EF5DC26E93CC}"/>
          </ac:picMkLst>
        </pc:picChg>
        <pc:picChg chg="mod">
          <ac:chgData name="Aiman Alam" userId="82ad547120d55f21" providerId="LiveId" clId="{AADDF50B-9D9E-45E2-B567-1B99903D680A}" dt="2022-11-25T17:52:22.576" v="452" actId="1076"/>
          <ac:picMkLst>
            <pc:docMk/>
            <pc:sldMk cId="1724661740" sldId="261"/>
            <ac:picMk id="9" creationId="{A2A0B2BC-C532-BDA0-72CA-373BC1181A16}"/>
          </ac:picMkLst>
        </pc:picChg>
      </pc:sldChg>
      <pc:sldChg chg="del">
        <pc:chgData name="Aiman Alam" userId="82ad547120d55f21" providerId="LiveId" clId="{AADDF50B-9D9E-45E2-B567-1B99903D680A}" dt="2022-11-25T17:27:34.784" v="84" actId="47"/>
        <pc:sldMkLst>
          <pc:docMk/>
          <pc:sldMk cId="337285208" sldId="263"/>
        </pc:sldMkLst>
      </pc:sldChg>
      <pc:sldChg chg="delSp modSp del mod">
        <pc:chgData name="Aiman Alam" userId="82ad547120d55f21" providerId="LiveId" clId="{AADDF50B-9D9E-45E2-B567-1B99903D680A}" dt="2022-11-25T17:28:47.990" v="99" actId="47"/>
        <pc:sldMkLst>
          <pc:docMk/>
          <pc:sldMk cId="3861088290" sldId="264"/>
        </pc:sldMkLst>
        <pc:spChg chg="del">
          <ac:chgData name="Aiman Alam" userId="82ad547120d55f21" providerId="LiveId" clId="{AADDF50B-9D9E-45E2-B567-1B99903D680A}" dt="2022-11-25T17:27:44.435" v="85" actId="21"/>
          <ac:spMkLst>
            <pc:docMk/>
            <pc:sldMk cId="3861088290" sldId="264"/>
            <ac:spMk id="4" creationId="{96B7B4D4-3F9E-4770-8155-3FEB8FAC927E}"/>
          </ac:spMkLst>
        </pc:spChg>
        <pc:spChg chg="del">
          <ac:chgData name="Aiman Alam" userId="82ad547120d55f21" providerId="LiveId" clId="{AADDF50B-9D9E-45E2-B567-1B99903D680A}" dt="2022-11-25T17:28:24.830" v="93" actId="21"/>
          <ac:spMkLst>
            <pc:docMk/>
            <pc:sldMk cId="3861088290" sldId="264"/>
            <ac:spMk id="8" creationId="{0C4BD78C-8F30-DEB1-B73F-10BAC0F6D504}"/>
          </ac:spMkLst>
        </pc:spChg>
        <pc:picChg chg="del mod">
          <ac:chgData name="Aiman Alam" userId="82ad547120d55f21" providerId="LiveId" clId="{AADDF50B-9D9E-45E2-B567-1B99903D680A}" dt="2022-11-25T17:28:31.217" v="95" actId="21"/>
          <ac:picMkLst>
            <pc:docMk/>
            <pc:sldMk cId="3861088290" sldId="264"/>
            <ac:picMk id="3" creationId="{8AF0264A-737F-931F-0623-9FB0D7F3EDC0}"/>
          </ac:picMkLst>
        </pc:picChg>
        <pc:picChg chg="del mod">
          <ac:chgData name="Aiman Alam" userId="82ad547120d55f21" providerId="LiveId" clId="{AADDF50B-9D9E-45E2-B567-1B99903D680A}" dt="2022-11-25T17:28:42.487" v="97" actId="21"/>
          <ac:picMkLst>
            <pc:docMk/>
            <pc:sldMk cId="3861088290" sldId="264"/>
            <ac:picMk id="17" creationId="{D849A09B-919F-7F3D-AF43-C5CE21C2A109}"/>
          </ac:picMkLst>
        </pc:picChg>
      </pc:sldChg>
      <pc:sldChg chg="addSp delSp modSp del mod">
        <pc:chgData name="Aiman Alam" userId="82ad547120d55f21" providerId="LiveId" clId="{AADDF50B-9D9E-45E2-B567-1B99903D680A}" dt="2022-11-25T17:40:40.721" v="321" actId="47"/>
        <pc:sldMkLst>
          <pc:docMk/>
          <pc:sldMk cId="3181061527" sldId="265"/>
        </pc:sldMkLst>
        <pc:spChg chg="del">
          <ac:chgData name="Aiman Alam" userId="82ad547120d55f21" providerId="LiveId" clId="{AADDF50B-9D9E-45E2-B567-1B99903D680A}" dt="2022-11-25T17:39:46.231" v="309" actId="21"/>
          <ac:spMkLst>
            <pc:docMk/>
            <pc:sldMk cId="3181061527" sldId="265"/>
            <ac:spMk id="2" creationId="{DD8783B4-22F3-2AAE-DC61-1939F87814C6}"/>
          </ac:spMkLst>
        </pc:spChg>
        <pc:spChg chg="del">
          <ac:chgData name="Aiman Alam" userId="82ad547120d55f21" providerId="LiveId" clId="{AADDF50B-9D9E-45E2-B567-1B99903D680A}" dt="2022-11-25T17:38:59.593" v="298" actId="21"/>
          <ac:spMkLst>
            <pc:docMk/>
            <pc:sldMk cId="3181061527" sldId="265"/>
            <ac:spMk id="3" creationId="{B1009637-9587-49E2-FA00-1AF45DCDF867}"/>
          </ac:spMkLst>
        </pc:spChg>
        <pc:spChg chg="add mod">
          <ac:chgData name="Aiman Alam" userId="82ad547120d55f21" providerId="LiveId" clId="{AADDF50B-9D9E-45E2-B567-1B99903D680A}" dt="2022-11-25T17:39:46.231" v="309" actId="21"/>
          <ac:spMkLst>
            <pc:docMk/>
            <pc:sldMk cId="3181061527" sldId="265"/>
            <ac:spMk id="5" creationId="{4DAC9C0E-4723-51BD-9D35-470F2CB713E6}"/>
          </ac:spMkLst>
        </pc:spChg>
        <pc:spChg chg="add mod">
          <ac:chgData name="Aiman Alam" userId="82ad547120d55f21" providerId="LiveId" clId="{AADDF50B-9D9E-45E2-B567-1B99903D680A}" dt="2022-11-25T17:40:02.031" v="312" actId="21"/>
          <ac:spMkLst>
            <pc:docMk/>
            <pc:sldMk cId="3181061527" sldId="265"/>
            <ac:spMk id="7" creationId="{0C489A75-9724-21E1-1FCF-564E8ADE7346}"/>
          </ac:spMkLst>
        </pc:spChg>
        <pc:picChg chg="del">
          <ac:chgData name="Aiman Alam" userId="82ad547120d55f21" providerId="LiveId" clId="{AADDF50B-9D9E-45E2-B567-1B99903D680A}" dt="2022-11-25T17:40:02.031" v="312" actId="21"/>
          <ac:picMkLst>
            <pc:docMk/>
            <pc:sldMk cId="3181061527" sldId="265"/>
            <ac:picMk id="9" creationId="{6B22FB12-7B0D-C65B-352C-61BD57B04892}"/>
          </ac:picMkLst>
        </pc:picChg>
        <pc:picChg chg="del">
          <ac:chgData name="Aiman Alam" userId="82ad547120d55f21" providerId="LiveId" clId="{AADDF50B-9D9E-45E2-B567-1B99903D680A}" dt="2022-11-25T17:40:21.042" v="316" actId="21"/>
          <ac:picMkLst>
            <pc:docMk/>
            <pc:sldMk cId="3181061527" sldId="265"/>
            <ac:picMk id="13" creationId="{02333C8C-5D56-416A-B10D-1FF0410ECBEF}"/>
          </ac:picMkLst>
        </pc:picChg>
      </pc:sldChg>
      <pc:sldChg chg="addSp delSp modSp del mod">
        <pc:chgData name="Aiman Alam" userId="82ad547120d55f21" providerId="LiveId" clId="{AADDF50B-9D9E-45E2-B567-1B99903D680A}" dt="2022-11-25T17:42:54.879" v="358" actId="47"/>
        <pc:sldMkLst>
          <pc:docMk/>
          <pc:sldMk cId="3800261620" sldId="266"/>
        </pc:sldMkLst>
        <pc:spChg chg="del">
          <ac:chgData name="Aiman Alam" userId="82ad547120d55f21" providerId="LiveId" clId="{AADDF50B-9D9E-45E2-B567-1B99903D680A}" dt="2022-11-25T17:41:00.734" v="322" actId="21"/>
          <ac:spMkLst>
            <pc:docMk/>
            <pc:sldMk cId="3800261620" sldId="266"/>
            <ac:spMk id="2" creationId="{30AFE2B4-C979-B72D-07EA-ECEE120B4134}"/>
          </ac:spMkLst>
        </pc:spChg>
        <pc:spChg chg="add mod">
          <ac:chgData name="Aiman Alam" userId="82ad547120d55f21" providerId="LiveId" clId="{AADDF50B-9D9E-45E2-B567-1B99903D680A}" dt="2022-11-25T17:41:00.734" v="322" actId="21"/>
          <ac:spMkLst>
            <pc:docMk/>
            <pc:sldMk cId="3800261620" sldId="266"/>
            <ac:spMk id="4" creationId="{A751994D-43DB-74DF-DCB4-18E22AB60099}"/>
          </ac:spMkLst>
        </pc:spChg>
        <pc:spChg chg="del">
          <ac:chgData name="Aiman Alam" userId="82ad547120d55f21" providerId="LiveId" clId="{AADDF50B-9D9E-45E2-B567-1B99903D680A}" dt="2022-11-25T17:41:16.868" v="327" actId="21"/>
          <ac:spMkLst>
            <pc:docMk/>
            <pc:sldMk cId="3800261620" sldId="266"/>
            <ac:spMk id="8" creationId="{F599FC52-7172-A4FC-9A51-254082B56A99}"/>
          </ac:spMkLst>
        </pc:spChg>
        <pc:picChg chg="del mod">
          <ac:chgData name="Aiman Alam" userId="82ad547120d55f21" providerId="LiveId" clId="{AADDF50B-9D9E-45E2-B567-1B99903D680A}" dt="2022-11-25T17:42:49.670" v="356" actId="21"/>
          <ac:picMkLst>
            <pc:docMk/>
            <pc:sldMk cId="3800261620" sldId="266"/>
            <ac:picMk id="6" creationId="{665EB03F-D4D0-A279-9809-F0AC22104B08}"/>
          </ac:picMkLst>
        </pc:picChg>
        <pc:picChg chg="del mod">
          <ac:chgData name="Aiman Alam" userId="82ad547120d55f21" providerId="LiveId" clId="{AADDF50B-9D9E-45E2-B567-1B99903D680A}" dt="2022-11-25T17:42:43.521" v="353" actId="21"/>
          <ac:picMkLst>
            <pc:docMk/>
            <pc:sldMk cId="3800261620" sldId="266"/>
            <ac:picMk id="7" creationId="{EC84C284-7B58-8DAB-2948-C52798604195}"/>
          </ac:picMkLst>
        </pc:picChg>
      </pc:sldChg>
      <pc:sldChg chg="addSp modSp">
        <pc:chgData name="Aiman Alam" userId="82ad547120d55f21" providerId="LiveId" clId="{AADDF50B-9D9E-45E2-B567-1B99903D680A}" dt="2022-11-25T22:20:06.961" v="892"/>
        <pc:sldMkLst>
          <pc:docMk/>
          <pc:sldMk cId="917637128" sldId="267"/>
        </pc:sldMkLst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917637128" sldId="267"/>
            <ac:picMk id="6" creationId="{8AA5CCEA-3E76-9883-76D7-08C4364481A7}"/>
          </ac:picMkLst>
        </pc:picChg>
      </pc:sldChg>
      <pc:sldChg chg="addSp modSp">
        <pc:chgData name="Aiman Alam" userId="82ad547120d55f21" providerId="LiveId" clId="{AADDF50B-9D9E-45E2-B567-1B99903D680A}" dt="2022-11-25T22:20:06.961" v="892"/>
        <pc:sldMkLst>
          <pc:docMk/>
          <pc:sldMk cId="3431423830" sldId="268"/>
        </pc:sldMkLst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3431423830" sldId="268"/>
            <ac:picMk id="4" creationId="{5343A77A-55B4-1304-A353-31571F4E5D71}"/>
          </ac:picMkLst>
        </pc:picChg>
      </pc:sldChg>
      <pc:sldChg chg="addSp modSp mod">
        <pc:chgData name="Aiman Alam" userId="82ad547120d55f21" providerId="LiveId" clId="{AADDF50B-9D9E-45E2-B567-1B99903D680A}" dt="2022-11-25T22:20:06.961" v="892"/>
        <pc:sldMkLst>
          <pc:docMk/>
          <pc:sldMk cId="1454366683" sldId="269"/>
        </pc:sldMkLst>
        <pc:spChg chg="mod">
          <ac:chgData name="Aiman Alam" userId="82ad547120d55f21" providerId="LiveId" clId="{AADDF50B-9D9E-45E2-B567-1B99903D680A}" dt="2022-11-25T18:42:52.887" v="852" actId="12"/>
          <ac:spMkLst>
            <pc:docMk/>
            <pc:sldMk cId="1454366683" sldId="269"/>
            <ac:spMk id="6" creationId="{C2F04F25-497B-50EC-867B-D4AE802DA6F4}"/>
          </ac:spMkLst>
        </pc:spChg>
        <pc:spChg chg="mod">
          <ac:chgData name="Aiman Alam" userId="82ad547120d55f21" providerId="LiveId" clId="{AADDF50B-9D9E-45E2-B567-1B99903D680A}" dt="2022-11-25T21:56:54.386" v="891" actId="20577"/>
          <ac:spMkLst>
            <pc:docMk/>
            <pc:sldMk cId="1454366683" sldId="269"/>
            <ac:spMk id="8" creationId="{F559EDBE-CED9-E931-673C-02F7A7CDBBB8}"/>
          </ac:spMkLst>
        </pc:sp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1454366683" sldId="269"/>
            <ac:picMk id="4" creationId="{63DE93AE-65C7-DBDC-FC29-C3A4A10023E2}"/>
          </ac:picMkLst>
        </pc:picChg>
      </pc:sldChg>
      <pc:sldChg chg="addSp modSp">
        <pc:chgData name="Aiman Alam" userId="82ad547120d55f21" providerId="LiveId" clId="{AADDF50B-9D9E-45E2-B567-1B99903D680A}" dt="2022-11-25T22:20:06.961" v="892"/>
        <pc:sldMkLst>
          <pc:docMk/>
          <pc:sldMk cId="2444252906" sldId="270"/>
        </pc:sldMkLst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2444252906" sldId="270"/>
            <ac:picMk id="9" creationId="{668CDCA5-35E0-9E12-157C-4CF5672E3D85}"/>
          </ac:picMkLst>
        </pc:picChg>
      </pc:sldChg>
      <pc:sldChg chg="del">
        <pc:chgData name="Aiman Alam" userId="82ad547120d55f21" providerId="LiveId" clId="{AADDF50B-9D9E-45E2-B567-1B99903D680A}" dt="2022-11-25T17:43:18.436" v="363" actId="47"/>
        <pc:sldMkLst>
          <pc:docMk/>
          <pc:sldMk cId="4233358841" sldId="271"/>
        </pc:sldMkLst>
      </pc:sldChg>
      <pc:sldChg chg="addSp delSp modSp mod">
        <pc:chgData name="Aiman Alam" userId="82ad547120d55f21" providerId="LiveId" clId="{AADDF50B-9D9E-45E2-B567-1B99903D680A}" dt="2022-11-25T22:20:06.961" v="892"/>
        <pc:sldMkLst>
          <pc:docMk/>
          <pc:sldMk cId="2940542056" sldId="272"/>
        </pc:sldMkLst>
        <pc:graphicFrameChg chg="add del mod">
          <ac:chgData name="Aiman Alam" userId="82ad547120d55f21" providerId="LiveId" clId="{AADDF50B-9D9E-45E2-B567-1B99903D680A}" dt="2022-11-25T21:54:55.061" v="883" actId="478"/>
          <ac:graphicFrameMkLst>
            <pc:docMk/>
            <pc:sldMk cId="2940542056" sldId="272"/>
            <ac:graphicFrameMk id="2" creationId="{3D91AD88-D1FE-B877-CD66-D5273D42A530}"/>
          </ac:graphicFrameMkLst>
        </pc:graphicFrame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2940542056" sldId="272"/>
            <ac:picMk id="5" creationId="{8AF4F340-912C-4132-A6C4-5B59E7C1F0DB}"/>
          </ac:picMkLst>
        </pc:picChg>
      </pc:sldChg>
      <pc:sldChg chg="addSp delSp modSp new mod">
        <pc:chgData name="Aiman Alam" userId="82ad547120d55f21" providerId="LiveId" clId="{AADDF50B-9D9E-45E2-B567-1B99903D680A}" dt="2022-11-25T22:20:06.961" v="892"/>
        <pc:sldMkLst>
          <pc:docMk/>
          <pc:sldMk cId="1562555496" sldId="273"/>
        </pc:sldMkLst>
        <pc:spChg chg="add del mod">
          <ac:chgData name="Aiman Alam" userId="82ad547120d55f21" providerId="LiveId" clId="{AADDF50B-9D9E-45E2-B567-1B99903D680A}" dt="2022-11-25T17:45:43.125" v="379" actId="26606"/>
          <ac:spMkLst>
            <pc:docMk/>
            <pc:sldMk cId="1562555496" sldId="273"/>
            <ac:spMk id="2" creationId="{D9ADFD91-B8C5-0E50-5B3C-C874D9BED979}"/>
          </ac:spMkLst>
        </pc:spChg>
        <pc:spChg chg="add mod">
          <ac:chgData name="Aiman Alam" userId="82ad547120d55f21" providerId="LiveId" clId="{AADDF50B-9D9E-45E2-B567-1B99903D680A}" dt="2022-11-25T18:12:05.812" v="572" actId="20577"/>
          <ac:spMkLst>
            <pc:docMk/>
            <pc:sldMk cId="1562555496" sldId="273"/>
            <ac:spMk id="3" creationId="{FAB414C1-C810-F733-8090-001530B6A9DB}"/>
          </ac:spMkLst>
        </pc:spChg>
        <pc:graphicFrameChg chg="add del">
          <ac:chgData name="Aiman Alam" userId="82ad547120d55f21" providerId="LiveId" clId="{AADDF50B-9D9E-45E2-B567-1B99903D680A}" dt="2022-11-25T17:45:43.106" v="378" actId="26606"/>
          <ac:graphicFrameMkLst>
            <pc:docMk/>
            <pc:sldMk cId="1562555496" sldId="273"/>
            <ac:graphicFrameMk id="6" creationId="{216B664B-2FF1-0EDC-52C9-8927A16E1D4B}"/>
          </ac:graphicFrameMkLst>
        </pc:graphicFrameChg>
        <pc:graphicFrameChg chg="add mod">
          <ac:chgData name="Aiman Alam" userId="82ad547120d55f21" providerId="LiveId" clId="{AADDF50B-9D9E-45E2-B567-1B99903D680A}" dt="2022-11-25T18:11:50.650" v="570" actId="20577"/>
          <ac:graphicFrameMkLst>
            <pc:docMk/>
            <pc:sldMk cId="1562555496" sldId="273"/>
            <ac:graphicFrameMk id="8" creationId="{4517B92C-DFB3-650A-0F4E-542949D52BE7}"/>
          </ac:graphicFrameMkLst>
        </pc:graphicFrameChg>
        <pc:picChg chg="add mod">
          <ac:chgData name="Aiman Alam" userId="82ad547120d55f21" providerId="LiveId" clId="{AADDF50B-9D9E-45E2-B567-1B99903D680A}" dt="2022-11-25T17:45:12.099" v="373"/>
          <ac:picMkLst>
            <pc:docMk/>
            <pc:sldMk cId="1562555496" sldId="273"/>
            <ac:picMk id="4" creationId="{815FD17F-E4CB-A9E4-9518-B8FEB4DDA2E7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1562555496" sldId="273"/>
            <ac:picMk id="6" creationId="{C07CDC18-8C3C-73F7-A0EB-C648D187F42F}"/>
          </ac:picMkLst>
        </pc:picChg>
      </pc:sldChg>
      <pc:sldChg chg="addSp delSp modSp new mod">
        <pc:chgData name="Aiman Alam" userId="82ad547120d55f21" providerId="LiveId" clId="{AADDF50B-9D9E-45E2-B567-1B99903D680A}" dt="2022-11-25T22:20:06.961" v="892"/>
        <pc:sldMkLst>
          <pc:docMk/>
          <pc:sldMk cId="1596614929" sldId="274"/>
        </pc:sldMkLst>
        <pc:spChg chg="add del mod">
          <ac:chgData name="Aiman Alam" userId="82ad547120d55f21" providerId="LiveId" clId="{AADDF50B-9D9E-45E2-B567-1B99903D680A}" dt="2022-11-25T17:38:40.266" v="295" actId="478"/>
          <ac:spMkLst>
            <pc:docMk/>
            <pc:sldMk cId="1596614929" sldId="274"/>
            <ac:spMk id="2" creationId="{CBC37641-2AD8-6256-D11F-0E35D053323F}"/>
          </ac:spMkLst>
        </pc:spChg>
        <pc:spChg chg="add mod">
          <ac:chgData name="Aiman Alam" userId="82ad547120d55f21" providerId="LiveId" clId="{AADDF50B-9D9E-45E2-B567-1B99903D680A}" dt="2022-11-25T18:14:12.316" v="599" actId="207"/>
          <ac:spMkLst>
            <pc:docMk/>
            <pc:sldMk cId="1596614929" sldId="274"/>
            <ac:spMk id="6" creationId="{6275BAE7-2D1D-042C-5776-216019661CC0}"/>
          </ac:spMkLst>
        </pc:spChg>
        <pc:spChg chg="add mod">
          <ac:chgData name="Aiman Alam" userId="82ad547120d55f21" providerId="LiveId" clId="{AADDF50B-9D9E-45E2-B567-1B99903D680A}" dt="2022-11-25T18:14:42.974" v="625" actId="404"/>
          <ac:spMkLst>
            <pc:docMk/>
            <pc:sldMk cId="1596614929" sldId="274"/>
            <ac:spMk id="7" creationId="{051BD7D3-7F13-F6A4-120F-32F1C2E67486}"/>
          </ac:spMkLst>
        </pc:spChg>
        <pc:picChg chg="add mod">
          <ac:chgData name="Aiman Alam" userId="82ad547120d55f21" providerId="LiveId" clId="{AADDF50B-9D9E-45E2-B567-1B99903D680A}" dt="2022-11-25T18:15:11.635" v="632" actId="14100"/>
          <ac:picMkLst>
            <pc:docMk/>
            <pc:sldMk cId="1596614929" sldId="274"/>
            <ac:picMk id="3" creationId="{30A24048-0727-85C7-E2B4-ED9E2842CE0C}"/>
          </ac:picMkLst>
        </pc:picChg>
        <pc:picChg chg="add mod">
          <ac:chgData name="Aiman Alam" userId="82ad547120d55f21" providerId="LiveId" clId="{AADDF50B-9D9E-45E2-B567-1B99903D680A}" dt="2022-11-25T18:15:02.365" v="631" actId="14100"/>
          <ac:picMkLst>
            <pc:docMk/>
            <pc:sldMk cId="1596614929" sldId="274"/>
            <ac:picMk id="4" creationId="{6C402D7C-14CA-23A3-151E-1B6E55E2F332}"/>
          </ac:picMkLst>
        </pc:picChg>
        <pc:picChg chg="add mod">
          <ac:chgData name="Aiman Alam" userId="82ad547120d55f21" providerId="LiveId" clId="{AADDF50B-9D9E-45E2-B567-1B99903D680A}" dt="2022-11-25T17:45:16.641" v="374"/>
          <ac:picMkLst>
            <pc:docMk/>
            <pc:sldMk cId="1596614929" sldId="274"/>
            <ac:picMk id="5" creationId="{264C82CA-C67D-B97F-EB07-75E4EC250DB3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1596614929" sldId="274"/>
            <ac:picMk id="9" creationId="{A366DBE6-AF49-1F99-C553-0636B36E5A05}"/>
          </ac:picMkLst>
        </pc:picChg>
      </pc:sldChg>
      <pc:sldChg chg="addSp delSp modSp new mod setBg">
        <pc:chgData name="Aiman Alam" userId="82ad547120d55f21" providerId="LiveId" clId="{AADDF50B-9D9E-45E2-B567-1B99903D680A}" dt="2022-11-25T22:20:06.961" v="892"/>
        <pc:sldMkLst>
          <pc:docMk/>
          <pc:sldMk cId="298161079" sldId="275"/>
        </pc:sldMkLst>
        <pc:spChg chg="add del mod">
          <ac:chgData name="Aiman Alam" userId="82ad547120d55f21" providerId="LiveId" clId="{AADDF50B-9D9E-45E2-B567-1B99903D680A}" dt="2022-11-25T17:48:52.498" v="406" actId="26606"/>
          <ac:spMkLst>
            <pc:docMk/>
            <pc:sldMk cId="298161079" sldId="275"/>
            <ac:spMk id="2" creationId="{CD553497-6EE9-178A-A2AD-809814A9A1BE}"/>
          </ac:spMkLst>
        </pc:spChg>
        <pc:spChg chg="add mod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3" creationId="{14F288FE-C21C-A670-E23D-0701340873D2}"/>
          </ac:spMkLst>
        </pc:spChg>
        <pc:spChg chg="add del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16" creationId="{955DEFE8-24AF-47F7-B020-D4D76ABA1830}"/>
          </ac:spMkLst>
        </pc:spChg>
        <pc:spChg chg="add del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17" creationId="{BD4C0BBB-0042-4603-A226-6117F3FD5B3C}"/>
          </ac:spMkLst>
        </pc:spChg>
        <pc:spChg chg="add del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18" creationId="{6EAE3873-25FC-4346-B1D5-82E5F9D953ED}"/>
          </ac:spMkLst>
        </pc:spChg>
        <pc:spChg chg="add del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19" creationId="{EC44F520-2598-460E-9F91-B02F60830CA2}"/>
          </ac:spMkLst>
        </pc:spChg>
        <pc:spChg chg="add del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20" creationId="{4643CFF5-3073-44B6-9A56-4CAF096FFF17}"/>
          </ac:spMkLst>
        </pc:spChg>
        <pc:spChg chg="add del">
          <ac:chgData name="Aiman Alam" userId="82ad547120d55f21" providerId="LiveId" clId="{AADDF50B-9D9E-45E2-B567-1B99903D680A}" dt="2022-11-25T17:48:52.498" v="405" actId="26606"/>
          <ac:spMkLst>
            <pc:docMk/>
            <pc:sldMk cId="298161079" sldId="275"/>
            <ac:spMk id="21" creationId="{CD553497-6EE9-178A-A2AD-809814A9A1BE}"/>
          </ac:spMkLst>
        </pc:spChg>
        <pc:graphicFrameChg chg="add del">
          <ac:chgData name="Aiman Alam" userId="82ad547120d55f21" providerId="LiveId" clId="{AADDF50B-9D9E-45E2-B567-1B99903D680A}" dt="2022-11-25T17:47:23.731" v="387" actId="26606"/>
          <ac:graphicFrameMkLst>
            <pc:docMk/>
            <pc:sldMk cId="298161079" sldId="275"/>
            <ac:graphicFrameMk id="7" creationId="{892066DD-12AA-32E0-8DCB-6A85894D688D}"/>
          </ac:graphicFrameMkLst>
        </pc:graphicFrameChg>
        <pc:graphicFrameChg chg="add del modGraphic">
          <ac:chgData name="Aiman Alam" userId="82ad547120d55f21" providerId="LiveId" clId="{AADDF50B-9D9E-45E2-B567-1B99903D680A}" dt="2022-11-25T17:47:15.525" v="385" actId="1032"/>
          <ac:graphicFrameMkLst>
            <pc:docMk/>
            <pc:sldMk cId="298161079" sldId="275"/>
            <ac:graphicFrameMk id="8" creationId="{85BA3E6B-D4E3-A948-0F10-3E02A2BF2AD0}"/>
          </ac:graphicFrameMkLst>
        </pc:graphicFrameChg>
        <pc:graphicFrameChg chg="add del">
          <ac:chgData name="Aiman Alam" userId="82ad547120d55f21" providerId="LiveId" clId="{AADDF50B-9D9E-45E2-B567-1B99903D680A}" dt="2022-11-25T17:47:30.185" v="389" actId="26606"/>
          <ac:graphicFrameMkLst>
            <pc:docMk/>
            <pc:sldMk cId="298161079" sldId="275"/>
            <ac:graphicFrameMk id="9" creationId="{C6581330-672C-EE6C-6AD8-CD8B6CB938E6}"/>
          </ac:graphicFrameMkLst>
        </pc:graphicFrameChg>
        <pc:graphicFrameChg chg="add del">
          <ac:chgData name="Aiman Alam" userId="82ad547120d55f21" providerId="LiveId" clId="{AADDF50B-9D9E-45E2-B567-1B99903D680A}" dt="2022-11-25T17:48:35.144" v="399" actId="26606"/>
          <ac:graphicFrameMkLst>
            <pc:docMk/>
            <pc:sldMk cId="298161079" sldId="275"/>
            <ac:graphicFrameMk id="10" creationId="{7941C861-BD07-4AC0-7E5F-FBE536C98075}"/>
          </ac:graphicFrameMkLst>
        </pc:graphicFrameChg>
        <pc:graphicFrameChg chg="add del">
          <ac:chgData name="Aiman Alam" userId="82ad547120d55f21" providerId="LiveId" clId="{AADDF50B-9D9E-45E2-B567-1B99903D680A}" dt="2022-11-25T17:48:41.611" v="401" actId="26606"/>
          <ac:graphicFrameMkLst>
            <pc:docMk/>
            <pc:sldMk cId="298161079" sldId="275"/>
            <ac:graphicFrameMk id="12" creationId="{1B8D2C3D-ED79-66EB-264B-E25028CF3DB7}"/>
          </ac:graphicFrameMkLst>
        </pc:graphicFrameChg>
        <pc:graphicFrameChg chg="add del">
          <ac:chgData name="Aiman Alam" userId="82ad547120d55f21" providerId="LiveId" clId="{AADDF50B-9D9E-45E2-B567-1B99903D680A}" dt="2022-11-25T17:48:43.542" v="403" actId="26606"/>
          <ac:graphicFrameMkLst>
            <pc:docMk/>
            <pc:sldMk cId="298161079" sldId="275"/>
            <ac:graphicFrameMk id="14" creationId="{44BF10C3-77BE-A55D-51DE-41B4E262FACF}"/>
          </ac:graphicFrameMkLst>
        </pc:graphicFrameChg>
        <pc:graphicFrameChg chg="add mod">
          <ac:chgData name="Aiman Alam" userId="82ad547120d55f21" providerId="LiveId" clId="{AADDF50B-9D9E-45E2-B567-1B99903D680A}" dt="2022-11-25T18:19:44.617" v="731" actId="20577"/>
          <ac:graphicFrameMkLst>
            <pc:docMk/>
            <pc:sldMk cId="298161079" sldId="275"/>
            <ac:graphicFrameMk id="23" creationId="{1B8D2C3D-ED79-66EB-264B-E25028CF3DB7}"/>
          </ac:graphicFrameMkLst>
        </pc:graphicFrameChg>
        <pc:picChg chg="add del mod">
          <ac:chgData name="Aiman Alam" userId="82ad547120d55f21" providerId="LiveId" clId="{AADDF50B-9D9E-45E2-B567-1B99903D680A}" dt="2022-11-25T17:46:16.503" v="382" actId="21"/>
          <ac:picMkLst>
            <pc:docMk/>
            <pc:sldMk cId="298161079" sldId="275"/>
            <ac:picMk id="4" creationId="{54553CF7-C309-007E-1F6F-AEA7BA0B4DAB}"/>
          </ac:picMkLst>
        </pc:picChg>
        <pc:picChg chg="add mod">
          <ac:chgData name="Aiman Alam" userId="82ad547120d55f21" providerId="LiveId" clId="{AADDF50B-9D9E-45E2-B567-1B99903D680A}" dt="2022-11-25T17:48:52.498" v="405" actId="26606"/>
          <ac:picMkLst>
            <pc:docMk/>
            <pc:sldMk cId="298161079" sldId="275"/>
            <ac:picMk id="5" creationId="{F6A13230-CEC8-9419-CCE1-D7EB2D0584F1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298161079" sldId="275"/>
            <ac:picMk id="6" creationId="{88DA53AF-0601-8FF6-2680-06D1045CE613}"/>
          </ac:picMkLst>
        </pc:picChg>
      </pc:sldChg>
      <pc:sldChg chg="addSp modSp new mod ord">
        <pc:chgData name="Aiman Alam" userId="82ad547120d55f21" providerId="LiveId" clId="{AADDF50B-9D9E-45E2-B567-1B99903D680A}" dt="2022-11-25T22:20:06.961" v="892"/>
        <pc:sldMkLst>
          <pc:docMk/>
          <pc:sldMk cId="507319994" sldId="276"/>
        </pc:sldMkLst>
        <pc:spChg chg="add mod">
          <ac:chgData name="Aiman Alam" userId="82ad547120d55f21" providerId="LiveId" clId="{AADDF50B-9D9E-45E2-B567-1B99903D680A}" dt="2022-11-25T18:20:29.367" v="752" actId="404"/>
          <ac:spMkLst>
            <pc:docMk/>
            <pc:sldMk cId="507319994" sldId="276"/>
            <ac:spMk id="5" creationId="{B72A1D48-3561-84FA-4D66-19A8924206FC}"/>
          </ac:spMkLst>
        </pc:spChg>
        <pc:spChg chg="add mod">
          <ac:chgData name="Aiman Alam" userId="82ad547120d55f21" providerId="LiveId" clId="{AADDF50B-9D9E-45E2-B567-1B99903D680A}" dt="2022-11-25T18:21:54.402" v="795" actId="122"/>
          <ac:spMkLst>
            <pc:docMk/>
            <pc:sldMk cId="507319994" sldId="276"/>
            <ac:spMk id="6" creationId="{AB20FCDD-5151-893B-8D82-B595E10389BD}"/>
          </ac:spMkLst>
        </pc:spChg>
        <pc:picChg chg="add mod">
          <ac:chgData name="Aiman Alam" userId="82ad547120d55f21" providerId="LiveId" clId="{AADDF50B-9D9E-45E2-B567-1B99903D680A}" dt="2022-11-25T18:24:03.248" v="798" actId="14100"/>
          <ac:picMkLst>
            <pc:docMk/>
            <pc:sldMk cId="507319994" sldId="276"/>
            <ac:picMk id="2" creationId="{48B0FB05-1FAD-B866-AC7B-F87606F32288}"/>
          </ac:picMkLst>
        </pc:picChg>
        <pc:picChg chg="add mod">
          <ac:chgData name="Aiman Alam" userId="82ad547120d55f21" providerId="LiveId" clId="{AADDF50B-9D9E-45E2-B567-1B99903D680A}" dt="2022-11-25T18:24:08.684" v="799" actId="14100"/>
          <ac:picMkLst>
            <pc:docMk/>
            <pc:sldMk cId="507319994" sldId="276"/>
            <ac:picMk id="3" creationId="{F9A1F83B-147A-B0C0-B961-3E4EFE5B5E06}"/>
          </ac:picMkLst>
        </pc:picChg>
        <pc:picChg chg="add mod">
          <ac:chgData name="Aiman Alam" userId="82ad547120d55f21" providerId="LiveId" clId="{AADDF50B-9D9E-45E2-B567-1B99903D680A}" dt="2022-11-25T17:45:24.953" v="376"/>
          <ac:picMkLst>
            <pc:docMk/>
            <pc:sldMk cId="507319994" sldId="276"/>
            <ac:picMk id="4" creationId="{F9F26115-09FA-FD4A-9B90-34BC7A1B4A43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507319994" sldId="276"/>
            <ac:picMk id="9" creationId="{02D3F445-4F95-F2A5-6BA2-3A30372CAEB9}"/>
          </ac:picMkLst>
        </pc:picChg>
      </pc:sldChg>
      <pc:sldChg chg="addSp delSp modSp new mod">
        <pc:chgData name="Aiman Alam" userId="82ad547120d55f21" providerId="LiveId" clId="{AADDF50B-9D9E-45E2-B567-1B99903D680A}" dt="2022-11-25T22:20:06.961" v="892"/>
        <pc:sldMkLst>
          <pc:docMk/>
          <pc:sldMk cId="2970425150" sldId="277"/>
        </pc:sldMkLst>
        <pc:spChg chg="add mod">
          <ac:chgData name="Aiman Alam" userId="82ad547120d55f21" providerId="LiveId" clId="{AADDF50B-9D9E-45E2-B567-1B99903D680A}" dt="2022-11-25T17:44:48.451" v="371" actId="1076"/>
          <ac:spMkLst>
            <pc:docMk/>
            <pc:sldMk cId="2970425150" sldId="277"/>
            <ac:spMk id="2" creationId="{9673E8B3-9658-4B16-B428-66DBF6BE7DE7}"/>
          </ac:spMkLst>
        </pc:spChg>
        <pc:spChg chg="add del mod">
          <ac:chgData name="Aiman Alam" userId="82ad547120d55f21" providerId="LiveId" clId="{AADDF50B-9D9E-45E2-B567-1B99903D680A}" dt="2022-11-25T17:47:56.610" v="391" actId="21"/>
          <ac:spMkLst>
            <pc:docMk/>
            <pc:sldMk cId="2970425150" sldId="277"/>
            <ac:spMk id="3" creationId="{EA07B0D8-B5C8-B661-37BB-467FD544BE7D}"/>
          </ac:spMkLst>
        </pc:spChg>
        <pc:spChg chg="add del mod">
          <ac:chgData name="Aiman Alam" userId="82ad547120d55f21" providerId="LiveId" clId="{AADDF50B-9D9E-45E2-B567-1B99903D680A}" dt="2022-11-25T17:48:17.093" v="397" actId="26606"/>
          <ac:spMkLst>
            <pc:docMk/>
            <pc:sldMk cId="2970425150" sldId="277"/>
            <ac:spMk id="5" creationId="{E6CC76A8-7980-B41E-0F61-C5EA3B6FCAD2}"/>
          </ac:spMkLst>
        </pc:spChg>
        <pc:graphicFrameChg chg="add mod">
          <ac:chgData name="Aiman Alam" userId="82ad547120d55f21" providerId="LiveId" clId="{AADDF50B-9D9E-45E2-B567-1B99903D680A}" dt="2022-11-25T18:27:47.729" v="810" actId="20577"/>
          <ac:graphicFrameMkLst>
            <pc:docMk/>
            <pc:sldMk cId="2970425150" sldId="277"/>
            <ac:graphicFrameMk id="8" creationId="{D4209B6C-7CDC-242F-5418-CF89042D9BAA}"/>
          </ac:graphicFrameMkLst>
        </pc:graphicFrameChg>
        <pc:picChg chg="add del mod">
          <ac:chgData name="Aiman Alam" userId="82ad547120d55f21" providerId="LiveId" clId="{AADDF50B-9D9E-45E2-B567-1B99903D680A}" dt="2022-11-25T17:48:10.531" v="395" actId="21"/>
          <ac:picMkLst>
            <pc:docMk/>
            <pc:sldMk cId="2970425150" sldId="277"/>
            <ac:picMk id="4" creationId="{86DE5D0C-33EE-0A3E-AB67-A218782A566B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2970425150" sldId="277"/>
            <ac:picMk id="5" creationId="{9F4998A6-BCF0-5FBB-A50B-70BC5699E233}"/>
          </ac:picMkLst>
        </pc:picChg>
        <pc:picChg chg="add mod">
          <ac:chgData name="Aiman Alam" userId="82ad547120d55f21" providerId="LiveId" clId="{AADDF50B-9D9E-45E2-B567-1B99903D680A}" dt="2022-11-25T17:48:11.426" v="396"/>
          <ac:picMkLst>
            <pc:docMk/>
            <pc:sldMk cId="2970425150" sldId="277"/>
            <ac:picMk id="6" creationId="{9D3ABBE3-498A-A8E1-4558-6663C049D72F}"/>
          </ac:picMkLst>
        </pc:picChg>
      </pc:sldChg>
      <pc:sldChg chg="addSp modSp new mod">
        <pc:chgData name="Aiman Alam" userId="82ad547120d55f21" providerId="LiveId" clId="{AADDF50B-9D9E-45E2-B567-1B99903D680A}" dt="2022-11-25T22:20:06.961" v="892"/>
        <pc:sldMkLst>
          <pc:docMk/>
          <pc:sldMk cId="30506078" sldId="278"/>
        </pc:sldMkLst>
        <pc:picChg chg="add mod">
          <ac:chgData name="Aiman Alam" userId="82ad547120d55f21" providerId="LiveId" clId="{AADDF50B-9D9E-45E2-B567-1B99903D680A}" dt="2022-11-25T17:43:06.466" v="360" actId="14100"/>
          <ac:picMkLst>
            <pc:docMk/>
            <pc:sldMk cId="30506078" sldId="278"/>
            <ac:picMk id="2" creationId="{B83FAC4F-0510-1114-DB82-7C80CBA236C8}"/>
          </ac:picMkLst>
        </pc:picChg>
        <pc:picChg chg="add mod">
          <ac:chgData name="Aiman Alam" userId="82ad547120d55f21" providerId="LiveId" clId="{AADDF50B-9D9E-45E2-B567-1B99903D680A}" dt="2022-11-25T17:43:12.174" v="362" actId="14100"/>
          <ac:picMkLst>
            <pc:docMk/>
            <pc:sldMk cId="30506078" sldId="278"/>
            <ac:picMk id="3" creationId="{5AB53574-6F43-2519-9BDC-BA90FB0A7B1E}"/>
          </ac:picMkLst>
        </pc:picChg>
        <pc:picChg chg="add mod">
          <ac:chgData name="Aiman Alam" userId="82ad547120d55f21" providerId="LiveId" clId="{AADDF50B-9D9E-45E2-B567-1B99903D680A}" dt="2022-11-25T17:53:51.733" v="453"/>
          <ac:picMkLst>
            <pc:docMk/>
            <pc:sldMk cId="30506078" sldId="278"/>
            <ac:picMk id="4" creationId="{4766AAA7-E60F-E68D-3035-2F49EEAEAFAE}"/>
          </ac:picMkLst>
        </pc:picChg>
        <pc:picChg chg="add mod">
          <ac:chgData name="Aiman Alam" userId="82ad547120d55f21" providerId="LiveId" clId="{AADDF50B-9D9E-45E2-B567-1B99903D680A}" dt="2022-11-25T22:20:06.961" v="892"/>
          <ac:picMkLst>
            <pc:docMk/>
            <pc:sldMk cId="30506078" sldId="278"/>
            <ac:picMk id="7" creationId="{E0A00940-07C8-6AF1-32E8-F5E0B933B7A9}"/>
          </ac:picMkLst>
        </pc:picChg>
      </pc:sldChg>
    </pc:docChg>
  </pc:docChgLst>
  <pc:docChgLst>
    <pc:chgData name="Aiman Alam" userId="82ad547120d55f21" providerId="LiveId" clId="{3E69A93E-AC21-4969-BDF5-CCD150358284}"/>
    <pc:docChg chg="undo custSel addSld delSld modSld sldOrd">
      <pc:chgData name="Aiman Alam" userId="82ad547120d55f21" providerId="LiveId" clId="{3E69A93E-AC21-4969-BDF5-CCD150358284}" dt="2022-11-22T21:05:55.644" v="1428" actId="20577"/>
      <pc:docMkLst>
        <pc:docMk/>
      </pc:docMkLst>
      <pc:sldChg chg="ord">
        <pc:chgData name="Aiman Alam" userId="82ad547120d55f21" providerId="LiveId" clId="{3E69A93E-AC21-4969-BDF5-CCD150358284}" dt="2022-11-22T20:26:49.614" v="720"/>
        <pc:sldMkLst>
          <pc:docMk/>
          <pc:sldMk cId="917637128" sldId="267"/>
        </pc:sldMkLst>
      </pc:sldChg>
      <pc:sldChg chg="addSp delSp modSp mod">
        <pc:chgData name="Aiman Alam" userId="82ad547120d55f21" providerId="LiveId" clId="{3E69A93E-AC21-4969-BDF5-CCD150358284}" dt="2022-11-22T21:05:32.108" v="1413" actId="20577"/>
        <pc:sldMkLst>
          <pc:docMk/>
          <pc:sldMk cId="3431423830" sldId="268"/>
        </pc:sldMkLst>
        <pc:spChg chg="del mod">
          <ac:chgData name="Aiman Alam" userId="82ad547120d55f21" providerId="LiveId" clId="{3E69A93E-AC21-4969-BDF5-CCD150358284}" dt="2022-11-22T20:06:27.947" v="391" actId="478"/>
          <ac:spMkLst>
            <pc:docMk/>
            <pc:sldMk cId="3431423830" sldId="268"/>
            <ac:spMk id="2" creationId="{F299A5AF-7826-9E1E-9CFC-2AB82E71862D}"/>
          </ac:spMkLst>
        </pc:spChg>
        <pc:spChg chg="del mod">
          <ac:chgData name="Aiman Alam" userId="82ad547120d55f21" providerId="LiveId" clId="{3E69A93E-AC21-4969-BDF5-CCD150358284}" dt="2022-11-22T20:06:04.492" v="386" actId="478"/>
          <ac:spMkLst>
            <pc:docMk/>
            <pc:sldMk cId="3431423830" sldId="268"/>
            <ac:spMk id="3" creationId="{16FA09A5-CB32-70A9-D12D-D436EF70F2EC}"/>
          </ac:spMkLst>
        </pc:spChg>
        <pc:spChg chg="add del mod">
          <ac:chgData name="Aiman Alam" userId="82ad547120d55f21" providerId="LiveId" clId="{3E69A93E-AC21-4969-BDF5-CCD150358284}" dt="2022-11-22T19:54:59.506" v="292" actId="478"/>
          <ac:spMkLst>
            <pc:docMk/>
            <pc:sldMk cId="3431423830" sldId="268"/>
            <ac:spMk id="4" creationId="{BB3E752D-0607-E22C-F093-017A4EA0316E}"/>
          </ac:spMkLst>
        </pc:spChg>
        <pc:spChg chg="add del mod">
          <ac:chgData name="Aiman Alam" userId="82ad547120d55f21" providerId="LiveId" clId="{3E69A93E-AC21-4969-BDF5-CCD150358284}" dt="2022-11-22T19:59:46.210" v="350" actId="21"/>
          <ac:spMkLst>
            <pc:docMk/>
            <pc:sldMk cId="3431423830" sldId="268"/>
            <ac:spMk id="5" creationId="{2B48D18E-F39C-6920-F7F1-11759467B286}"/>
          </ac:spMkLst>
        </pc:spChg>
        <pc:spChg chg="add del mod">
          <ac:chgData name="Aiman Alam" userId="82ad547120d55f21" providerId="LiveId" clId="{3E69A93E-AC21-4969-BDF5-CCD150358284}" dt="2022-11-22T19:51:44.394" v="206" actId="478"/>
          <ac:spMkLst>
            <pc:docMk/>
            <pc:sldMk cId="3431423830" sldId="268"/>
            <ac:spMk id="6" creationId="{A7930644-EFBB-867E-892F-3CB60AB66025}"/>
          </ac:spMkLst>
        </pc:spChg>
        <pc:spChg chg="add del mod">
          <ac:chgData name="Aiman Alam" userId="82ad547120d55f21" providerId="LiveId" clId="{3E69A93E-AC21-4969-BDF5-CCD150358284}" dt="2022-11-22T19:51:45.881" v="207" actId="478"/>
          <ac:spMkLst>
            <pc:docMk/>
            <pc:sldMk cId="3431423830" sldId="268"/>
            <ac:spMk id="7" creationId="{E92EE853-FF5D-856C-305B-0F5C4A16FA3F}"/>
          </ac:spMkLst>
        </pc:spChg>
        <pc:spChg chg="add del mod">
          <ac:chgData name="Aiman Alam" userId="82ad547120d55f21" providerId="LiveId" clId="{3E69A93E-AC21-4969-BDF5-CCD150358284}" dt="2022-11-22T19:51:47.534" v="208" actId="478"/>
          <ac:spMkLst>
            <pc:docMk/>
            <pc:sldMk cId="3431423830" sldId="268"/>
            <ac:spMk id="8" creationId="{CCFB4135-D715-23EB-0AB4-74AB333A4FC4}"/>
          </ac:spMkLst>
        </pc:spChg>
        <pc:spChg chg="add del mod">
          <ac:chgData name="Aiman Alam" userId="82ad547120d55f21" providerId="LiveId" clId="{3E69A93E-AC21-4969-BDF5-CCD150358284}" dt="2022-11-22T20:00:07.059" v="356" actId="21"/>
          <ac:spMkLst>
            <pc:docMk/>
            <pc:sldMk cId="3431423830" sldId="268"/>
            <ac:spMk id="9" creationId="{64A6DE1C-3691-3E46-BFC8-AE71FEE18578}"/>
          </ac:spMkLst>
        </pc:spChg>
        <pc:spChg chg="add del mod">
          <ac:chgData name="Aiman Alam" userId="82ad547120d55f21" providerId="LiveId" clId="{3E69A93E-AC21-4969-BDF5-CCD150358284}" dt="2022-11-22T19:53:16.285" v="252" actId="478"/>
          <ac:spMkLst>
            <pc:docMk/>
            <pc:sldMk cId="3431423830" sldId="268"/>
            <ac:spMk id="10" creationId="{9AB246D4-909E-7E8E-9ECD-1AF8971A8535}"/>
          </ac:spMkLst>
        </pc:spChg>
        <pc:spChg chg="add del mod">
          <ac:chgData name="Aiman Alam" userId="82ad547120d55f21" providerId="LiveId" clId="{3E69A93E-AC21-4969-BDF5-CCD150358284}" dt="2022-11-22T19:59:59.231" v="353" actId="21"/>
          <ac:spMkLst>
            <pc:docMk/>
            <pc:sldMk cId="3431423830" sldId="268"/>
            <ac:spMk id="11" creationId="{3E23C987-A888-953A-11AD-B5B67740B245}"/>
          </ac:spMkLst>
        </pc:spChg>
        <pc:spChg chg="add del mod">
          <ac:chgData name="Aiman Alam" userId="82ad547120d55f21" providerId="LiveId" clId="{3E69A93E-AC21-4969-BDF5-CCD150358284}" dt="2022-11-22T20:00:16.843" v="359" actId="21"/>
          <ac:spMkLst>
            <pc:docMk/>
            <pc:sldMk cId="3431423830" sldId="268"/>
            <ac:spMk id="12" creationId="{3FA5A19C-0897-6C54-F57C-0293F4E39E0F}"/>
          </ac:spMkLst>
        </pc:spChg>
        <pc:spChg chg="add del mod">
          <ac:chgData name="Aiman Alam" userId="82ad547120d55f21" providerId="LiveId" clId="{3E69A93E-AC21-4969-BDF5-CCD150358284}" dt="2022-11-22T19:59:44.064" v="349" actId="478"/>
          <ac:spMkLst>
            <pc:docMk/>
            <pc:sldMk cId="3431423830" sldId="268"/>
            <ac:spMk id="13" creationId="{394B24A4-7B44-7B67-ADDE-FEFB046C08A6}"/>
          </ac:spMkLst>
        </pc:spChg>
        <pc:spChg chg="add del">
          <ac:chgData name="Aiman Alam" userId="82ad547120d55f21" providerId="LiveId" clId="{3E69A93E-AC21-4969-BDF5-CCD150358284}" dt="2022-11-22T19:58:51.667" v="339" actId="478"/>
          <ac:spMkLst>
            <pc:docMk/>
            <pc:sldMk cId="3431423830" sldId="268"/>
            <ac:spMk id="14" creationId="{229ABF87-1683-45EB-76B9-32090AA7FEFC}"/>
          </ac:spMkLst>
        </pc:spChg>
        <pc:spChg chg="add del mod">
          <ac:chgData name="Aiman Alam" userId="82ad547120d55f21" providerId="LiveId" clId="{3E69A93E-AC21-4969-BDF5-CCD150358284}" dt="2022-11-22T20:00:44.202" v="366" actId="478"/>
          <ac:spMkLst>
            <pc:docMk/>
            <pc:sldMk cId="3431423830" sldId="268"/>
            <ac:spMk id="15" creationId="{73A5C063-325B-27CF-A556-7070604B9AA7}"/>
          </ac:spMkLst>
        </pc:spChg>
        <pc:spChg chg="add mod">
          <ac:chgData name="Aiman Alam" userId="82ad547120d55f21" providerId="LiveId" clId="{3E69A93E-AC21-4969-BDF5-CCD150358284}" dt="2022-11-22T20:27:42.955" v="724" actId="1076"/>
          <ac:spMkLst>
            <pc:docMk/>
            <pc:sldMk cId="3431423830" sldId="268"/>
            <ac:spMk id="16" creationId="{CE569078-A714-8E4D-C3D2-4C41A71E4AC5}"/>
          </ac:spMkLst>
        </pc:spChg>
        <pc:spChg chg="add mod">
          <ac:chgData name="Aiman Alam" userId="82ad547120d55f21" providerId="LiveId" clId="{3E69A93E-AC21-4969-BDF5-CCD150358284}" dt="2022-11-22T20:14:36.278" v="616" actId="1076"/>
          <ac:spMkLst>
            <pc:docMk/>
            <pc:sldMk cId="3431423830" sldId="268"/>
            <ac:spMk id="17" creationId="{8A3283D7-DC2B-F5AD-C695-CCDBE25E9E55}"/>
          </ac:spMkLst>
        </pc:spChg>
        <pc:spChg chg="add mod">
          <ac:chgData name="Aiman Alam" userId="82ad547120d55f21" providerId="LiveId" clId="{3E69A93E-AC21-4969-BDF5-CCD150358284}" dt="2022-11-22T21:03:18.514" v="1404" actId="1076"/>
          <ac:spMkLst>
            <pc:docMk/>
            <pc:sldMk cId="3431423830" sldId="268"/>
            <ac:spMk id="18" creationId="{D0803520-0123-33F9-C7C2-B80EF892B3B9}"/>
          </ac:spMkLst>
        </pc:spChg>
        <pc:spChg chg="add mod">
          <ac:chgData name="Aiman Alam" userId="82ad547120d55f21" providerId="LiveId" clId="{3E69A93E-AC21-4969-BDF5-CCD150358284}" dt="2022-11-22T21:03:26.615" v="1405" actId="1076"/>
          <ac:spMkLst>
            <pc:docMk/>
            <pc:sldMk cId="3431423830" sldId="268"/>
            <ac:spMk id="19" creationId="{82DA63CE-967D-1516-5556-ACC8708A4B99}"/>
          </ac:spMkLst>
        </pc:spChg>
        <pc:spChg chg="add mod">
          <ac:chgData name="Aiman Alam" userId="82ad547120d55f21" providerId="LiveId" clId="{3E69A93E-AC21-4969-BDF5-CCD150358284}" dt="2022-11-22T20:14:46.333" v="619" actId="1076"/>
          <ac:spMkLst>
            <pc:docMk/>
            <pc:sldMk cId="3431423830" sldId="268"/>
            <ac:spMk id="20" creationId="{AB7402F9-496A-0809-F955-6A01AB40499E}"/>
          </ac:spMkLst>
        </pc:spChg>
        <pc:spChg chg="add mod">
          <ac:chgData name="Aiman Alam" userId="82ad547120d55f21" providerId="LiveId" clId="{3E69A93E-AC21-4969-BDF5-CCD150358284}" dt="2022-11-22T20:12:47.834" v="614" actId="14100"/>
          <ac:spMkLst>
            <pc:docMk/>
            <pc:sldMk cId="3431423830" sldId="268"/>
            <ac:spMk id="21" creationId="{755D134C-6092-2104-7D12-F608FEE6CBD3}"/>
          </ac:spMkLst>
        </pc:spChg>
        <pc:spChg chg="add mod">
          <ac:chgData name="Aiman Alam" userId="82ad547120d55f21" providerId="LiveId" clId="{3E69A93E-AC21-4969-BDF5-CCD150358284}" dt="2022-11-22T21:05:32.108" v="1413" actId="20577"/>
          <ac:spMkLst>
            <pc:docMk/>
            <pc:sldMk cId="3431423830" sldId="268"/>
            <ac:spMk id="25" creationId="{990E48FB-046D-EF02-D8A8-D708846A9880}"/>
          </ac:spMkLst>
        </pc:spChg>
        <pc:graphicFrameChg chg="add mod modGraphic">
          <ac:chgData name="Aiman Alam" userId="82ad547120d55f21" providerId="LiveId" clId="{3E69A93E-AC21-4969-BDF5-CCD150358284}" dt="2022-11-22T20:26:00.977" v="717" actId="20577"/>
          <ac:graphicFrameMkLst>
            <pc:docMk/>
            <pc:sldMk cId="3431423830" sldId="268"/>
            <ac:graphicFrameMk id="24" creationId="{542422F5-B0CE-2C6C-CD8E-CF1D6E9EF3B8}"/>
          </ac:graphicFrameMkLst>
        </pc:graphicFrameChg>
        <pc:picChg chg="add mod">
          <ac:chgData name="Aiman Alam" userId="82ad547120d55f21" providerId="LiveId" clId="{3E69A93E-AC21-4969-BDF5-CCD150358284}" dt="2022-11-22T20:57:51.589" v="1397" actId="14100"/>
          <ac:picMkLst>
            <pc:docMk/>
            <pc:sldMk cId="3431423830" sldId="268"/>
            <ac:picMk id="26" creationId="{64C2C95D-5477-85D8-A2DA-6D1F765083D1}"/>
          </ac:picMkLst>
        </pc:picChg>
      </pc:sldChg>
      <pc:sldChg chg="addSp delSp modSp new add del mod">
        <pc:chgData name="Aiman Alam" userId="82ad547120d55f21" providerId="LiveId" clId="{3E69A93E-AC21-4969-BDF5-CCD150358284}" dt="2022-11-22T20:57:42.587" v="1395"/>
        <pc:sldMkLst>
          <pc:docMk/>
          <pc:sldMk cId="1454366683" sldId="269"/>
        </pc:sldMkLst>
        <pc:spChg chg="add del mod">
          <ac:chgData name="Aiman Alam" userId="82ad547120d55f21" providerId="LiveId" clId="{3E69A93E-AC21-4969-BDF5-CCD150358284}" dt="2022-11-22T20:07:43.584" v="401" actId="478"/>
          <ac:spMkLst>
            <pc:docMk/>
            <pc:sldMk cId="1454366683" sldId="269"/>
            <ac:spMk id="3" creationId="{DE88EABE-01AB-C92F-B63E-1178F14FBF74}"/>
          </ac:spMkLst>
        </pc:spChg>
        <pc:spChg chg="add mod">
          <ac:chgData name="Aiman Alam" userId="82ad547120d55f21" providerId="LiveId" clId="{3E69A93E-AC21-4969-BDF5-CCD150358284}" dt="2022-11-22T20:06:49.143" v="398" actId="1076"/>
          <ac:spMkLst>
            <pc:docMk/>
            <pc:sldMk cId="1454366683" sldId="269"/>
            <ac:spMk id="5" creationId="{3F27BC3D-1C19-BE5B-FEC8-57BECBDD29A4}"/>
          </ac:spMkLst>
        </pc:spChg>
        <pc:spChg chg="add mod">
          <ac:chgData name="Aiman Alam" userId="82ad547120d55f21" providerId="LiveId" clId="{3E69A93E-AC21-4969-BDF5-CCD150358284}" dt="2022-11-22T20:11:51.574" v="584" actId="20577"/>
          <ac:spMkLst>
            <pc:docMk/>
            <pc:sldMk cId="1454366683" sldId="269"/>
            <ac:spMk id="6" creationId="{C2F04F25-497B-50EC-867B-D4AE802DA6F4}"/>
          </ac:spMkLst>
        </pc:spChg>
        <pc:spChg chg="add mod">
          <ac:chgData name="Aiman Alam" userId="82ad547120d55f21" providerId="LiveId" clId="{3E69A93E-AC21-4969-BDF5-CCD150358284}" dt="2022-11-22T20:09:21.383" v="433" actId="5793"/>
          <ac:spMkLst>
            <pc:docMk/>
            <pc:sldMk cId="1454366683" sldId="269"/>
            <ac:spMk id="7" creationId="{70CADDAC-3571-0EE9-011A-1565A2A548C6}"/>
          </ac:spMkLst>
        </pc:spChg>
        <pc:spChg chg="add mod">
          <ac:chgData name="Aiman Alam" userId="82ad547120d55f21" providerId="LiveId" clId="{3E69A93E-AC21-4969-BDF5-CCD150358284}" dt="2022-11-22T20:11:35.571" v="579" actId="20577"/>
          <ac:spMkLst>
            <pc:docMk/>
            <pc:sldMk cId="1454366683" sldId="269"/>
            <ac:spMk id="8" creationId="{F559EDBE-CED9-E931-673C-02F7A7CDBBB8}"/>
          </ac:spMkLst>
        </pc:spChg>
        <pc:graphicFrameChg chg="add del mod modGraphic">
          <ac:chgData name="Aiman Alam" userId="82ad547120d55f21" providerId="LiveId" clId="{3E69A93E-AC21-4969-BDF5-CCD150358284}" dt="2022-11-22T20:16:07.481" v="628" actId="478"/>
          <ac:graphicFrameMkLst>
            <pc:docMk/>
            <pc:sldMk cId="1454366683" sldId="269"/>
            <ac:graphicFrameMk id="9" creationId="{6D8FDC71-860F-510A-B56E-15D5458A21E8}"/>
          </ac:graphicFrameMkLst>
        </pc:graphicFrameChg>
        <pc:picChg chg="add mod">
          <ac:chgData name="Aiman Alam" userId="82ad547120d55f21" providerId="LiveId" clId="{3E69A93E-AC21-4969-BDF5-CCD150358284}" dt="2022-11-22T20:57:42.587" v="1395"/>
          <ac:picMkLst>
            <pc:docMk/>
            <pc:sldMk cId="1454366683" sldId="269"/>
            <ac:picMk id="10" creationId="{E88D2D12-05DB-871C-CF6E-D1E6E64B9046}"/>
          </ac:picMkLst>
        </pc:picChg>
      </pc:sldChg>
      <pc:sldChg chg="addSp delSp modSp new mod ord">
        <pc:chgData name="Aiman Alam" userId="82ad547120d55f21" providerId="LiveId" clId="{3E69A93E-AC21-4969-BDF5-CCD150358284}" dt="2022-11-22T20:58:14.418" v="1400"/>
        <pc:sldMkLst>
          <pc:docMk/>
          <pc:sldMk cId="2444252906" sldId="270"/>
        </pc:sldMkLst>
        <pc:spChg chg="add mod">
          <ac:chgData name="Aiman Alam" userId="82ad547120d55f21" providerId="LiveId" clId="{3E69A93E-AC21-4969-BDF5-CCD150358284}" dt="2022-11-22T20:31:50.813" v="743" actId="1076"/>
          <ac:spMkLst>
            <pc:docMk/>
            <pc:sldMk cId="2444252906" sldId="270"/>
            <ac:spMk id="2" creationId="{0C0D3519-EC5A-CAF2-C1AD-B4A44301B767}"/>
          </ac:spMkLst>
        </pc:spChg>
        <pc:spChg chg="add mod">
          <ac:chgData name="Aiman Alam" userId="82ad547120d55f21" providerId="LiveId" clId="{3E69A93E-AC21-4969-BDF5-CCD150358284}" dt="2022-11-22T20:32:55.502" v="766" actId="1076"/>
          <ac:spMkLst>
            <pc:docMk/>
            <pc:sldMk cId="2444252906" sldId="270"/>
            <ac:spMk id="3" creationId="{B4BCD5BB-0650-9256-770A-A22CB20C3D90}"/>
          </ac:spMkLst>
        </pc:spChg>
        <pc:spChg chg="add mod">
          <ac:chgData name="Aiman Alam" userId="82ad547120d55f21" providerId="LiveId" clId="{3E69A93E-AC21-4969-BDF5-CCD150358284}" dt="2022-11-22T20:35:08.822" v="836" actId="1076"/>
          <ac:spMkLst>
            <pc:docMk/>
            <pc:sldMk cId="2444252906" sldId="270"/>
            <ac:spMk id="8" creationId="{A6577083-E461-F365-023A-AAACFCB65472}"/>
          </ac:spMkLst>
        </pc:spChg>
        <pc:spChg chg="add mod">
          <ac:chgData name="Aiman Alam" userId="82ad547120d55f21" providerId="LiveId" clId="{3E69A93E-AC21-4969-BDF5-CCD150358284}" dt="2022-11-22T20:38:03.758" v="887" actId="1076"/>
          <ac:spMkLst>
            <pc:docMk/>
            <pc:sldMk cId="2444252906" sldId="270"/>
            <ac:spMk id="15" creationId="{64F4FA19-6434-7202-6922-FA5E0EF06E2E}"/>
          </ac:spMkLst>
        </pc:spChg>
        <pc:spChg chg="add del mod">
          <ac:chgData name="Aiman Alam" userId="82ad547120d55f21" providerId="LiveId" clId="{3E69A93E-AC21-4969-BDF5-CCD150358284}" dt="2022-11-22T20:40:07.101" v="904"/>
          <ac:spMkLst>
            <pc:docMk/>
            <pc:sldMk cId="2444252906" sldId="270"/>
            <ac:spMk id="19" creationId="{A1068F4B-0778-DD82-6665-6D245609CF82}"/>
          </ac:spMkLst>
        </pc:spChg>
        <pc:spChg chg="add mod">
          <ac:chgData name="Aiman Alam" userId="82ad547120d55f21" providerId="LiveId" clId="{3E69A93E-AC21-4969-BDF5-CCD150358284}" dt="2022-11-22T20:41:20.928" v="940" actId="20577"/>
          <ac:spMkLst>
            <pc:docMk/>
            <pc:sldMk cId="2444252906" sldId="270"/>
            <ac:spMk id="20" creationId="{803A9078-A674-304A-F71D-A05B1E6D73D9}"/>
          </ac:spMkLst>
        </pc:spChg>
        <pc:spChg chg="add mod">
          <ac:chgData name="Aiman Alam" userId="82ad547120d55f21" providerId="LiveId" clId="{3E69A93E-AC21-4969-BDF5-CCD150358284}" dt="2022-11-22T20:41:41.219" v="957" actId="20577"/>
          <ac:spMkLst>
            <pc:docMk/>
            <pc:sldMk cId="2444252906" sldId="270"/>
            <ac:spMk id="21" creationId="{7A79570A-236B-B733-3AC7-261627C5B0BD}"/>
          </ac:spMkLst>
        </pc:spChg>
        <pc:spChg chg="add mod">
          <ac:chgData name="Aiman Alam" userId="82ad547120d55f21" providerId="LiveId" clId="{3E69A93E-AC21-4969-BDF5-CCD150358284}" dt="2022-11-22T20:41:53.063" v="970" actId="20577"/>
          <ac:spMkLst>
            <pc:docMk/>
            <pc:sldMk cId="2444252906" sldId="270"/>
            <ac:spMk id="22" creationId="{B0DE2157-F64C-33F1-2BC2-D4DAF3EFD8B8}"/>
          </ac:spMkLst>
        </pc:spChg>
        <pc:spChg chg="add mod">
          <ac:chgData name="Aiman Alam" userId="82ad547120d55f21" providerId="LiveId" clId="{3E69A93E-AC21-4969-BDF5-CCD150358284}" dt="2022-11-22T20:42:12.271" v="985" actId="1076"/>
          <ac:spMkLst>
            <pc:docMk/>
            <pc:sldMk cId="2444252906" sldId="270"/>
            <ac:spMk id="23" creationId="{15F5A4E7-A081-7664-EF16-9FCC27CF0E1A}"/>
          </ac:spMkLst>
        </pc:spChg>
        <pc:spChg chg="add mod">
          <ac:chgData name="Aiman Alam" userId="82ad547120d55f21" providerId="LiveId" clId="{3E69A93E-AC21-4969-BDF5-CCD150358284}" dt="2022-11-22T20:42:24.495" v="997" actId="20577"/>
          <ac:spMkLst>
            <pc:docMk/>
            <pc:sldMk cId="2444252906" sldId="270"/>
            <ac:spMk id="24" creationId="{2C21C902-AD81-C135-8F36-962A76513F7B}"/>
          </ac:spMkLst>
        </pc:spChg>
        <pc:graphicFrameChg chg="add del mod modGraphic">
          <ac:chgData name="Aiman Alam" userId="82ad547120d55f21" providerId="LiveId" clId="{3E69A93E-AC21-4969-BDF5-CCD150358284}" dt="2022-11-22T20:39:29.165" v="894" actId="478"/>
          <ac:graphicFrameMkLst>
            <pc:docMk/>
            <pc:sldMk cId="2444252906" sldId="270"/>
            <ac:graphicFrameMk id="16" creationId="{F0263067-4C65-D89F-2DA2-D8AC2E6FD2D0}"/>
          </ac:graphicFrameMkLst>
        </pc:graphicFrameChg>
        <pc:picChg chg="add mod">
          <ac:chgData name="Aiman Alam" userId="82ad547120d55f21" providerId="LiveId" clId="{3E69A93E-AC21-4969-BDF5-CCD150358284}" dt="2022-11-22T20:40:10.762" v="905" actId="14100"/>
          <ac:picMkLst>
            <pc:docMk/>
            <pc:sldMk cId="2444252906" sldId="270"/>
            <ac:picMk id="5" creationId="{7480D85B-111E-FCC8-446D-96C4FE4D4E27}"/>
          </ac:picMkLst>
        </pc:picChg>
        <pc:picChg chg="add mod">
          <ac:chgData name="Aiman Alam" userId="82ad547120d55f21" providerId="LiveId" clId="{3E69A93E-AC21-4969-BDF5-CCD150358284}" dt="2022-11-22T20:40:42.113" v="910" actId="1076"/>
          <ac:picMkLst>
            <pc:docMk/>
            <pc:sldMk cId="2444252906" sldId="270"/>
            <ac:picMk id="7" creationId="{F5230B9B-2A62-C7B2-016F-8ABB0F35BB87}"/>
          </ac:picMkLst>
        </pc:picChg>
        <pc:picChg chg="add del mod">
          <ac:chgData name="Aiman Alam" userId="82ad547120d55f21" providerId="LiveId" clId="{3E69A93E-AC21-4969-BDF5-CCD150358284}" dt="2022-11-22T20:36:08.748" v="842" actId="478"/>
          <ac:picMkLst>
            <pc:docMk/>
            <pc:sldMk cId="2444252906" sldId="270"/>
            <ac:picMk id="10" creationId="{BC128FD6-78FD-D69F-49B9-0C751245E720}"/>
          </ac:picMkLst>
        </pc:picChg>
        <pc:picChg chg="add mod">
          <ac:chgData name="Aiman Alam" userId="82ad547120d55f21" providerId="LiveId" clId="{3E69A93E-AC21-4969-BDF5-CCD150358284}" dt="2022-11-22T20:40:18.399" v="907" actId="14100"/>
          <ac:picMkLst>
            <pc:docMk/>
            <pc:sldMk cId="2444252906" sldId="270"/>
            <ac:picMk id="12" creationId="{62B4B2C1-E731-ACA9-7D8E-30765E462DFA}"/>
          </ac:picMkLst>
        </pc:picChg>
        <pc:picChg chg="add mod">
          <ac:chgData name="Aiman Alam" userId="82ad547120d55f21" providerId="LiveId" clId="{3E69A93E-AC21-4969-BDF5-CCD150358284}" dt="2022-11-22T20:41:03.008" v="915" actId="14100"/>
          <ac:picMkLst>
            <pc:docMk/>
            <pc:sldMk cId="2444252906" sldId="270"/>
            <ac:picMk id="14" creationId="{63623EE2-E4EA-010E-E9AF-B4C3AEA815CC}"/>
          </ac:picMkLst>
        </pc:picChg>
        <pc:picChg chg="add mod">
          <ac:chgData name="Aiman Alam" userId="82ad547120d55f21" providerId="LiveId" clId="{3E69A93E-AC21-4969-BDF5-CCD150358284}" dt="2022-11-22T20:40:29.985" v="908" actId="14100"/>
          <ac:picMkLst>
            <pc:docMk/>
            <pc:sldMk cId="2444252906" sldId="270"/>
            <ac:picMk id="18" creationId="{B58139AE-321F-BC59-9A00-974194E9E597}"/>
          </ac:picMkLst>
        </pc:picChg>
        <pc:picChg chg="add mod">
          <ac:chgData name="Aiman Alam" userId="82ad547120d55f21" providerId="LiveId" clId="{3E69A93E-AC21-4969-BDF5-CCD150358284}" dt="2022-11-22T20:58:14.418" v="1400"/>
          <ac:picMkLst>
            <pc:docMk/>
            <pc:sldMk cId="2444252906" sldId="270"/>
            <ac:picMk id="25" creationId="{E4969DCC-E2BE-0B7D-B293-393021AE56B7}"/>
          </ac:picMkLst>
        </pc:picChg>
      </pc:sldChg>
      <pc:sldChg chg="addSp delSp modSp new mod">
        <pc:chgData name="Aiman Alam" userId="82ad547120d55f21" providerId="LiveId" clId="{3E69A93E-AC21-4969-BDF5-CCD150358284}" dt="2022-11-22T21:05:55.644" v="1428" actId="20577"/>
        <pc:sldMkLst>
          <pc:docMk/>
          <pc:sldMk cId="4233358841" sldId="271"/>
        </pc:sldMkLst>
        <pc:spChg chg="add mod">
          <ac:chgData name="Aiman Alam" userId="82ad547120d55f21" providerId="LiveId" clId="{3E69A93E-AC21-4969-BDF5-CCD150358284}" dt="2022-11-22T20:44:35.831" v="1030" actId="1076"/>
          <ac:spMkLst>
            <pc:docMk/>
            <pc:sldMk cId="4233358841" sldId="271"/>
            <ac:spMk id="2" creationId="{1668F3D0-A4D2-B1A4-87F4-EE3BBFF460A7}"/>
          </ac:spMkLst>
        </pc:spChg>
        <pc:spChg chg="add mod">
          <ac:chgData name="Aiman Alam" userId="82ad547120d55f21" providerId="LiveId" clId="{3E69A93E-AC21-4969-BDF5-CCD150358284}" dt="2022-11-22T20:46:37.309" v="1038" actId="20577"/>
          <ac:spMkLst>
            <pc:docMk/>
            <pc:sldMk cId="4233358841" sldId="271"/>
            <ac:spMk id="3" creationId="{3A82C257-186F-1C6D-2983-261CC9A7F3BD}"/>
          </ac:spMkLst>
        </pc:spChg>
        <pc:spChg chg="add mod">
          <ac:chgData name="Aiman Alam" userId="82ad547120d55f21" providerId="LiveId" clId="{3E69A93E-AC21-4969-BDF5-CCD150358284}" dt="2022-11-22T21:05:55.644" v="1428" actId="20577"/>
          <ac:spMkLst>
            <pc:docMk/>
            <pc:sldMk cId="4233358841" sldId="271"/>
            <ac:spMk id="4" creationId="{3F29B2D5-B503-F436-091B-E97AF25994AF}"/>
          </ac:spMkLst>
        </pc:spChg>
        <pc:spChg chg="add del">
          <ac:chgData name="Aiman Alam" userId="82ad547120d55f21" providerId="LiveId" clId="{3E69A93E-AC21-4969-BDF5-CCD150358284}" dt="2022-11-22T20:48:19.923" v="1144" actId="11529"/>
          <ac:spMkLst>
            <pc:docMk/>
            <pc:sldMk cId="4233358841" sldId="271"/>
            <ac:spMk id="5" creationId="{FBFC5FA8-8655-809B-14E8-DA62127499B1}"/>
          </ac:spMkLst>
        </pc:spChg>
        <pc:spChg chg="add mod">
          <ac:chgData name="Aiman Alam" userId="82ad547120d55f21" providerId="LiveId" clId="{3E69A93E-AC21-4969-BDF5-CCD150358284}" dt="2022-11-22T20:48:42.757" v="1147" actId="13822"/>
          <ac:spMkLst>
            <pc:docMk/>
            <pc:sldMk cId="4233358841" sldId="271"/>
            <ac:spMk id="6" creationId="{F85188B0-F09D-8CEB-03B6-FB71ECF34C43}"/>
          </ac:spMkLst>
        </pc:spChg>
        <pc:spChg chg="add mod">
          <ac:chgData name="Aiman Alam" userId="82ad547120d55f21" providerId="LiveId" clId="{3E69A93E-AC21-4969-BDF5-CCD150358284}" dt="2022-11-22T20:50:18.149" v="1281" actId="404"/>
          <ac:spMkLst>
            <pc:docMk/>
            <pc:sldMk cId="4233358841" sldId="271"/>
            <ac:spMk id="7" creationId="{A5A112C3-448E-B90F-D7EB-A1A11B2FD56B}"/>
          </ac:spMkLst>
        </pc:spChg>
        <pc:picChg chg="add mod">
          <ac:chgData name="Aiman Alam" userId="82ad547120d55f21" providerId="LiveId" clId="{3E69A93E-AC21-4969-BDF5-CCD150358284}" dt="2022-11-22T20:58:09.097" v="1399"/>
          <ac:picMkLst>
            <pc:docMk/>
            <pc:sldMk cId="4233358841" sldId="271"/>
            <ac:picMk id="8" creationId="{0AF2B514-1CFF-19B6-ACD8-9C3F8D2CD146}"/>
          </ac:picMkLst>
        </pc:picChg>
      </pc:sldChg>
      <pc:sldChg chg="addSp delSp modSp new mod">
        <pc:chgData name="Aiman Alam" userId="82ad547120d55f21" providerId="LiveId" clId="{3E69A93E-AC21-4969-BDF5-CCD150358284}" dt="2022-11-22T20:58:18.373" v="1401"/>
        <pc:sldMkLst>
          <pc:docMk/>
          <pc:sldMk cId="2940542056" sldId="272"/>
        </pc:sldMkLst>
        <pc:spChg chg="add mod">
          <ac:chgData name="Aiman Alam" userId="82ad547120d55f21" providerId="LiveId" clId="{3E69A93E-AC21-4969-BDF5-CCD150358284}" dt="2022-11-22T20:55:28.868" v="1323" actId="14100"/>
          <ac:spMkLst>
            <pc:docMk/>
            <pc:sldMk cId="2940542056" sldId="272"/>
            <ac:spMk id="6" creationId="{9EF83193-6618-9E2F-A1C5-12A4251B370D}"/>
          </ac:spMkLst>
        </pc:spChg>
        <pc:spChg chg="add mod">
          <ac:chgData name="Aiman Alam" userId="82ad547120d55f21" providerId="LiveId" clId="{3E69A93E-AC21-4969-BDF5-CCD150358284}" dt="2022-11-22T20:56:49.418" v="1393" actId="20577"/>
          <ac:spMkLst>
            <pc:docMk/>
            <pc:sldMk cId="2940542056" sldId="272"/>
            <ac:spMk id="9" creationId="{2C8A54CF-7C49-C6FA-1112-241AD5B020E8}"/>
          </ac:spMkLst>
        </pc:spChg>
        <pc:picChg chg="add del mod">
          <ac:chgData name="Aiman Alam" userId="82ad547120d55f21" providerId="LiveId" clId="{3E69A93E-AC21-4969-BDF5-CCD150358284}" dt="2022-11-22T20:55:01.736" v="1316" actId="21"/>
          <ac:picMkLst>
            <pc:docMk/>
            <pc:sldMk cId="2940542056" sldId="272"/>
            <ac:picMk id="3" creationId="{0C8732C7-1D7E-B940-FB26-2586C80F25E8}"/>
          </ac:picMkLst>
        </pc:picChg>
        <pc:picChg chg="add del mod">
          <ac:chgData name="Aiman Alam" userId="82ad547120d55f21" providerId="LiveId" clId="{3E69A93E-AC21-4969-BDF5-CCD150358284}" dt="2022-11-22T20:55:08.145" v="1319" actId="478"/>
          <ac:picMkLst>
            <pc:docMk/>
            <pc:sldMk cId="2940542056" sldId="272"/>
            <ac:picMk id="5" creationId="{2E41A310-64BB-296E-E570-EC760E5C0926}"/>
          </ac:picMkLst>
        </pc:picChg>
        <pc:picChg chg="add mod">
          <ac:chgData name="Aiman Alam" userId="82ad547120d55f21" providerId="LiveId" clId="{3E69A93E-AC21-4969-BDF5-CCD150358284}" dt="2022-11-22T20:57:17.326" v="1394" actId="1076"/>
          <ac:picMkLst>
            <pc:docMk/>
            <pc:sldMk cId="2940542056" sldId="272"/>
            <ac:picMk id="7" creationId="{39F2F1C0-6EEC-7DF0-9D30-D34C877CBAE1}"/>
          </ac:picMkLst>
        </pc:picChg>
        <pc:picChg chg="add mod">
          <ac:chgData name="Aiman Alam" userId="82ad547120d55f21" providerId="LiveId" clId="{3E69A93E-AC21-4969-BDF5-CCD150358284}" dt="2022-11-22T20:58:18.373" v="1401"/>
          <ac:picMkLst>
            <pc:docMk/>
            <pc:sldMk cId="2940542056" sldId="272"/>
            <ac:picMk id="10" creationId="{DE0ED44A-2DA9-3EE3-B9AE-7EE6AC5ADE18}"/>
          </ac:picMkLst>
        </pc:picChg>
        <pc:inkChg chg="add del">
          <ac:chgData name="Aiman Alam" userId="82ad547120d55f21" providerId="LiveId" clId="{3E69A93E-AC21-4969-BDF5-CCD150358284}" dt="2022-11-22T20:55:36.730" v="1325" actId="9405"/>
          <ac:inkMkLst>
            <pc:docMk/>
            <pc:sldMk cId="2940542056" sldId="272"/>
            <ac:inkMk id="8" creationId="{DC02721E-4699-D8A5-25D3-2EB7DDF4D534}"/>
          </ac:inkMkLst>
        </pc:inkChg>
      </pc:sldChg>
      <pc:sldChg chg="addSp modSp new del mod">
        <pc:chgData name="Aiman Alam" userId="82ad547120d55f21" providerId="LiveId" clId="{3E69A93E-AC21-4969-BDF5-CCD150358284}" dt="2022-11-22T20:52:42.118" v="1284" actId="47"/>
        <pc:sldMkLst>
          <pc:docMk/>
          <pc:sldMk cId="2978269664" sldId="272"/>
        </pc:sldMkLst>
        <pc:graphicFrameChg chg="add mod modGraphic">
          <ac:chgData name="Aiman Alam" userId="82ad547120d55f21" providerId="LiveId" clId="{3E69A93E-AC21-4969-BDF5-CCD150358284}" dt="2022-11-22T20:52:39.715" v="1283" actId="931"/>
          <ac:graphicFrameMkLst>
            <pc:docMk/>
            <pc:sldMk cId="2978269664" sldId="272"/>
            <ac:graphicFrameMk id="2" creationId="{1D662E6C-F92C-C72A-7D43-C51FD56A4744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98F1E-3557-4970-BCF8-C87FEC3BAA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FB6AE-04CF-48FF-9A62-FA477BAAF8D1}">
      <dgm:prSet/>
      <dgm:spPr/>
      <dgm:t>
        <a:bodyPr/>
        <a:lstStyle/>
        <a:p>
          <a:r>
            <a:rPr lang="en-US" dirty="0"/>
            <a:t>Patient appointment and billing.</a:t>
          </a:r>
        </a:p>
      </dgm:t>
    </dgm:pt>
    <dgm:pt modelId="{684BAEE6-79A0-49D4-BD59-8EF725B62263}" type="parTrans" cxnId="{2C829D3E-3E79-4FDC-838A-B2BAA192C1FC}">
      <dgm:prSet/>
      <dgm:spPr/>
      <dgm:t>
        <a:bodyPr/>
        <a:lstStyle/>
        <a:p>
          <a:endParaRPr lang="en-US"/>
        </a:p>
      </dgm:t>
    </dgm:pt>
    <dgm:pt modelId="{7E83D7D9-8CE4-4D51-B8D4-E53C4A14F292}" type="sibTrans" cxnId="{2C829D3E-3E79-4FDC-838A-B2BAA192C1FC}">
      <dgm:prSet/>
      <dgm:spPr/>
      <dgm:t>
        <a:bodyPr/>
        <a:lstStyle/>
        <a:p>
          <a:endParaRPr lang="en-US"/>
        </a:p>
      </dgm:t>
    </dgm:pt>
    <dgm:pt modelId="{656750A7-C324-4F67-848F-A7CA2BC0C271}">
      <dgm:prSet/>
      <dgm:spPr/>
      <dgm:t>
        <a:bodyPr/>
        <a:lstStyle/>
        <a:p>
          <a:r>
            <a:rPr lang="en-US" dirty="0"/>
            <a:t>Doctors schedule.</a:t>
          </a:r>
        </a:p>
      </dgm:t>
    </dgm:pt>
    <dgm:pt modelId="{BA3DD36A-710E-4463-8A53-A2EAF387F310}" type="parTrans" cxnId="{02BD406F-1D24-45BE-B55D-E98E012AF948}">
      <dgm:prSet/>
      <dgm:spPr/>
      <dgm:t>
        <a:bodyPr/>
        <a:lstStyle/>
        <a:p>
          <a:endParaRPr lang="en-US"/>
        </a:p>
      </dgm:t>
    </dgm:pt>
    <dgm:pt modelId="{19085B87-D2CE-430E-994D-19211ABD60EC}" type="sibTrans" cxnId="{02BD406F-1D24-45BE-B55D-E98E012AF948}">
      <dgm:prSet/>
      <dgm:spPr/>
      <dgm:t>
        <a:bodyPr/>
        <a:lstStyle/>
        <a:p>
          <a:endParaRPr lang="en-US"/>
        </a:p>
      </dgm:t>
    </dgm:pt>
    <dgm:pt modelId="{D72B61F3-5A36-444F-A985-720E90AAF3B8}">
      <dgm:prSet/>
      <dgm:spPr/>
      <dgm:t>
        <a:bodyPr/>
        <a:lstStyle/>
        <a:p>
          <a:r>
            <a:rPr lang="en-US" dirty="0"/>
            <a:t>Room reservation and many others.</a:t>
          </a:r>
        </a:p>
      </dgm:t>
    </dgm:pt>
    <dgm:pt modelId="{2C50069A-DA30-4C43-9D3F-7C85400D228F}" type="parTrans" cxnId="{ECCA0A0A-7228-4F4E-B11B-72904BF9E42E}">
      <dgm:prSet/>
      <dgm:spPr/>
      <dgm:t>
        <a:bodyPr/>
        <a:lstStyle/>
        <a:p>
          <a:endParaRPr lang="en-US"/>
        </a:p>
      </dgm:t>
    </dgm:pt>
    <dgm:pt modelId="{B9B208AE-70EB-465E-93B0-293465D1B263}" type="sibTrans" cxnId="{ECCA0A0A-7228-4F4E-B11B-72904BF9E42E}">
      <dgm:prSet/>
      <dgm:spPr/>
      <dgm:t>
        <a:bodyPr/>
        <a:lstStyle/>
        <a:p>
          <a:endParaRPr lang="en-US"/>
        </a:p>
      </dgm:t>
    </dgm:pt>
    <dgm:pt modelId="{1ED4106A-72B2-426A-B3B3-3AB756451D45}" type="pres">
      <dgm:prSet presAssocID="{6FA98F1E-3557-4970-BCF8-C87FEC3BAA06}" presName="vert0" presStyleCnt="0">
        <dgm:presLayoutVars>
          <dgm:dir/>
          <dgm:animOne val="branch"/>
          <dgm:animLvl val="lvl"/>
        </dgm:presLayoutVars>
      </dgm:prSet>
      <dgm:spPr/>
    </dgm:pt>
    <dgm:pt modelId="{D37B41B8-2AA0-4964-88C2-ED6B57EE151F}" type="pres">
      <dgm:prSet presAssocID="{B3FFB6AE-04CF-48FF-9A62-FA477BAAF8D1}" presName="thickLine" presStyleLbl="alignNode1" presStyleIdx="0" presStyleCnt="3"/>
      <dgm:spPr/>
    </dgm:pt>
    <dgm:pt modelId="{7C7FD1D3-D161-481F-96F1-87714C248830}" type="pres">
      <dgm:prSet presAssocID="{B3FFB6AE-04CF-48FF-9A62-FA477BAAF8D1}" presName="horz1" presStyleCnt="0"/>
      <dgm:spPr/>
    </dgm:pt>
    <dgm:pt modelId="{7876855A-7C42-4DAB-AA9E-74FEEFA37772}" type="pres">
      <dgm:prSet presAssocID="{B3FFB6AE-04CF-48FF-9A62-FA477BAAF8D1}" presName="tx1" presStyleLbl="revTx" presStyleIdx="0" presStyleCnt="3"/>
      <dgm:spPr/>
    </dgm:pt>
    <dgm:pt modelId="{34C83E41-DF1C-43FA-8807-436AD67BFD2C}" type="pres">
      <dgm:prSet presAssocID="{B3FFB6AE-04CF-48FF-9A62-FA477BAAF8D1}" presName="vert1" presStyleCnt="0"/>
      <dgm:spPr/>
    </dgm:pt>
    <dgm:pt modelId="{640420D5-CF84-4A22-9724-DD971CE84778}" type="pres">
      <dgm:prSet presAssocID="{656750A7-C324-4F67-848F-A7CA2BC0C271}" presName="thickLine" presStyleLbl="alignNode1" presStyleIdx="1" presStyleCnt="3"/>
      <dgm:spPr/>
    </dgm:pt>
    <dgm:pt modelId="{0498301B-68E3-4021-B15D-83B6F3692FDA}" type="pres">
      <dgm:prSet presAssocID="{656750A7-C324-4F67-848F-A7CA2BC0C271}" presName="horz1" presStyleCnt="0"/>
      <dgm:spPr/>
    </dgm:pt>
    <dgm:pt modelId="{0687C6FB-682C-49CC-8B4E-CA0E7E63D14F}" type="pres">
      <dgm:prSet presAssocID="{656750A7-C324-4F67-848F-A7CA2BC0C271}" presName="tx1" presStyleLbl="revTx" presStyleIdx="1" presStyleCnt="3"/>
      <dgm:spPr/>
    </dgm:pt>
    <dgm:pt modelId="{D4B9FE71-D620-4F85-BE40-AD9F99F5B587}" type="pres">
      <dgm:prSet presAssocID="{656750A7-C324-4F67-848F-A7CA2BC0C271}" presName="vert1" presStyleCnt="0"/>
      <dgm:spPr/>
    </dgm:pt>
    <dgm:pt modelId="{069C3D88-0BF9-4933-96A4-799F26F0005A}" type="pres">
      <dgm:prSet presAssocID="{D72B61F3-5A36-444F-A985-720E90AAF3B8}" presName="thickLine" presStyleLbl="alignNode1" presStyleIdx="2" presStyleCnt="3"/>
      <dgm:spPr/>
    </dgm:pt>
    <dgm:pt modelId="{F2DC714A-B244-48D8-8D64-7CD65A7956B5}" type="pres">
      <dgm:prSet presAssocID="{D72B61F3-5A36-444F-A985-720E90AAF3B8}" presName="horz1" presStyleCnt="0"/>
      <dgm:spPr/>
    </dgm:pt>
    <dgm:pt modelId="{7E59BA14-4FB9-48D0-92DC-2B64A554410B}" type="pres">
      <dgm:prSet presAssocID="{D72B61F3-5A36-444F-A985-720E90AAF3B8}" presName="tx1" presStyleLbl="revTx" presStyleIdx="2" presStyleCnt="3"/>
      <dgm:spPr/>
    </dgm:pt>
    <dgm:pt modelId="{09CC7DD7-EBC2-44C0-82D9-19E7B5BC1274}" type="pres">
      <dgm:prSet presAssocID="{D72B61F3-5A36-444F-A985-720E90AAF3B8}" presName="vert1" presStyleCnt="0"/>
      <dgm:spPr/>
    </dgm:pt>
  </dgm:ptLst>
  <dgm:cxnLst>
    <dgm:cxn modelId="{ECCA0A0A-7228-4F4E-B11B-72904BF9E42E}" srcId="{6FA98F1E-3557-4970-BCF8-C87FEC3BAA06}" destId="{D72B61F3-5A36-444F-A985-720E90AAF3B8}" srcOrd="2" destOrd="0" parTransId="{2C50069A-DA30-4C43-9D3F-7C85400D228F}" sibTransId="{B9B208AE-70EB-465E-93B0-293465D1B263}"/>
    <dgm:cxn modelId="{6E512416-A92A-413E-8237-C309A2BFAFA4}" type="presOf" srcId="{B3FFB6AE-04CF-48FF-9A62-FA477BAAF8D1}" destId="{7876855A-7C42-4DAB-AA9E-74FEEFA37772}" srcOrd="0" destOrd="0" presId="urn:microsoft.com/office/officeart/2008/layout/LinedList"/>
    <dgm:cxn modelId="{2C829D3E-3E79-4FDC-838A-B2BAA192C1FC}" srcId="{6FA98F1E-3557-4970-BCF8-C87FEC3BAA06}" destId="{B3FFB6AE-04CF-48FF-9A62-FA477BAAF8D1}" srcOrd="0" destOrd="0" parTransId="{684BAEE6-79A0-49D4-BD59-8EF725B62263}" sibTransId="{7E83D7D9-8CE4-4D51-B8D4-E53C4A14F292}"/>
    <dgm:cxn modelId="{02BD406F-1D24-45BE-B55D-E98E012AF948}" srcId="{6FA98F1E-3557-4970-BCF8-C87FEC3BAA06}" destId="{656750A7-C324-4F67-848F-A7CA2BC0C271}" srcOrd="1" destOrd="0" parTransId="{BA3DD36A-710E-4463-8A53-A2EAF387F310}" sibTransId="{19085B87-D2CE-430E-994D-19211ABD60EC}"/>
    <dgm:cxn modelId="{FE1043A5-4237-41F5-B282-2CA4CAF79F90}" type="presOf" srcId="{6FA98F1E-3557-4970-BCF8-C87FEC3BAA06}" destId="{1ED4106A-72B2-426A-B3B3-3AB756451D45}" srcOrd="0" destOrd="0" presId="urn:microsoft.com/office/officeart/2008/layout/LinedList"/>
    <dgm:cxn modelId="{B16F5AC4-C9C4-4FE0-86CF-2090C688F90F}" type="presOf" srcId="{656750A7-C324-4F67-848F-A7CA2BC0C271}" destId="{0687C6FB-682C-49CC-8B4E-CA0E7E63D14F}" srcOrd="0" destOrd="0" presId="urn:microsoft.com/office/officeart/2008/layout/LinedList"/>
    <dgm:cxn modelId="{AF60DEF0-99CD-4337-A637-55663E30FADE}" type="presOf" srcId="{D72B61F3-5A36-444F-A985-720E90AAF3B8}" destId="{7E59BA14-4FB9-48D0-92DC-2B64A554410B}" srcOrd="0" destOrd="0" presId="urn:microsoft.com/office/officeart/2008/layout/LinedList"/>
    <dgm:cxn modelId="{373190AA-BF73-493F-87F5-05BEADEF7DC1}" type="presParOf" srcId="{1ED4106A-72B2-426A-B3B3-3AB756451D45}" destId="{D37B41B8-2AA0-4964-88C2-ED6B57EE151F}" srcOrd="0" destOrd="0" presId="urn:microsoft.com/office/officeart/2008/layout/LinedList"/>
    <dgm:cxn modelId="{7D146A38-4423-4D08-9432-8E73F43C48B5}" type="presParOf" srcId="{1ED4106A-72B2-426A-B3B3-3AB756451D45}" destId="{7C7FD1D3-D161-481F-96F1-87714C248830}" srcOrd="1" destOrd="0" presId="urn:microsoft.com/office/officeart/2008/layout/LinedList"/>
    <dgm:cxn modelId="{49DDCDDB-1A70-4123-BA44-C855CFC20C07}" type="presParOf" srcId="{7C7FD1D3-D161-481F-96F1-87714C248830}" destId="{7876855A-7C42-4DAB-AA9E-74FEEFA37772}" srcOrd="0" destOrd="0" presId="urn:microsoft.com/office/officeart/2008/layout/LinedList"/>
    <dgm:cxn modelId="{0B09B633-BA63-428C-BBD7-BA1391E082EF}" type="presParOf" srcId="{7C7FD1D3-D161-481F-96F1-87714C248830}" destId="{34C83E41-DF1C-43FA-8807-436AD67BFD2C}" srcOrd="1" destOrd="0" presId="urn:microsoft.com/office/officeart/2008/layout/LinedList"/>
    <dgm:cxn modelId="{B63AED80-72FA-4196-8F31-84EDC794F53C}" type="presParOf" srcId="{1ED4106A-72B2-426A-B3B3-3AB756451D45}" destId="{640420D5-CF84-4A22-9724-DD971CE84778}" srcOrd="2" destOrd="0" presId="urn:microsoft.com/office/officeart/2008/layout/LinedList"/>
    <dgm:cxn modelId="{07B9BF4F-5BFE-4C21-91CF-9D7B07493827}" type="presParOf" srcId="{1ED4106A-72B2-426A-B3B3-3AB756451D45}" destId="{0498301B-68E3-4021-B15D-83B6F3692FDA}" srcOrd="3" destOrd="0" presId="urn:microsoft.com/office/officeart/2008/layout/LinedList"/>
    <dgm:cxn modelId="{280F4F8E-6A7E-4053-B3AB-3ABFE149C9D8}" type="presParOf" srcId="{0498301B-68E3-4021-B15D-83B6F3692FDA}" destId="{0687C6FB-682C-49CC-8B4E-CA0E7E63D14F}" srcOrd="0" destOrd="0" presId="urn:microsoft.com/office/officeart/2008/layout/LinedList"/>
    <dgm:cxn modelId="{0C7D0D8B-3C2B-474A-8414-D373D83545E2}" type="presParOf" srcId="{0498301B-68E3-4021-B15D-83B6F3692FDA}" destId="{D4B9FE71-D620-4F85-BE40-AD9F99F5B587}" srcOrd="1" destOrd="0" presId="urn:microsoft.com/office/officeart/2008/layout/LinedList"/>
    <dgm:cxn modelId="{9EBDDE97-3529-4A06-8F4A-4D5EA9EB8BAA}" type="presParOf" srcId="{1ED4106A-72B2-426A-B3B3-3AB756451D45}" destId="{069C3D88-0BF9-4933-96A4-799F26F0005A}" srcOrd="4" destOrd="0" presId="urn:microsoft.com/office/officeart/2008/layout/LinedList"/>
    <dgm:cxn modelId="{2D37E2BF-3DB6-4E72-AF74-1DD35AD2FCFE}" type="presParOf" srcId="{1ED4106A-72B2-426A-B3B3-3AB756451D45}" destId="{F2DC714A-B244-48D8-8D64-7CD65A7956B5}" srcOrd="5" destOrd="0" presId="urn:microsoft.com/office/officeart/2008/layout/LinedList"/>
    <dgm:cxn modelId="{DDDDA25B-B441-447E-9C00-398D2FACDF79}" type="presParOf" srcId="{F2DC714A-B244-48D8-8D64-7CD65A7956B5}" destId="{7E59BA14-4FB9-48D0-92DC-2B64A554410B}" srcOrd="0" destOrd="0" presId="urn:microsoft.com/office/officeart/2008/layout/LinedList"/>
    <dgm:cxn modelId="{9FA84195-0802-4483-B422-FA514E7F0A46}" type="presParOf" srcId="{F2DC714A-B244-48D8-8D64-7CD65A7956B5}" destId="{09CC7DD7-EBC2-44C0-82D9-19E7B5BC12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5E059-8659-4873-8E9B-88E0B5FFD9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A8C89D-2E56-4F1B-9E83-1034DD3FD923}">
      <dgm:prSet/>
      <dgm:spPr/>
      <dgm:t>
        <a:bodyPr/>
        <a:lstStyle/>
        <a:p>
          <a:r>
            <a:rPr lang="en-US" dirty="0"/>
            <a:t>List of patients with all details.</a:t>
          </a:r>
        </a:p>
      </dgm:t>
    </dgm:pt>
    <dgm:pt modelId="{577CB652-94FA-423E-A883-F58F28211426}" type="parTrans" cxnId="{C8C017BE-CC4E-4277-AC29-EC3C6C183F22}">
      <dgm:prSet/>
      <dgm:spPr/>
      <dgm:t>
        <a:bodyPr/>
        <a:lstStyle/>
        <a:p>
          <a:endParaRPr lang="en-US"/>
        </a:p>
      </dgm:t>
    </dgm:pt>
    <dgm:pt modelId="{C9AE3D1A-E223-4302-9C7F-AD8AD59463A1}" type="sibTrans" cxnId="{C8C017BE-CC4E-4277-AC29-EC3C6C183F22}">
      <dgm:prSet/>
      <dgm:spPr/>
      <dgm:t>
        <a:bodyPr/>
        <a:lstStyle/>
        <a:p>
          <a:endParaRPr lang="en-US"/>
        </a:p>
      </dgm:t>
    </dgm:pt>
    <dgm:pt modelId="{9452F8F7-7ECD-4EB4-9B7B-95950D2622DB}">
      <dgm:prSet/>
      <dgm:spPr/>
      <dgm:t>
        <a:bodyPr/>
        <a:lstStyle/>
        <a:p>
          <a:r>
            <a:rPr lang="en-US" dirty="0"/>
            <a:t>Appointment schedule</a:t>
          </a:r>
        </a:p>
      </dgm:t>
    </dgm:pt>
    <dgm:pt modelId="{359BAFAB-71A7-4939-84C1-B1466B1FAD1C}" type="parTrans" cxnId="{6709F31D-2754-4435-91E5-A6DB5635B663}">
      <dgm:prSet/>
      <dgm:spPr/>
      <dgm:t>
        <a:bodyPr/>
        <a:lstStyle/>
        <a:p>
          <a:endParaRPr lang="en-US"/>
        </a:p>
      </dgm:t>
    </dgm:pt>
    <dgm:pt modelId="{5DFBD4CD-9028-4723-B765-C310EE707CDA}" type="sibTrans" cxnId="{6709F31D-2754-4435-91E5-A6DB5635B663}">
      <dgm:prSet/>
      <dgm:spPr/>
      <dgm:t>
        <a:bodyPr/>
        <a:lstStyle/>
        <a:p>
          <a:endParaRPr lang="en-US"/>
        </a:p>
      </dgm:t>
    </dgm:pt>
    <dgm:pt modelId="{90A82651-465E-487A-9EBA-E9B37B46505F}">
      <dgm:prSet/>
      <dgm:spPr/>
      <dgm:t>
        <a:bodyPr/>
        <a:lstStyle/>
        <a:p>
          <a:r>
            <a:rPr lang="en-US" dirty="0"/>
            <a:t>Schedule of surgeries and all others.</a:t>
          </a:r>
        </a:p>
      </dgm:t>
    </dgm:pt>
    <dgm:pt modelId="{DACA1B4B-C242-4C63-ADF8-C28BB3613CC0}" type="parTrans" cxnId="{0B52EB99-41B3-4F0C-BEC7-4A2A920114BB}">
      <dgm:prSet/>
      <dgm:spPr/>
      <dgm:t>
        <a:bodyPr/>
        <a:lstStyle/>
        <a:p>
          <a:endParaRPr lang="en-US"/>
        </a:p>
      </dgm:t>
    </dgm:pt>
    <dgm:pt modelId="{276C5371-38F6-4925-A7A7-322713597F3D}" type="sibTrans" cxnId="{0B52EB99-41B3-4F0C-BEC7-4A2A920114BB}">
      <dgm:prSet/>
      <dgm:spPr/>
      <dgm:t>
        <a:bodyPr/>
        <a:lstStyle/>
        <a:p>
          <a:endParaRPr lang="en-US"/>
        </a:p>
      </dgm:t>
    </dgm:pt>
    <dgm:pt modelId="{AA19AC06-FD13-4F6F-8602-0DC9ECD78856}" type="pres">
      <dgm:prSet presAssocID="{7005E059-8659-4873-8E9B-88E0B5FFD9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DCE2D9-2ED4-45E6-A220-D0299496ED85}" type="pres">
      <dgm:prSet presAssocID="{B2A8C89D-2E56-4F1B-9E83-1034DD3FD923}" presName="hierRoot1" presStyleCnt="0"/>
      <dgm:spPr/>
    </dgm:pt>
    <dgm:pt modelId="{F13D1829-122D-4522-BB71-2CCEB96FC002}" type="pres">
      <dgm:prSet presAssocID="{B2A8C89D-2E56-4F1B-9E83-1034DD3FD923}" presName="composite" presStyleCnt="0"/>
      <dgm:spPr/>
    </dgm:pt>
    <dgm:pt modelId="{AAFC3FF0-7E8B-422B-B87F-535EA857FF87}" type="pres">
      <dgm:prSet presAssocID="{B2A8C89D-2E56-4F1B-9E83-1034DD3FD923}" presName="background" presStyleLbl="node0" presStyleIdx="0" presStyleCnt="3"/>
      <dgm:spPr/>
    </dgm:pt>
    <dgm:pt modelId="{9D0C0CD2-E3FD-4A8B-8A71-B980F32078BF}" type="pres">
      <dgm:prSet presAssocID="{B2A8C89D-2E56-4F1B-9E83-1034DD3FD923}" presName="text" presStyleLbl="fgAcc0" presStyleIdx="0" presStyleCnt="3">
        <dgm:presLayoutVars>
          <dgm:chPref val="3"/>
        </dgm:presLayoutVars>
      </dgm:prSet>
      <dgm:spPr/>
    </dgm:pt>
    <dgm:pt modelId="{DE119CD0-53D6-49AE-8F00-3955F2F140A2}" type="pres">
      <dgm:prSet presAssocID="{B2A8C89D-2E56-4F1B-9E83-1034DD3FD923}" presName="hierChild2" presStyleCnt="0"/>
      <dgm:spPr/>
    </dgm:pt>
    <dgm:pt modelId="{F8E6863F-B5F5-4E3F-A6AF-0FC8556723CD}" type="pres">
      <dgm:prSet presAssocID="{9452F8F7-7ECD-4EB4-9B7B-95950D2622DB}" presName="hierRoot1" presStyleCnt="0"/>
      <dgm:spPr/>
    </dgm:pt>
    <dgm:pt modelId="{C3BA6984-D4A8-46D3-8390-66BB814CE313}" type="pres">
      <dgm:prSet presAssocID="{9452F8F7-7ECD-4EB4-9B7B-95950D2622DB}" presName="composite" presStyleCnt="0"/>
      <dgm:spPr/>
    </dgm:pt>
    <dgm:pt modelId="{199751EB-7C9B-4E19-9BFB-4CA745B065F6}" type="pres">
      <dgm:prSet presAssocID="{9452F8F7-7ECD-4EB4-9B7B-95950D2622DB}" presName="background" presStyleLbl="node0" presStyleIdx="1" presStyleCnt="3"/>
      <dgm:spPr/>
    </dgm:pt>
    <dgm:pt modelId="{A2FFA865-C113-4839-8040-4F238F210575}" type="pres">
      <dgm:prSet presAssocID="{9452F8F7-7ECD-4EB4-9B7B-95950D2622DB}" presName="text" presStyleLbl="fgAcc0" presStyleIdx="1" presStyleCnt="3">
        <dgm:presLayoutVars>
          <dgm:chPref val="3"/>
        </dgm:presLayoutVars>
      </dgm:prSet>
      <dgm:spPr/>
    </dgm:pt>
    <dgm:pt modelId="{F4AB400A-5A4D-41AD-A7A5-35C1EB18BF1B}" type="pres">
      <dgm:prSet presAssocID="{9452F8F7-7ECD-4EB4-9B7B-95950D2622DB}" presName="hierChild2" presStyleCnt="0"/>
      <dgm:spPr/>
    </dgm:pt>
    <dgm:pt modelId="{4B9F209A-720C-4982-BB17-5C70154E4436}" type="pres">
      <dgm:prSet presAssocID="{90A82651-465E-487A-9EBA-E9B37B46505F}" presName="hierRoot1" presStyleCnt="0"/>
      <dgm:spPr/>
    </dgm:pt>
    <dgm:pt modelId="{2ED5C510-F9ED-4BCC-A8F8-71E9CA68353A}" type="pres">
      <dgm:prSet presAssocID="{90A82651-465E-487A-9EBA-E9B37B46505F}" presName="composite" presStyleCnt="0"/>
      <dgm:spPr/>
    </dgm:pt>
    <dgm:pt modelId="{A7CA1B3F-EF18-4763-A27A-40C73D46B3E8}" type="pres">
      <dgm:prSet presAssocID="{90A82651-465E-487A-9EBA-E9B37B46505F}" presName="background" presStyleLbl="node0" presStyleIdx="2" presStyleCnt="3"/>
      <dgm:spPr/>
    </dgm:pt>
    <dgm:pt modelId="{9BD8D488-1D41-470B-A2E9-0FB3A2FBC7CA}" type="pres">
      <dgm:prSet presAssocID="{90A82651-465E-487A-9EBA-E9B37B46505F}" presName="text" presStyleLbl="fgAcc0" presStyleIdx="2" presStyleCnt="3">
        <dgm:presLayoutVars>
          <dgm:chPref val="3"/>
        </dgm:presLayoutVars>
      </dgm:prSet>
      <dgm:spPr/>
    </dgm:pt>
    <dgm:pt modelId="{521F0D49-97BD-4DD8-A67D-E06AF2F55F60}" type="pres">
      <dgm:prSet presAssocID="{90A82651-465E-487A-9EBA-E9B37B46505F}" presName="hierChild2" presStyleCnt="0"/>
      <dgm:spPr/>
    </dgm:pt>
  </dgm:ptLst>
  <dgm:cxnLst>
    <dgm:cxn modelId="{29E4221D-AE75-423B-872E-C2233BBDF4F5}" type="presOf" srcId="{90A82651-465E-487A-9EBA-E9B37B46505F}" destId="{9BD8D488-1D41-470B-A2E9-0FB3A2FBC7CA}" srcOrd="0" destOrd="0" presId="urn:microsoft.com/office/officeart/2005/8/layout/hierarchy1"/>
    <dgm:cxn modelId="{6709F31D-2754-4435-91E5-A6DB5635B663}" srcId="{7005E059-8659-4873-8E9B-88E0B5FFD90F}" destId="{9452F8F7-7ECD-4EB4-9B7B-95950D2622DB}" srcOrd="1" destOrd="0" parTransId="{359BAFAB-71A7-4939-84C1-B1466B1FAD1C}" sibTransId="{5DFBD4CD-9028-4723-B765-C310EE707CDA}"/>
    <dgm:cxn modelId="{09259225-250A-47B9-B215-775E84F4E85F}" type="presOf" srcId="{B2A8C89D-2E56-4F1B-9E83-1034DD3FD923}" destId="{9D0C0CD2-E3FD-4A8B-8A71-B980F32078BF}" srcOrd="0" destOrd="0" presId="urn:microsoft.com/office/officeart/2005/8/layout/hierarchy1"/>
    <dgm:cxn modelId="{127C7333-DE6D-4D23-A9F4-6B3EFB867D91}" type="presOf" srcId="{7005E059-8659-4873-8E9B-88E0B5FFD90F}" destId="{AA19AC06-FD13-4F6F-8602-0DC9ECD78856}" srcOrd="0" destOrd="0" presId="urn:microsoft.com/office/officeart/2005/8/layout/hierarchy1"/>
    <dgm:cxn modelId="{0B52EB99-41B3-4F0C-BEC7-4A2A920114BB}" srcId="{7005E059-8659-4873-8E9B-88E0B5FFD90F}" destId="{90A82651-465E-487A-9EBA-E9B37B46505F}" srcOrd="2" destOrd="0" parTransId="{DACA1B4B-C242-4C63-ADF8-C28BB3613CC0}" sibTransId="{276C5371-38F6-4925-A7A7-322713597F3D}"/>
    <dgm:cxn modelId="{C8C017BE-CC4E-4277-AC29-EC3C6C183F22}" srcId="{7005E059-8659-4873-8E9B-88E0B5FFD90F}" destId="{B2A8C89D-2E56-4F1B-9E83-1034DD3FD923}" srcOrd="0" destOrd="0" parTransId="{577CB652-94FA-423E-A883-F58F28211426}" sibTransId="{C9AE3D1A-E223-4302-9C7F-AD8AD59463A1}"/>
    <dgm:cxn modelId="{E78C93FF-072F-4571-9D93-DC50D48B0A33}" type="presOf" srcId="{9452F8F7-7ECD-4EB4-9B7B-95950D2622DB}" destId="{A2FFA865-C113-4839-8040-4F238F210575}" srcOrd="0" destOrd="0" presId="urn:microsoft.com/office/officeart/2005/8/layout/hierarchy1"/>
    <dgm:cxn modelId="{C812FAFD-DF8B-4BCD-9707-BA08EB28F48F}" type="presParOf" srcId="{AA19AC06-FD13-4F6F-8602-0DC9ECD78856}" destId="{93DCE2D9-2ED4-45E6-A220-D0299496ED85}" srcOrd="0" destOrd="0" presId="urn:microsoft.com/office/officeart/2005/8/layout/hierarchy1"/>
    <dgm:cxn modelId="{648BE8AC-9873-4A3B-835A-2FB96BBA6EFA}" type="presParOf" srcId="{93DCE2D9-2ED4-45E6-A220-D0299496ED85}" destId="{F13D1829-122D-4522-BB71-2CCEB96FC002}" srcOrd="0" destOrd="0" presId="urn:microsoft.com/office/officeart/2005/8/layout/hierarchy1"/>
    <dgm:cxn modelId="{09241B5C-A6CE-4FE0-B836-66B1A0A9CDA7}" type="presParOf" srcId="{F13D1829-122D-4522-BB71-2CCEB96FC002}" destId="{AAFC3FF0-7E8B-422B-B87F-535EA857FF87}" srcOrd="0" destOrd="0" presId="urn:microsoft.com/office/officeart/2005/8/layout/hierarchy1"/>
    <dgm:cxn modelId="{57DFFE50-38E3-4F00-9C8C-203F22FA6C2A}" type="presParOf" srcId="{F13D1829-122D-4522-BB71-2CCEB96FC002}" destId="{9D0C0CD2-E3FD-4A8B-8A71-B980F32078BF}" srcOrd="1" destOrd="0" presId="urn:microsoft.com/office/officeart/2005/8/layout/hierarchy1"/>
    <dgm:cxn modelId="{CDC7952D-A986-46FC-87BD-E0517C96F38C}" type="presParOf" srcId="{93DCE2D9-2ED4-45E6-A220-D0299496ED85}" destId="{DE119CD0-53D6-49AE-8F00-3955F2F140A2}" srcOrd="1" destOrd="0" presId="urn:microsoft.com/office/officeart/2005/8/layout/hierarchy1"/>
    <dgm:cxn modelId="{D7A97C66-9D7A-492A-8858-CA57EC3ED940}" type="presParOf" srcId="{AA19AC06-FD13-4F6F-8602-0DC9ECD78856}" destId="{F8E6863F-B5F5-4E3F-A6AF-0FC8556723CD}" srcOrd="1" destOrd="0" presId="urn:microsoft.com/office/officeart/2005/8/layout/hierarchy1"/>
    <dgm:cxn modelId="{D3D6DA0F-2591-40C4-885D-741FC048BC50}" type="presParOf" srcId="{F8E6863F-B5F5-4E3F-A6AF-0FC8556723CD}" destId="{C3BA6984-D4A8-46D3-8390-66BB814CE313}" srcOrd="0" destOrd="0" presId="urn:microsoft.com/office/officeart/2005/8/layout/hierarchy1"/>
    <dgm:cxn modelId="{438EAFAC-2A02-47D4-8154-E6C2045EE9F3}" type="presParOf" srcId="{C3BA6984-D4A8-46D3-8390-66BB814CE313}" destId="{199751EB-7C9B-4E19-9BFB-4CA745B065F6}" srcOrd="0" destOrd="0" presId="urn:microsoft.com/office/officeart/2005/8/layout/hierarchy1"/>
    <dgm:cxn modelId="{757306AA-1CC1-46E6-8732-30FA1012EB84}" type="presParOf" srcId="{C3BA6984-D4A8-46D3-8390-66BB814CE313}" destId="{A2FFA865-C113-4839-8040-4F238F210575}" srcOrd="1" destOrd="0" presId="urn:microsoft.com/office/officeart/2005/8/layout/hierarchy1"/>
    <dgm:cxn modelId="{271A098A-C19D-4914-B6C6-60E05457DBE9}" type="presParOf" srcId="{F8E6863F-B5F5-4E3F-A6AF-0FC8556723CD}" destId="{F4AB400A-5A4D-41AD-A7A5-35C1EB18BF1B}" srcOrd="1" destOrd="0" presId="urn:microsoft.com/office/officeart/2005/8/layout/hierarchy1"/>
    <dgm:cxn modelId="{1370CF4C-A061-4E96-A4E7-5031B6491DB6}" type="presParOf" srcId="{AA19AC06-FD13-4F6F-8602-0DC9ECD78856}" destId="{4B9F209A-720C-4982-BB17-5C70154E4436}" srcOrd="2" destOrd="0" presId="urn:microsoft.com/office/officeart/2005/8/layout/hierarchy1"/>
    <dgm:cxn modelId="{E2D4B11E-D99E-4136-98C2-BB8C0D756885}" type="presParOf" srcId="{4B9F209A-720C-4982-BB17-5C70154E4436}" destId="{2ED5C510-F9ED-4BCC-A8F8-71E9CA68353A}" srcOrd="0" destOrd="0" presId="urn:microsoft.com/office/officeart/2005/8/layout/hierarchy1"/>
    <dgm:cxn modelId="{5B34B1E3-BA3D-4D1D-9F97-52C325D0A2A8}" type="presParOf" srcId="{2ED5C510-F9ED-4BCC-A8F8-71E9CA68353A}" destId="{A7CA1B3F-EF18-4763-A27A-40C73D46B3E8}" srcOrd="0" destOrd="0" presId="urn:microsoft.com/office/officeart/2005/8/layout/hierarchy1"/>
    <dgm:cxn modelId="{E00E2EEE-BB5D-46C0-8E17-60CF6F73E11D}" type="presParOf" srcId="{2ED5C510-F9ED-4BCC-A8F8-71E9CA68353A}" destId="{9BD8D488-1D41-470B-A2E9-0FB3A2FBC7CA}" srcOrd="1" destOrd="0" presId="urn:microsoft.com/office/officeart/2005/8/layout/hierarchy1"/>
    <dgm:cxn modelId="{626AE853-DBF3-45FC-B8D0-970797796FCB}" type="presParOf" srcId="{4B9F209A-720C-4982-BB17-5C70154E4436}" destId="{521F0D49-97BD-4DD8-A67D-E06AF2F55F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7D4FDC-961E-47FC-AE6F-AD4C3F6571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FF6E6-F36E-43A8-A867-1FCFA5AB8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details of pharmacy and Doctors</a:t>
          </a:r>
        </a:p>
      </dgm:t>
    </dgm:pt>
    <dgm:pt modelId="{8C0D4138-9F47-4EA4-A3F4-FCE7EE3DACC6}" type="parTrans" cxnId="{246EA443-5113-4E78-A44A-FEE90D5C7912}">
      <dgm:prSet/>
      <dgm:spPr/>
      <dgm:t>
        <a:bodyPr/>
        <a:lstStyle/>
        <a:p>
          <a:endParaRPr lang="en-US"/>
        </a:p>
      </dgm:t>
    </dgm:pt>
    <dgm:pt modelId="{2101E3BB-D01E-4A06-8D37-70E344445730}" type="sibTrans" cxnId="{246EA443-5113-4E78-A44A-FEE90D5C7912}">
      <dgm:prSet/>
      <dgm:spPr/>
      <dgm:t>
        <a:bodyPr/>
        <a:lstStyle/>
        <a:p>
          <a:endParaRPr lang="en-US"/>
        </a:p>
      </dgm:t>
    </dgm:pt>
    <dgm:pt modelId="{EDD17ACC-0BD7-490F-A08D-BD77D104B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Medical History</a:t>
          </a:r>
        </a:p>
      </dgm:t>
    </dgm:pt>
    <dgm:pt modelId="{286675C9-E061-4EC0-A1EF-9C9D0DB5C8CB}" type="parTrans" cxnId="{6CD97630-B8A2-4941-91BC-98E804331850}">
      <dgm:prSet/>
      <dgm:spPr/>
      <dgm:t>
        <a:bodyPr/>
        <a:lstStyle/>
        <a:p>
          <a:endParaRPr lang="en-US"/>
        </a:p>
      </dgm:t>
    </dgm:pt>
    <dgm:pt modelId="{70AB9317-8549-4EB3-AE9B-1DBD8D513577}" type="sibTrans" cxnId="{6CD97630-B8A2-4941-91BC-98E804331850}">
      <dgm:prSet/>
      <dgm:spPr/>
      <dgm:t>
        <a:bodyPr/>
        <a:lstStyle/>
        <a:p>
          <a:endParaRPr lang="en-US"/>
        </a:p>
      </dgm:t>
    </dgm:pt>
    <dgm:pt modelId="{4FF34EF7-E516-45C2-B3BD-CC372EFE27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Medicine details</a:t>
          </a:r>
        </a:p>
      </dgm:t>
    </dgm:pt>
    <dgm:pt modelId="{A99109A7-DAAF-471F-B155-B17B2C90FDE8}" type="parTrans" cxnId="{73F098AF-8E68-4817-9B4E-562B4BD1A1FB}">
      <dgm:prSet/>
      <dgm:spPr/>
      <dgm:t>
        <a:bodyPr/>
        <a:lstStyle/>
        <a:p>
          <a:endParaRPr lang="en-US"/>
        </a:p>
      </dgm:t>
    </dgm:pt>
    <dgm:pt modelId="{3F4E0C74-3CC1-49E8-B9C2-F890E043BF51}" type="sibTrans" cxnId="{73F098AF-8E68-4817-9B4E-562B4BD1A1FB}">
      <dgm:prSet/>
      <dgm:spPr/>
      <dgm:t>
        <a:bodyPr/>
        <a:lstStyle/>
        <a:p>
          <a:endParaRPr lang="en-US"/>
        </a:p>
      </dgm:t>
    </dgm:pt>
    <dgm:pt modelId="{FF268370-6E90-42EA-80F5-F18624E77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 and Insurances</a:t>
          </a:r>
        </a:p>
      </dgm:t>
    </dgm:pt>
    <dgm:pt modelId="{D042EF59-FA8E-4A54-864A-23252E775EED}" type="parTrans" cxnId="{C23F8572-58A7-4760-B158-E8C40E825423}">
      <dgm:prSet/>
      <dgm:spPr/>
      <dgm:t>
        <a:bodyPr/>
        <a:lstStyle/>
        <a:p>
          <a:endParaRPr lang="en-US"/>
        </a:p>
      </dgm:t>
    </dgm:pt>
    <dgm:pt modelId="{952DF1FD-FE51-4F36-B45E-2ACED93E96D7}" type="sibTrans" cxnId="{C23F8572-58A7-4760-B158-E8C40E825423}">
      <dgm:prSet/>
      <dgm:spPr/>
      <dgm:t>
        <a:bodyPr/>
        <a:lstStyle/>
        <a:p>
          <a:endParaRPr lang="en-US"/>
        </a:p>
      </dgm:t>
    </dgm:pt>
    <dgm:pt modelId="{DDA7AA87-0BD4-4456-8354-E761AC02407D}" type="pres">
      <dgm:prSet presAssocID="{FE7D4FDC-961E-47FC-AE6F-AD4C3F657123}" presName="root" presStyleCnt="0">
        <dgm:presLayoutVars>
          <dgm:dir/>
          <dgm:resizeHandles val="exact"/>
        </dgm:presLayoutVars>
      </dgm:prSet>
      <dgm:spPr/>
    </dgm:pt>
    <dgm:pt modelId="{770B7B4B-2224-427B-B986-566D32CC0DFD}" type="pres">
      <dgm:prSet presAssocID="{FD6FF6E6-F36E-43A8-A867-1FCFA5AB8DCE}" presName="compNode" presStyleCnt="0"/>
      <dgm:spPr/>
    </dgm:pt>
    <dgm:pt modelId="{31E0FD9B-3F83-4496-BA4F-C38C8D1E99BD}" type="pres">
      <dgm:prSet presAssocID="{FD6FF6E6-F36E-43A8-A867-1FCFA5AB8DCE}" presName="bgRect" presStyleLbl="bgShp" presStyleIdx="0" presStyleCnt="4"/>
      <dgm:spPr/>
    </dgm:pt>
    <dgm:pt modelId="{5B472581-7D91-48CD-8E5A-6B5423E8F246}" type="pres">
      <dgm:prSet presAssocID="{FD6FF6E6-F36E-43A8-A867-1FCFA5AB8D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232CA02C-171F-4440-B11B-91E610EF70C9}" type="pres">
      <dgm:prSet presAssocID="{FD6FF6E6-F36E-43A8-A867-1FCFA5AB8DCE}" presName="spaceRect" presStyleCnt="0"/>
      <dgm:spPr/>
    </dgm:pt>
    <dgm:pt modelId="{5DE9F879-3D6C-4BAA-9EE2-A2FFA4602648}" type="pres">
      <dgm:prSet presAssocID="{FD6FF6E6-F36E-43A8-A867-1FCFA5AB8DCE}" presName="parTx" presStyleLbl="revTx" presStyleIdx="0" presStyleCnt="4">
        <dgm:presLayoutVars>
          <dgm:chMax val="0"/>
          <dgm:chPref val="0"/>
        </dgm:presLayoutVars>
      </dgm:prSet>
      <dgm:spPr/>
    </dgm:pt>
    <dgm:pt modelId="{BF5344D2-35EF-4EDC-9A74-2ED9C2D8D077}" type="pres">
      <dgm:prSet presAssocID="{2101E3BB-D01E-4A06-8D37-70E344445730}" presName="sibTrans" presStyleCnt="0"/>
      <dgm:spPr/>
    </dgm:pt>
    <dgm:pt modelId="{59292734-3F38-4EC4-B4E0-85E8EDECAAA4}" type="pres">
      <dgm:prSet presAssocID="{EDD17ACC-0BD7-490F-A08D-BD77D104B1FA}" presName="compNode" presStyleCnt="0"/>
      <dgm:spPr/>
    </dgm:pt>
    <dgm:pt modelId="{84765C8C-7202-4ADC-8801-110CD9CFE876}" type="pres">
      <dgm:prSet presAssocID="{EDD17ACC-0BD7-490F-A08D-BD77D104B1FA}" presName="bgRect" presStyleLbl="bgShp" presStyleIdx="1" presStyleCnt="4"/>
      <dgm:spPr/>
    </dgm:pt>
    <dgm:pt modelId="{2B5676C0-D15A-44AD-86E2-4561971A89CD}" type="pres">
      <dgm:prSet presAssocID="{EDD17ACC-0BD7-490F-A08D-BD77D104B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E8A6E89-46E0-4E6D-9D18-DDC3F4148697}" type="pres">
      <dgm:prSet presAssocID="{EDD17ACC-0BD7-490F-A08D-BD77D104B1FA}" presName="spaceRect" presStyleCnt="0"/>
      <dgm:spPr/>
    </dgm:pt>
    <dgm:pt modelId="{DF3678AF-656D-4AD0-A136-21F540BB1868}" type="pres">
      <dgm:prSet presAssocID="{EDD17ACC-0BD7-490F-A08D-BD77D104B1FA}" presName="parTx" presStyleLbl="revTx" presStyleIdx="1" presStyleCnt="4">
        <dgm:presLayoutVars>
          <dgm:chMax val="0"/>
          <dgm:chPref val="0"/>
        </dgm:presLayoutVars>
      </dgm:prSet>
      <dgm:spPr/>
    </dgm:pt>
    <dgm:pt modelId="{82DF7BF1-76F7-4C97-A83B-DD0C8607DA03}" type="pres">
      <dgm:prSet presAssocID="{70AB9317-8549-4EB3-AE9B-1DBD8D513577}" presName="sibTrans" presStyleCnt="0"/>
      <dgm:spPr/>
    </dgm:pt>
    <dgm:pt modelId="{A29DBA9A-3343-465C-B674-9CD5A63FF541}" type="pres">
      <dgm:prSet presAssocID="{4FF34EF7-E516-45C2-B3BD-CC372EFE275E}" presName="compNode" presStyleCnt="0"/>
      <dgm:spPr/>
    </dgm:pt>
    <dgm:pt modelId="{0C5646F6-7F9B-40E0-9FA4-23D7480DE5EA}" type="pres">
      <dgm:prSet presAssocID="{4FF34EF7-E516-45C2-B3BD-CC372EFE275E}" presName="bgRect" presStyleLbl="bgShp" presStyleIdx="2" presStyleCnt="4"/>
      <dgm:spPr/>
    </dgm:pt>
    <dgm:pt modelId="{EAEC05B7-FB3C-47B8-A97C-1EE91D2ABD10}" type="pres">
      <dgm:prSet presAssocID="{4FF34EF7-E516-45C2-B3BD-CC372EFE27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3D5F8DE-6D9D-4EC5-B378-76134C5EB9E4}" type="pres">
      <dgm:prSet presAssocID="{4FF34EF7-E516-45C2-B3BD-CC372EFE275E}" presName="spaceRect" presStyleCnt="0"/>
      <dgm:spPr/>
    </dgm:pt>
    <dgm:pt modelId="{A321C3C9-8FFF-4C7F-A5FE-AD0F04DE3DD1}" type="pres">
      <dgm:prSet presAssocID="{4FF34EF7-E516-45C2-B3BD-CC372EFE275E}" presName="parTx" presStyleLbl="revTx" presStyleIdx="2" presStyleCnt="4">
        <dgm:presLayoutVars>
          <dgm:chMax val="0"/>
          <dgm:chPref val="0"/>
        </dgm:presLayoutVars>
      </dgm:prSet>
      <dgm:spPr/>
    </dgm:pt>
    <dgm:pt modelId="{586657B7-7BC4-4C8B-AE8D-826B3E35BB88}" type="pres">
      <dgm:prSet presAssocID="{3F4E0C74-3CC1-49E8-B9C2-F890E043BF51}" presName="sibTrans" presStyleCnt="0"/>
      <dgm:spPr/>
    </dgm:pt>
    <dgm:pt modelId="{0EE778B4-A661-4F18-9763-B0F497DF228F}" type="pres">
      <dgm:prSet presAssocID="{FF268370-6E90-42EA-80F5-F18624E77EF9}" presName="compNode" presStyleCnt="0"/>
      <dgm:spPr/>
    </dgm:pt>
    <dgm:pt modelId="{B492341E-8D78-46EF-891F-AE68ABF2D251}" type="pres">
      <dgm:prSet presAssocID="{FF268370-6E90-42EA-80F5-F18624E77EF9}" presName="bgRect" presStyleLbl="bgShp" presStyleIdx="3" presStyleCnt="4"/>
      <dgm:spPr/>
    </dgm:pt>
    <dgm:pt modelId="{0D64DD8A-C0C2-4C87-8B26-A9541C44043C}" type="pres">
      <dgm:prSet presAssocID="{FF268370-6E90-42EA-80F5-F18624E77E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8849D01-1EC3-4A4D-B8EA-2E8915A338C6}" type="pres">
      <dgm:prSet presAssocID="{FF268370-6E90-42EA-80F5-F18624E77EF9}" presName="spaceRect" presStyleCnt="0"/>
      <dgm:spPr/>
    </dgm:pt>
    <dgm:pt modelId="{1315754F-8C91-441C-A593-1D1A57BDF5D1}" type="pres">
      <dgm:prSet presAssocID="{FF268370-6E90-42EA-80F5-F18624E77EF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D97630-B8A2-4941-91BC-98E804331850}" srcId="{FE7D4FDC-961E-47FC-AE6F-AD4C3F657123}" destId="{EDD17ACC-0BD7-490F-A08D-BD77D104B1FA}" srcOrd="1" destOrd="0" parTransId="{286675C9-E061-4EC0-A1EF-9C9D0DB5C8CB}" sibTransId="{70AB9317-8549-4EB3-AE9B-1DBD8D513577}"/>
    <dgm:cxn modelId="{CEF74E37-5D39-426E-B245-5D326586DE6B}" type="presOf" srcId="{FE7D4FDC-961E-47FC-AE6F-AD4C3F657123}" destId="{DDA7AA87-0BD4-4456-8354-E761AC02407D}" srcOrd="0" destOrd="0" presId="urn:microsoft.com/office/officeart/2018/2/layout/IconVerticalSolidList"/>
    <dgm:cxn modelId="{5FF82460-39DB-4359-992A-106E97A93A86}" type="presOf" srcId="{EDD17ACC-0BD7-490F-A08D-BD77D104B1FA}" destId="{DF3678AF-656D-4AD0-A136-21F540BB1868}" srcOrd="0" destOrd="0" presId="urn:microsoft.com/office/officeart/2018/2/layout/IconVerticalSolidList"/>
    <dgm:cxn modelId="{246EA443-5113-4E78-A44A-FEE90D5C7912}" srcId="{FE7D4FDC-961E-47FC-AE6F-AD4C3F657123}" destId="{FD6FF6E6-F36E-43A8-A867-1FCFA5AB8DCE}" srcOrd="0" destOrd="0" parTransId="{8C0D4138-9F47-4EA4-A3F4-FCE7EE3DACC6}" sibTransId="{2101E3BB-D01E-4A06-8D37-70E344445730}"/>
    <dgm:cxn modelId="{51AB1C45-B863-41DC-B185-5405921BB9AA}" type="presOf" srcId="{FD6FF6E6-F36E-43A8-A867-1FCFA5AB8DCE}" destId="{5DE9F879-3D6C-4BAA-9EE2-A2FFA4602648}" srcOrd="0" destOrd="0" presId="urn:microsoft.com/office/officeart/2018/2/layout/IconVerticalSolidList"/>
    <dgm:cxn modelId="{C23F8572-58A7-4760-B158-E8C40E825423}" srcId="{FE7D4FDC-961E-47FC-AE6F-AD4C3F657123}" destId="{FF268370-6E90-42EA-80F5-F18624E77EF9}" srcOrd="3" destOrd="0" parTransId="{D042EF59-FA8E-4A54-864A-23252E775EED}" sibTransId="{952DF1FD-FE51-4F36-B45E-2ACED93E96D7}"/>
    <dgm:cxn modelId="{73F098AF-8E68-4817-9B4E-562B4BD1A1FB}" srcId="{FE7D4FDC-961E-47FC-AE6F-AD4C3F657123}" destId="{4FF34EF7-E516-45C2-B3BD-CC372EFE275E}" srcOrd="2" destOrd="0" parTransId="{A99109A7-DAAF-471F-B155-B17B2C90FDE8}" sibTransId="{3F4E0C74-3CC1-49E8-B9C2-F890E043BF51}"/>
    <dgm:cxn modelId="{E2ECBBF0-8F26-4F05-8B24-28CDA5DF8C7A}" type="presOf" srcId="{FF268370-6E90-42EA-80F5-F18624E77EF9}" destId="{1315754F-8C91-441C-A593-1D1A57BDF5D1}" srcOrd="0" destOrd="0" presId="urn:microsoft.com/office/officeart/2018/2/layout/IconVerticalSolidList"/>
    <dgm:cxn modelId="{F4AA25F8-4E62-4D92-B797-BBBF05CD5061}" type="presOf" srcId="{4FF34EF7-E516-45C2-B3BD-CC372EFE275E}" destId="{A321C3C9-8FFF-4C7F-A5FE-AD0F04DE3DD1}" srcOrd="0" destOrd="0" presId="urn:microsoft.com/office/officeart/2018/2/layout/IconVerticalSolidList"/>
    <dgm:cxn modelId="{270A00A1-7B54-4197-B41A-7683BD58E43A}" type="presParOf" srcId="{DDA7AA87-0BD4-4456-8354-E761AC02407D}" destId="{770B7B4B-2224-427B-B986-566D32CC0DFD}" srcOrd="0" destOrd="0" presId="urn:microsoft.com/office/officeart/2018/2/layout/IconVerticalSolidList"/>
    <dgm:cxn modelId="{3AA76CBB-7C3D-4691-9F3F-256229F5B4E7}" type="presParOf" srcId="{770B7B4B-2224-427B-B986-566D32CC0DFD}" destId="{31E0FD9B-3F83-4496-BA4F-C38C8D1E99BD}" srcOrd="0" destOrd="0" presId="urn:microsoft.com/office/officeart/2018/2/layout/IconVerticalSolidList"/>
    <dgm:cxn modelId="{C4ED780B-7D11-458B-B7A0-1A70CB947E6B}" type="presParOf" srcId="{770B7B4B-2224-427B-B986-566D32CC0DFD}" destId="{5B472581-7D91-48CD-8E5A-6B5423E8F246}" srcOrd="1" destOrd="0" presId="urn:microsoft.com/office/officeart/2018/2/layout/IconVerticalSolidList"/>
    <dgm:cxn modelId="{0502806B-AED3-49BA-8213-AC4CA2CAE4A2}" type="presParOf" srcId="{770B7B4B-2224-427B-B986-566D32CC0DFD}" destId="{232CA02C-171F-4440-B11B-91E610EF70C9}" srcOrd="2" destOrd="0" presId="urn:microsoft.com/office/officeart/2018/2/layout/IconVerticalSolidList"/>
    <dgm:cxn modelId="{BE8338F6-6B74-4DFF-94C1-9D20495A9A2A}" type="presParOf" srcId="{770B7B4B-2224-427B-B986-566D32CC0DFD}" destId="{5DE9F879-3D6C-4BAA-9EE2-A2FFA4602648}" srcOrd="3" destOrd="0" presId="urn:microsoft.com/office/officeart/2018/2/layout/IconVerticalSolidList"/>
    <dgm:cxn modelId="{4182A9FE-74CF-4AE7-9563-1B071DB42E9C}" type="presParOf" srcId="{DDA7AA87-0BD4-4456-8354-E761AC02407D}" destId="{BF5344D2-35EF-4EDC-9A74-2ED9C2D8D077}" srcOrd="1" destOrd="0" presId="urn:microsoft.com/office/officeart/2018/2/layout/IconVerticalSolidList"/>
    <dgm:cxn modelId="{90EC7DD7-C1D0-40A9-A312-5AE7D5FE5C25}" type="presParOf" srcId="{DDA7AA87-0BD4-4456-8354-E761AC02407D}" destId="{59292734-3F38-4EC4-B4E0-85E8EDECAAA4}" srcOrd="2" destOrd="0" presId="urn:microsoft.com/office/officeart/2018/2/layout/IconVerticalSolidList"/>
    <dgm:cxn modelId="{8822F945-5404-47C0-A1CD-E2DF49534E32}" type="presParOf" srcId="{59292734-3F38-4EC4-B4E0-85E8EDECAAA4}" destId="{84765C8C-7202-4ADC-8801-110CD9CFE876}" srcOrd="0" destOrd="0" presId="urn:microsoft.com/office/officeart/2018/2/layout/IconVerticalSolidList"/>
    <dgm:cxn modelId="{7B7B8D52-750F-4EB1-B25C-390498E3472C}" type="presParOf" srcId="{59292734-3F38-4EC4-B4E0-85E8EDECAAA4}" destId="{2B5676C0-D15A-44AD-86E2-4561971A89CD}" srcOrd="1" destOrd="0" presId="urn:microsoft.com/office/officeart/2018/2/layout/IconVerticalSolidList"/>
    <dgm:cxn modelId="{31703204-4206-4AD2-93EC-F3A238000A66}" type="presParOf" srcId="{59292734-3F38-4EC4-B4E0-85E8EDECAAA4}" destId="{4E8A6E89-46E0-4E6D-9D18-DDC3F4148697}" srcOrd="2" destOrd="0" presId="urn:microsoft.com/office/officeart/2018/2/layout/IconVerticalSolidList"/>
    <dgm:cxn modelId="{D5D71550-5EC0-4CA9-95C3-86DA9154022D}" type="presParOf" srcId="{59292734-3F38-4EC4-B4E0-85E8EDECAAA4}" destId="{DF3678AF-656D-4AD0-A136-21F540BB1868}" srcOrd="3" destOrd="0" presId="urn:microsoft.com/office/officeart/2018/2/layout/IconVerticalSolidList"/>
    <dgm:cxn modelId="{470F2361-25B3-4B3E-A503-C611E05E4A6A}" type="presParOf" srcId="{DDA7AA87-0BD4-4456-8354-E761AC02407D}" destId="{82DF7BF1-76F7-4C97-A83B-DD0C8607DA03}" srcOrd="3" destOrd="0" presId="urn:microsoft.com/office/officeart/2018/2/layout/IconVerticalSolidList"/>
    <dgm:cxn modelId="{FD435A7F-6544-4E95-802C-AA6CD3A71E4E}" type="presParOf" srcId="{DDA7AA87-0BD4-4456-8354-E761AC02407D}" destId="{A29DBA9A-3343-465C-B674-9CD5A63FF541}" srcOrd="4" destOrd="0" presId="urn:microsoft.com/office/officeart/2018/2/layout/IconVerticalSolidList"/>
    <dgm:cxn modelId="{FD663ECE-3055-435E-9E12-6393F37CE2AF}" type="presParOf" srcId="{A29DBA9A-3343-465C-B674-9CD5A63FF541}" destId="{0C5646F6-7F9B-40E0-9FA4-23D7480DE5EA}" srcOrd="0" destOrd="0" presId="urn:microsoft.com/office/officeart/2018/2/layout/IconVerticalSolidList"/>
    <dgm:cxn modelId="{745121B3-4CB5-457B-AEB3-B10D8E452EAE}" type="presParOf" srcId="{A29DBA9A-3343-465C-B674-9CD5A63FF541}" destId="{EAEC05B7-FB3C-47B8-A97C-1EE91D2ABD10}" srcOrd="1" destOrd="0" presId="urn:microsoft.com/office/officeart/2018/2/layout/IconVerticalSolidList"/>
    <dgm:cxn modelId="{3D99DF37-5FE9-468E-B3DD-9145F25335E1}" type="presParOf" srcId="{A29DBA9A-3343-465C-B674-9CD5A63FF541}" destId="{63D5F8DE-6D9D-4EC5-B378-76134C5EB9E4}" srcOrd="2" destOrd="0" presId="urn:microsoft.com/office/officeart/2018/2/layout/IconVerticalSolidList"/>
    <dgm:cxn modelId="{BFD4C08E-3E64-4851-B33C-32C95C34B8AE}" type="presParOf" srcId="{A29DBA9A-3343-465C-B674-9CD5A63FF541}" destId="{A321C3C9-8FFF-4C7F-A5FE-AD0F04DE3DD1}" srcOrd="3" destOrd="0" presId="urn:microsoft.com/office/officeart/2018/2/layout/IconVerticalSolidList"/>
    <dgm:cxn modelId="{B793DF45-A343-4680-BF23-5C829D6E301A}" type="presParOf" srcId="{DDA7AA87-0BD4-4456-8354-E761AC02407D}" destId="{586657B7-7BC4-4C8B-AE8D-826B3E35BB88}" srcOrd="5" destOrd="0" presId="urn:microsoft.com/office/officeart/2018/2/layout/IconVerticalSolidList"/>
    <dgm:cxn modelId="{71098EFE-8D5A-44C3-A730-671662689375}" type="presParOf" srcId="{DDA7AA87-0BD4-4456-8354-E761AC02407D}" destId="{0EE778B4-A661-4F18-9763-B0F497DF228F}" srcOrd="6" destOrd="0" presId="urn:microsoft.com/office/officeart/2018/2/layout/IconVerticalSolidList"/>
    <dgm:cxn modelId="{E098F8B4-CC47-4DE6-BC55-C06525AFE61A}" type="presParOf" srcId="{0EE778B4-A661-4F18-9763-B0F497DF228F}" destId="{B492341E-8D78-46EF-891F-AE68ABF2D251}" srcOrd="0" destOrd="0" presId="urn:microsoft.com/office/officeart/2018/2/layout/IconVerticalSolidList"/>
    <dgm:cxn modelId="{35C2A134-D7FA-4E77-9C75-C9DF3BBCB908}" type="presParOf" srcId="{0EE778B4-A661-4F18-9763-B0F497DF228F}" destId="{0D64DD8A-C0C2-4C87-8B26-A9541C44043C}" srcOrd="1" destOrd="0" presId="urn:microsoft.com/office/officeart/2018/2/layout/IconVerticalSolidList"/>
    <dgm:cxn modelId="{EECFC105-9F89-4476-BC3C-A7C5B7DD4338}" type="presParOf" srcId="{0EE778B4-A661-4F18-9763-B0F497DF228F}" destId="{D8849D01-1EC3-4A4D-B8EA-2E8915A338C6}" srcOrd="2" destOrd="0" presId="urn:microsoft.com/office/officeart/2018/2/layout/IconVerticalSolidList"/>
    <dgm:cxn modelId="{8C218070-367C-43F5-96D5-5924C84694F2}" type="presParOf" srcId="{0EE778B4-A661-4F18-9763-B0F497DF228F}" destId="{1315754F-8C91-441C-A593-1D1A57BDF5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F11B25-4A06-44ED-BFAB-90A86E4D9FCA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7F682D00-5C7E-47E6-9260-3A4ABF0877F5}">
      <dgm:prSet phldrT="[Text]" custT="1"/>
      <dgm:spPr/>
      <dgm:t>
        <a:bodyPr/>
        <a:lstStyle/>
        <a:p>
          <a:r>
            <a:rPr lang="en-US" sz="2800" b="1" dirty="0">
              <a:solidFill>
                <a:schemeClr val="accent2">
                  <a:lumMod val="75000"/>
                </a:schemeClr>
              </a:solidFill>
            </a:rPr>
            <a:t>2100 </a:t>
          </a:r>
          <a:endParaRPr lang="en-DE" sz="2200" b="1" dirty="0">
            <a:solidFill>
              <a:schemeClr val="accent2">
                <a:lumMod val="75000"/>
              </a:schemeClr>
            </a:solidFill>
          </a:endParaRPr>
        </a:p>
      </dgm:t>
    </dgm:pt>
    <dgm:pt modelId="{EF4C4926-5DB8-4355-94A0-9063D30E4AC4}" type="parTrans" cxnId="{30498441-6779-41C2-829F-83121188C9D9}">
      <dgm:prSet/>
      <dgm:spPr/>
      <dgm:t>
        <a:bodyPr/>
        <a:lstStyle/>
        <a:p>
          <a:endParaRPr lang="en-DE"/>
        </a:p>
      </dgm:t>
    </dgm:pt>
    <dgm:pt modelId="{7DCDB47E-0AD8-4C38-8976-FBA0E7E05F5E}" type="sibTrans" cxnId="{30498441-6779-41C2-829F-83121188C9D9}">
      <dgm:prSet/>
      <dgm:spPr/>
      <dgm:t>
        <a:bodyPr/>
        <a:lstStyle/>
        <a:p>
          <a:endParaRPr lang="en-DE"/>
        </a:p>
      </dgm:t>
    </dgm:pt>
    <dgm:pt modelId="{2417AF16-6CBD-4CFD-B0CC-27E0D9CADB5B}">
      <dgm:prSet phldrT="[Text]" custT="1"/>
      <dgm:spPr/>
      <dgm:t>
        <a:bodyPr/>
        <a:lstStyle/>
        <a:p>
          <a:r>
            <a:rPr lang="en-US" sz="2800" b="1" dirty="0">
              <a:solidFill>
                <a:schemeClr val="accent4">
                  <a:lumMod val="60000"/>
                  <a:lumOff val="40000"/>
                </a:schemeClr>
              </a:solidFill>
            </a:rPr>
            <a:t>1100</a:t>
          </a:r>
          <a:endParaRPr lang="en-DE" sz="28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6159A26C-4291-4466-A3BE-A8E15814D71F}" type="parTrans" cxnId="{CCB313D4-AF57-493F-8A6A-C34759FD220E}">
      <dgm:prSet/>
      <dgm:spPr/>
      <dgm:t>
        <a:bodyPr/>
        <a:lstStyle/>
        <a:p>
          <a:endParaRPr lang="en-DE"/>
        </a:p>
      </dgm:t>
    </dgm:pt>
    <dgm:pt modelId="{D35AA888-7CC4-4E30-A158-9AD25442B4F5}" type="sibTrans" cxnId="{CCB313D4-AF57-493F-8A6A-C34759FD220E}">
      <dgm:prSet/>
      <dgm:spPr/>
      <dgm:t>
        <a:bodyPr/>
        <a:lstStyle/>
        <a:p>
          <a:endParaRPr lang="en-DE"/>
        </a:p>
      </dgm:t>
    </dgm:pt>
    <dgm:pt modelId="{003B0227-8FD5-4982-B082-1C6241DC3BB9}">
      <dgm:prSet phldrT="[Text]" custT="1"/>
      <dgm:spPr/>
      <dgm:t>
        <a:bodyPr/>
        <a:lstStyle/>
        <a:p>
          <a:r>
            <a:rPr lang="en-US" sz="2800" b="1" dirty="0">
              <a:solidFill>
                <a:srgbClr val="00B0F0"/>
              </a:solidFill>
            </a:rPr>
            <a:t>500</a:t>
          </a:r>
          <a:endParaRPr lang="en-DE" sz="2800" b="1" dirty="0">
            <a:solidFill>
              <a:srgbClr val="00B0F0"/>
            </a:solidFill>
          </a:endParaRPr>
        </a:p>
      </dgm:t>
    </dgm:pt>
    <dgm:pt modelId="{568F3E69-044D-4C40-8E95-20E7F6E89D1D}" type="parTrans" cxnId="{B4036CBD-B8CF-4D8A-8BEF-9C6CE48676F3}">
      <dgm:prSet/>
      <dgm:spPr/>
      <dgm:t>
        <a:bodyPr/>
        <a:lstStyle/>
        <a:p>
          <a:endParaRPr lang="en-DE"/>
        </a:p>
      </dgm:t>
    </dgm:pt>
    <dgm:pt modelId="{57AA217B-099F-460C-99C1-AD31BD90AFA3}" type="sibTrans" cxnId="{B4036CBD-B8CF-4D8A-8BEF-9C6CE48676F3}">
      <dgm:prSet/>
      <dgm:spPr/>
      <dgm:t>
        <a:bodyPr/>
        <a:lstStyle/>
        <a:p>
          <a:endParaRPr lang="en-DE"/>
        </a:p>
      </dgm:t>
    </dgm:pt>
    <dgm:pt modelId="{BBE7C841-C0B7-42E6-94BB-A319190C612B}">
      <dgm:prSet phldrT="[Text]" custT="1"/>
      <dgm:spPr/>
      <dgm:t>
        <a:bodyPr/>
        <a:lstStyle/>
        <a:p>
          <a:r>
            <a:rPr lang="en-US" sz="2800" b="1" dirty="0">
              <a:solidFill>
                <a:srgbClr val="92D050"/>
              </a:solidFill>
            </a:rPr>
            <a:t>400</a:t>
          </a:r>
          <a:endParaRPr lang="en-DE" sz="2800" b="1" dirty="0">
            <a:solidFill>
              <a:srgbClr val="92D050"/>
            </a:solidFill>
          </a:endParaRPr>
        </a:p>
      </dgm:t>
    </dgm:pt>
    <dgm:pt modelId="{ECD2CBE7-DCA6-4FFE-AFDE-B2554C2EBF04}" type="parTrans" cxnId="{C4C57E52-3799-4782-A34D-C2E5F6C6867D}">
      <dgm:prSet/>
      <dgm:spPr/>
      <dgm:t>
        <a:bodyPr/>
        <a:lstStyle/>
        <a:p>
          <a:endParaRPr lang="en-DE"/>
        </a:p>
      </dgm:t>
    </dgm:pt>
    <dgm:pt modelId="{C8356307-99EA-44F2-9CC0-3E204D1687F3}" type="sibTrans" cxnId="{C4C57E52-3799-4782-A34D-C2E5F6C6867D}">
      <dgm:prSet/>
      <dgm:spPr/>
      <dgm:t>
        <a:bodyPr/>
        <a:lstStyle/>
        <a:p>
          <a:endParaRPr lang="en-DE"/>
        </a:p>
      </dgm:t>
    </dgm:pt>
    <dgm:pt modelId="{57A2355D-15A5-4934-84A6-0B36BCE7F367}" type="pres">
      <dgm:prSet presAssocID="{98F11B25-4A06-44ED-BFAB-90A86E4D9FCA}" presName="Name0" presStyleCnt="0">
        <dgm:presLayoutVars>
          <dgm:chMax val="7"/>
          <dgm:resizeHandles val="exact"/>
        </dgm:presLayoutVars>
      </dgm:prSet>
      <dgm:spPr/>
    </dgm:pt>
    <dgm:pt modelId="{30369202-1511-447D-AF29-E219221EECC4}" type="pres">
      <dgm:prSet presAssocID="{98F11B25-4A06-44ED-BFAB-90A86E4D9FCA}" presName="comp1" presStyleCnt="0"/>
      <dgm:spPr/>
    </dgm:pt>
    <dgm:pt modelId="{C3FEC24A-5132-446C-9A98-43A8C822420B}" type="pres">
      <dgm:prSet presAssocID="{98F11B25-4A06-44ED-BFAB-90A86E4D9FCA}" presName="circle1" presStyleLbl="node1" presStyleIdx="0" presStyleCnt="4" custLinFactNeighborX="987" custLinFactNeighborY="2326"/>
      <dgm:spPr/>
    </dgm:pt>
    <dgm:pt modelId="{E1E634F7-E6F6-4E6A-A397-3FF5F8531DB4}" type="pres">
      <dgm:prSet presAssocID="{98F11B25-4A06-44ED-BFAB-90A86E4D9FCA}" presName="c1text" presStyleLbl="node1" presStyleIdx="0" presStyleCnt="4">
        <dgm:presLayoutVars>
          <dgm:bulletEnabled val="1"/>
        </dgm:presLayoutVars>
      </dgm:prSet>
      <dgm:spPr/>
    </dgm:pt>
    <dgm:pt modelId="{58105EFA-1245-428E-8093-0ACC6920E051}" type="pres">
      <dgm:prSet presAssocID="{98F11B25-4A06-44ED-BFAB-90A86E4D9FCA}" presName="comp2" presStyleCnt="0"/>
      <dgm:spPr/>
    </dgm:pt>
    <dgm:pt modelId="{4E6E197E-42B9-4676-BAB3-2567A0FBCB8F}" type="pres">
      <dgm:prSet presAssocID="{98F11B25-4A06-44ED-BFAB-90A86E4D9FCA}" presName="circle2" presStyleLbl="node1" presStyleIdx="1" presStyleCnt="4" custLinFactNeighborX="-639" custLinFactNeighborY="-2735"/>
      <dgm:spPr/>
    </dgm:pt>
    <dgm:pt modelId="{0BCE001A-6029-4978-A71F-1B44522BA3CC}" type="pres">
      <dgm:prSet presAssocID="{98F11B25-4A06-44ED-BFAB-90A86E4D9FCA}" presName="c2text" presStyleLbl="node1" presStyleIdx="1" presStyleCnt="4">
        <dgm:presLayoutVars>
          <dgm:bulletEnabled val="1"/>
        </dgm:presLayoutVars>
      </dgm:prSet>
      <dgm:spPr/>
    </dgm:pt>
    <dgm:pt modelId="{3F54805B-7556-476C-B0E8-396E2223131D}" type="pres">
      <dgm:prSet presAssocID="{98F11B25-4A06-44ED-BFAB-90A86E4D9FCA}" presName="comp3" presStyleCnt="0"/>
      <dgm:spPr/>
    </dgm:pt>
    <dgm:pt modelId="{FF59AC26-2BBC-4224-BF2C-26C65659E64C}" type="pres">
      <dgm:prSet presAssocID="{98F11B25-4A06-44ED-BFAB-90A86E4D9FCA}" presName="circle3" presStyleLbl="node1" presStyleIdx="2" presStyleCnt="4"/>
      <dgm:spPr/>
    </dgm:pt>
    <dgm:pt modelId="{5A452204-BE21-4B82-AACF-7DCB4F5C6EAE}" type="pres">
      <dgm:prSet presAssocID="{98F11B25-4A06-44ED-BFAB-90A86E4D9FCA}" presName="c3text" presStyleLbl="node1" presStyleIdx="2" presStyleCnt="4">
        <dgm:presLayoutVars>
          <dgm:bulletEnabled val="1"/>
        </dgm:presLayoutVars>
      </dgm:prSet>
      <dgm:spPr/>
    </dgm:pt>
    <dgm:pt modelId="{C8B5CB50-755C-471D-B35B-1D18E2F14097}" type="pres">
      <dgm:prSet presAssocID="{98F11B25-4A06-44ED-BFAB-90A86E4D9FCA}" presName="comp4" presStyleCnt="0"/>
      <dgm:spPr/>
    </dgm:pt>
    <dgm:pt modelId="{4E1DB93F-B34D-4317-8D20-56E6C0680715}" type="pres">
      <dgm:prSet presAssocID="{98F11B25-4A06-44ED-BFAB-90A86E4D9FCA}" presName="circle4" presStyleLbl="node1" presStyleIdx="3" presStyleCnt="4"/>
      <dgm:spPr/>
    </dgm:pt>
    <dgm:pt modelId="{770C1586-48D3-41A8-B63D-86F913F5FCA1}" type="pres">
      <dgm:prSet presAssocID="{98F11B25-4A06-44ED-BFAB-90A86E4D9FCA}" presName="c4text" presStyleLbl="node1" presStyleIdx="3" presStyleCnt="4">
        <dgm:presLayoutVars>
          <dgm:bulletEnabled val="1"/>
        </dgm:presLayoutVars>
      </dgm:prSet>
      <dgm:spPr/>
    </dgm:pt>
  </dgm:ptLst>
  <dgm:cxnLst>
    <dgm:cxn modelId="{98961807-6959-4881-B7B5-A23D2262E4E0}" type="presOf" srcId="{2417AF16-6CBD-4CFD-B0CC-27E0D9CADB5B}" destId="{4E6E197E-42B9-4676-BAB3-2567A0FBCB8F}" srcOrd="0" destOrd="0" presId="urn:microsoft.com/office/officeart/2005/8/layout/venn2"/>
    <dgm:cxn modelId="{FDFD9E16-8F44-478A-95C6-A36AAF0F770D}" type="presOf" srcId="{BBE7C841-C0B7-42E6-94BB-A319190C612B}" destId="{4E1DB93F-B34D-4317-8D20-56E6C0680715}" srcOrd="0" destOrd="0" presId="urn:microsoft.com/office/officeart/2005/8/layout/venn2"/>
    <dgm:cxn modelId="{30498441-6779-41C2-829F-83121188C9D9}" srcId="{98F11B25-4A06-44ED-BFAB-90A86E4D9FCA}" destId="{7F682D00-5C7E-47E6-9260-3A4ABF0877F5}" srcOrd="0" destOrd="0" parTransId="{EF4C4926-5DB8-4355-94A0-9063D30E4AC4}" sibTransId="{7DCDB47E-0AD8-4C38-8976-FBA0E7E05F5E}"/>
    <dgm:cxn modelId="{8DCEC76B-085A-4648-A824-F31660AFC3F5}" type="presOf" srcId="{98F11B25-4A06-44ED-BFAB-90A86E4D9FCA}" destId="{57A2355D-15A5-4934-84A6-0B36BCE7F367}" srcOrd="0" destOrd="0" presId="urn:microsoft.com/office/officeart/2005/8/layout/venn2"/>
    <dgm:cxn modelId="{C4C57E52-3799-4782-A34D-C2E5F6C6867D}" srcId="{98F11B25-4A06-44ED-BFAB-90A86E4D9FCA}" destId="{BBE7C841-C0B7-42E6-94BB-A319190C612B}" srcOrd="3" destOrd="0" parTransId="{ECD2CBE7-DCA6-4FFE-AFDE-B2554C2EBF04}" sibTransId="{C8356307-99EA-44F2-9CC0-3E204D1687F3}"/>
    <dgm:cxn modelId="{1DA0F474-7BF6-482C-8754-BFF0E674E0A2}" type="presOf" srcId="{003B0227-8FD5-4982-B082-1C6241DC3BB9}" destId="{5A452204-BE21-4B82-AACF-7DCB4F5C6EAE}" srcOrd="1" destOrd="0" presId="urn:microsoft.com/office/officeart/2005/8/layout/venn2"/>
    <dgm:cxn modelId="{D42A5058-CC1C-420F-9214-28D381508DBD}" type="presOf" srcId="{7F682D00-5C7E-47E6-9260-3A4ABF0877F5}" destId="{C3FEC24A-5132-446C-9A98-43A8C822420B}" srcOrd="0" destOrd="0" presId="urn:microsoft.com/office/officeart/2005/8/layout/venn2"/>
    <dgm:cxn modelId="{D8CC18B5-9C1E-4D7F-A63E-ADF69A5A3F61}" type="presOf" srcId="{7F682D00-5C7E-47E6-9260-3A4ABF0877F5}" destId="{E1E634F7-E6F6-4E6A-A397-3FF5F8531DB4}" srcOrd="1" destOrd="0" presId="urn:microsoft.com/office/officeart/2005/8/layout/venn2"/>
    <dgm:cxn modelId="{5B7B97BB-B3B2-421E-A1AA-7E381F9CB099}" type="presOf" srcId="{2417AF16-6CBD-4CFD-B0CC-27E0D9CADB5B}" destId="{0BCE001A-6029-4978-A71F-1B44522BA3CC}" srcOrd="1" destOrd="0" presId="urn:microsoft.com/office/officeart/2005/8/layout/venn2"/>
    <dgm:cxn modelId="{B4036CBD-B8CF-4D8A-8BEF-9C6CE48676F3}" srcId="{98F11B25-4A06-44ED-BFAB-90A86E4D9FCA}" destId="{003B0227-8FD5-4982-B082-1C6241DC3BB9}" srcOrd="2" destOrd="0" parTransId="{568F3E69-044D-4C40-8E95-20E7F6E89D1D}" sibTransId="{57AA217B-099F-460C-99C1-AD31BD90AFA3}"/>
    <dgm:cxn modelId="{3DE846BE-93B4-4604-9400-A66723EE2882}" type="presOf" srcId="{BBE7C841-C0B7-42E6-94BB-A319190C612B}" destId="{770C1586-48D3-41A8-B63D-86F913F5FCA1}" srcOrd="1" destOrd="0" presId="urn:microsoft.com/office/officeart/2005/8/layout/venn2"/>
    <dgm:cxn modelId="{CCB313D4-AF57-493F-8A6A-C34759FD220E}" srcId="{98F11B25-4A06-44ED-BFAB-90A86E4D9FCA}" destId="{2417AF16-6CBD-4CFD-B0CC-27E0D9CADB5B}" srcOrd="1" destOrd="0" parTransId="{6159A26C-4291-4466-A3BE-A8E15814D71F}" sibTransId="{D35AA888-7CC4-4E30-A158-9AD25442B4F5}"/>
    <dgm:cxn modelId="{41C99FD6-D0D1-40A8-9CB9-9AB16184B4CE}" type="presOf" srcId="{003B0227-8FD5-4982-B082-1C6241DC3BB9}" destId="{FF59AC26-2BBC-4224-BF2C-26C65659E64C}" srcOrd="0" destOrd="0" presId="urn:microsoft.com/office/officeart/2005/8/layout/venn2"/>
    <dgm:cxn modelId="{05194365-3A19-4EFE-9813-4BD24E68EE95}" type="presParOf" srcId="{57A2355D-15A5-4934-84A6-0B36BCE7F367}" destId="{30369202-1511-447D-AF29-E219221EECC4}" srcOrd="0" destOrd="0" presId="urn:microsoft.com/office/officeart/2005/8/layout/venn2"/>
    <dgm:cxn modelId="{FAF2BECA-B439-4723-A7B1-BB1699717345}" type="presParOf" srcId="{30369202-1511-447D-AF29-E219221EECC4}" destId="{C3FEC24A-5132-446C-9A98-43A8C822420B}" srcOrd="0" destOrd="0" presId="urn:microsoft.com/office/officeart/2005/8/layout/venn2"/>
    <dgm:cxn modelId="{A7680550-C5BC-409B-9425-3C4A997C5102}" type="presParOf" srcId="{30369202-1511-447D-AF29-E219221EECC4}" destId="{E1E634F7-E6F6-4E6A-A397-3FF5F8531DB4}" srcOrd="1" destOrd="0" presId="urn:microsoft.com/office/officeart/2005/8/layout/venn2"/>
    <dgm:cxn modelId="{DAD3E12D-D892-4030-A161-BABFBB208C56}" type="presParOf" srcId="{57A2355D-15A5-4934-84A6-0B36BCE7F367}" destId="{58105EFA-1245-428E-8093-0ACC6920E051}" srcOrd="1" destOrd="0" presId="urn:microsoft.com/office/officeart/2005/8/layout/venn2"/>
    <dgm:cxn modelId="{4327CA4A-4978-4F0A-BBAF-140216C83401}" type="presParOf" srcId="{58105EFA-1245-428E-8093-0ACC6920E051}" destId="{4E6E197E-42B9-4676-BAB3-2567A0FBCB8F}" srcOrd="0" destOrd="0" presId="urn:microsoft.com/office/officeart/2005/8/layout/venn2"/>
    <dgm:cxn modelId="{7E7F12F7-9BFB-43B6-8706-9A7F672F3E07}" type="presParOf" srcId="{58105EFA-1245-428E-8093-0ACC6920E051}" destId="{0BCE001A-6029-4978-A71F-1B44522BA3CC}" srcOrd="1" destOrd="0" presId="urn:microsoft.com/office/officeart/2005/8/layout/venn2"/>
    <dgm:cxn modelId="{E3DBD41E-DAD0-433F-9A0E-0581E44F6F12}" type="presParOf" srcId="{57A2355D-15A5-4934-84A6-0B36BCE7F367}" destId="{3F54805B-7556-476C-B0E8-396E2223131D}" srcOrd="2" destOrd="0" presId="urn:microsoft.com/office/officeart/2005/8/layout/venn2"/>
    <dgm:cxn modelId="{CCD8F9ED-1A95-46AF-8CF9-1E28E17B89A9}" type="presParOf" srcId="{3F54805B-7556-476C-B0E8-396E2223131D}" destId="{FF59AC26-2BBC-4224-BF2C-26C65659E64C}" srcOrd="0" destOrd="0" presId="urn:microsoft.com/office/officeart/2005/8/layout/venn2"/>
    <dgm:cxn modelId="{7E59C322-8785-41ED-9C95-92FA98645068}" type="presParOf" srcId="{3F54805B-7556-476C-B0E8-396E2223131D}" destId="{5A452204-BE21-4B82-AACF-7DCB4F5C6EAE}" srcOrd="1" destOrd="0" presId="urn:microsoft.com/office/officeart/2005/8/layout/venn2"/>
    <dgm:cxn modelId="{9359C36A-1829-4D28-98CD-A8E3CD1B27A9}" type="presParOf" srcId="{57A2355D-15A5-4934-84A6-0B36BCE7F367}" destId="{C8B5CB50-755C-471D-B35B-1D18E2F14097}" srcOrd="3" destOrd="0" presId="urn:microsoft.com/office/officeart/2005/8/layout/venn2"/>
    <dgm:cxn modelId="{5695CC0D-D4A5-4A39-BB38-B538344BCF6F}" type="presParOf" srcId="{C8B5CB50-755C-471D-B35B-1D18E2F14097}" destId="{4E1DB93F-B34D-4317-8D20-56E6C0680715}" srcOrd="0" destOrd="0" presId="urn:microsoft.com/office/officeart/2005/8/layout/venn2"/>
    <dgm:cxn modelId="{A58BC364-F462-45AA-B7E2-12EF52B3E702}" type="presParOf" srcId="{C8B5CB50-755C-471D-B35B-1D18E2F14097}" destId="{770C1586-48D3-41A8-B63D-86F913F5FCA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B41B8-2AA0-4964-88C2-ED6B57EE151F}">
      <dsp:nvSpPr>
        <dsp:cNvPr id="0" name=""/>
        <dsp:cNvSpPr/>
      </dsp:nvSpPr>
      <dsp:spPr>
        <a:xfrm>
          <a:off x="0" y="2209"/>
          <a:ext cx="8632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6855A-7C42-4DAB-AA9E-74FEEFA37772}">
      <dsp:nvSpPr>
        <dsp:cNvPr id="0" name=""/>
        <dsp:cNvSpPr/>
      </dsp:nvSpPr>
      <dsp:spPr>
        <a:xfrm>
          <a:off x="0" y="2209"/>
          <a:ext cx="8632257" cy="150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Patient appointment and billing.</a:t>
          </a:r>
        </a:p>
      </dsp:txBody>
      <dsp:txXfrm>
        <a:off x="0" y="2209"/>
        <a:ext cx="8632257" cy="1506632"/>
      </dsp:txXfrm>
    </dsp:sp>
    <dsp:sp modelId="{640420D5-CF84-4A22-9724-DD971CE84778}">
      <dsp:nvSpPr>
        <dsp:cNvPr id="0" name=""/>
        <dsp:cNvSpPr/>
      </dsp:nvSpPr>
      <dsp:spPr>
        <a:xfrm>
          <a:off x="0" y="1508841"/>
          <a:ext cx="8632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C6FB-682C-49CC-8B4E-CA0E7E63D14F}">
      <dsp:nvSpPr>
        <dsp:cNvPr id="0" name=""/>
        <dsp:cNvSpPr/>
      </dsp:nvSpPr>
      <dsp:spPr>
        <a:xfrm>
          <a:off x="0" y="1508841"/>
          <a:ext cx="8632257" cy="150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Doctors schedule.</a:t>
          </a:r>
        </a:p>
      </dsp:txBody>
      <dsp:txXfrm>
        <a:off x="0" y="1508841"/>
        <a:ext cx="8632257" cy="1506632"/>
      </dsp:txXfrm>
    </dsp:sp>
    <dsp:sp modelId="{069C3D88-0BF9-4933-96A4-799F26F0005A}">
      <dsp:nvSpPr>
        <dsp:cNvPr id="0" name=""/>
        <dsp:cNvSpPr/>
      </dsp:nvSpPr>
      <dsp:spPr>
        <a:xfrm>
          <a:off x="0" y="3015473"/>
          <a:ext cx="8632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9BA14-4FB9-48D0-92DC-2B64A554410B}">
      <dsp:nvSpPr>
        <dsp:cNvPr id="0" name=""/>
        <dsp:cNvSpPr/>
      </dsp:nvSpPr>
      <dsp:spPr>
        <a:xfrm>
          <a:off x="0" y="3015473"/>
          <a:ext cx="8632257" cy="150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Room reservation and many others.</a:t>
          </a:r>
        </a:p>
      </dsp:txBody>
      <dsp:txXfrm>
        <a:off x="0" y="3015473"/>
        <a:ext cx="8632257" cy="1506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C3FF0-7E8B-422B-B87F-535EA857FF87}">
      <dsp:nvSpPr>
        <dsp:cNvPr id="0" name=""/>
        <dsp:cNvSpPr/>
      </dsp:nvSpPr>
      <dsp:spPr>
        <a:xfrm>
          <a:off x="0" y="1003416"/>
          <a:ext cx="2799260" cy="1777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0CD2-E3FD-4A8B-8A71-B980F32078BF}">
      <dsp:nvSpPr>
        <dsp:cNvPr id="0" name=""/>
        <dsp:cNvSpPr/>
      </dsp:nvSpPr>
      <dsp:spPr>
        <a:xfrm>
          <a:off x="311028" y="1298893"/>
          <a:ext cx="2799260" cy="1777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List of patients with all details.</a:t>
          </a:r>
        </a:p>
      </dsp:txBody>
      <dsp:txXfrm>
        <a:off x="363090" y="1350955"/>
        <a:ext cx="2695136" cy="1673406"/>
      </dsp:txXfrm>
    </dsp:sp>
    <dsp:sp modelId="{199751EB-7C9B-4E19-9BFB-4CA745B065F6}">
      <dsp:nvSpPr>
        <dsp:cNvPr id="0" name=""/>
        <dsp:cNvSpPr/>
      </dsp:nvSpPr>
      <dsp:spPr>
        <a:xfrm>
          <a:off x="3421318" y="1003416"/>
          <a:ext cx="2799260" cy="1777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FA865-C113-4839-8040-4F238F210575}">
      <dsp:nvSpPr>
        <dsp:cNvPr id="0" name=""/>
        <dsp:cNvSpPr/>
      </dsp:nvSpPr>
      <dsp:spPr>
        <a:xfrm>
          <a:off x="3732347" y="1298893"/>
          <a:ext cx="2799260" cy="1777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Appointment schedule</a:t>
          </a:r>
        </a:p>
      </dsp:txBody>
      <dsp:txXfrm>
        <a:off x="3784409" y="1350955"/>
        <a:ext cx="2695136" cy="1673406"/>
      </dsp:txXfrm>
    </dsp:sp>
    <dsp:sp modelId="{A7CA1B3F-EF18-4763-A27A-40C73D46B3E8}">
      <dsp:nvSpPr>
        <dsp:cNvPr id="0" name=""/>
        <dsp:cNvSpPr/>
      </dsp:nvSpPr>
      <dsp:spPr>
        <a:xfrm>
          <a:off x="6842637" y="1003416"/>
          <a:ext cx="2799260" cy="1777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8D488-1D41-470B-A2E9-0FB3A2FBC7CA}">
      <dsp:nvSpPr>
        <dsp:cNvPr id="0" name=""/>
        <dsp:cNvSpPr/>
      </dsp:nvSpPr>
      <dsp:spPr>
        <a:xfrm>
          <a:off x="7153666" y="1298893"/>
          <a:ext cx="2799260" cy="1777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Schedule of surgeries and all others.</a:t>
          </a:r>
        </a:p>
      </dsp:txBody>
      <dsp:txXfrm>
        <a:off x="7205728" y="1350955"/>
        <a:ext cx="2695136" cy="1673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0FD9B-3F83-4496-BA4F-C38C8D1E99BD}">
      <dsp:nvSpPr>
        <dsp:cNvPr id="0" name=""/>
        <dsp:cNvSpPr/>
      </dsp:nvSpPr>
      <dsp:spPr>
        <a:xfrm>
          <a:off x="0" y="2082"/>
          <a:ext cx="10315072" cy="10552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72581-7D91-48CD-8E5A-6B5423E8F246}">
      <dsp:nvSpPr>
        <dsp:cNvPr id="0" name=""/>
        <dsp:cNvSpPr/>
      </dsp:nvSpPr>
      <dsp:spPr>
        <a:xfrm>
          <a:off x="319223" y="239520"/>
          <a:ext cx="580405" cy="580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F879-3D6C-4BAA-9EE2-A2FFA4602648}">
      <dsp:nvSpPr>
        <dsp:cNvPr id="0" name=""/>
        <dsp:cNvSpPr/>
      </dsp:nvSpPr>
      <dsp:spPr>
        <a:xfrm>
          <a:off x="1218851" y="2082"/>
          <a:ext cx="9096220" cy="1055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4" tIns="111684" rIns="111684" bIns="111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Contact details of pharmacy and Doctors</a:t>
          </a:r>
        </a:p>
      </dsp:txBody>
      <dsp:txXfrm>
        <a:off x="1218851" y="2082"/>
        <a:ext cx="9096220" cy="1055282"/>
      </dsp:txXfrm>
    </dsp:sp>
    <dsp:sp modelId="{84765C8C-7202-4ADC-8801-110CD9CFE876}">
      <dsp:nvSpPr>
        <dsp:cNvPr id="0" name=""/>
        <dsp:cNvSpPr/>
      </dsp:nvSpPr>
      <dsp:spPr>
        <a:xfrm>
          <a:off x="0" y="1321185"/>
          <a:ext cx="10315072" cy="10552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676C0-D15A-44AD-86E2-4561971A89CD}">
      <dsp:nvSpPr>
        <dsp:cNvPr id="0" name=""/>
        <dsp:cNvSpPr/>
      </dsp:nvSpPr>
      <dsp:spPr>
        <a:xfrm>
          <a:off x="319223" y="1558624"/>
          <a:ext cx="580405" cy="580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678AF-656D-4AD0-A136-21F540BB1868}">
      <dsp:nvSpPr>
        <dsp:cNvPr id="0" name=""/>
        <dsp:cNvSpPr/>
      </dsp:nvSpPr>
      <dsp:spPr>
        <a:xfrm>
          <a:off x="1218851" y="1321185"/>
          <a:ext cx="9096220" cy="1055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4" tIns="111684" rIns="111684" bIns="111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Medical History</a:t>
          </a:r>
        </a:p>
      </dsp:txBody>
      <dsp:txXfrm>
        <a:off x="1218851" y="1321185"/>
        <a:ext cx="9096220" cy="1055282"/>
      </dsp:txXfrm>
    </dsp:sp>
    <dsp:sp modelId="{0C5646F6-7F9B-40E0-9FA4-23D7480DE5EA}">
      <dsp:nvSpPr>
        <dsp:cNvPr id="0" name=""/>
        <dsp:cNvSpPr/>
      </dsp:nvSpPr>
      <dsp:spPr>
        <a:xfrm>
          <a:off x="0" y="2640289"/>
          <a:ext cx="10315072" cy="10552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C05B7-FB3C-47B8-A97C-1EE91D2ABD10}">
      <dsp:nvSpPr>
        <dsp:cNvPr id="0" name=""/>
        <dsp:cNvSpPr/>
      </dsp:nvSpPr>
      <dsp:spPr>
        <a:xfrm>
          <a:off x="319223" y="2877728"/>
          <a:ext cx="580405" cy="580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1C3C9-8FFF-4C7F-A5FE-AD0F04DE3DD1}">
      <dsp:nvSpPr>
        <dsp:cNvPr id="0" name=""/>
        <dsp:cNvSpPr/>
      </dsp:nvSpPr>
      <dsp:spPr>
        <a:xfrm>
          <a:off x="1218851" y="2640289"/>
          <a:ext cx="9096220" cy="1055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4" tIns="111684" rIns="111684" bIns="111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Medicine details</a:t>
          </a:r>
        </a:p>
      </dsp:txBody>
      <dsp:txXfrm>
        <a:off x="1218851" y="2640289"/>
        <a:ext cx="9096220" cy="1055282"/>
      </dsp:txXfrm>
    </dsp:sp>
    <dsp:sp modelId="{B492341E-8D78-46EF-891F-AE68ABF2D251}">
      <dsp:nvSpPr>
        <dsp:cNvPr id="0" name=""/>
        <dsp:cNvSpPr/>
      </dsp:nvSpPr>
      <dsp:spPr>
        <a:xfrm>
          <a:off x="0" y="3959392"/>
          <a:ext cx="10315072" cy="10552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4DD8A-C0C2-4C87-8B26-A9541C44043C}">
      <dsp:nvSpPr>
        <dsp:cNvPr id="0" name=""/>
        <dsp:cNvSpPr/>
      </dsp:nvSpPr>
      <dsp:spPr>
        <a:xfrm>
          <a:off x="319223" y="4196831"/>
          <a:ext cx="580405" cy="5804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754F-8C91-441C-A593-1D1A57BDF5D1}">
      <dsp:nvSpPr>
        <dsp:cNvPr id="0" name=""/>
        <dsp:cNvSpPr/>
      </dsp:nvSpPr>
      <dsp:spPr>
        <a:xfrm>
          <a:off x="1218851" y="3959392"/>
          <a:ext cx="9096220" cy="1055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84" tIns="111684" rIns="111684" bIns="111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Billing and Insurances</a:t>
          </a:r>
        </a:p>
      </dsp:txBody>
      <dsp:txXfrm>
        <a:off x="1218851" y="3959392"/>
        <a:ext cx="9096220" cy="1055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EC24A-5132-446C-9A98-43A8C822420B}">
      <dsp:nvSpPr>
        <dsp:cNvPr id="0" name=""/>
        <dsp:cNvSpPr/>
      </dsp:nvSpPr>
      <dsp:spPr>
        <a:xfrm>
          <a:off x="1101606" y="0"/>
          <a:ext cx="4368703" cy="43687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2">
                  <a:lumMod val="75000"/>
                </a:schemeClr>
              </a:solidFill>
            </a:rPr>
            <a:t>2100 </a:t>
          </a:r>
          <a:endParaRPr lang="en-DE" sz="22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675212" y="218435"/>
        <a:ext cx="1221489" cy="655305"/>
      </dsp:txXfrm>
    </dsp:sp>
    <dsp:sp modelId="{4E6E197E-42B9-4676-BAB3-2567A0FBCB8F}">
      <dsp:nvSpPr>
        <dsp:cNvPr id="0" name=""/>
        <dsp:cNvSpPr/>
      </dsp:nvSpPr>
      <dsp:spPr>
        <a:xfrm>
          <a:off x="1473024" y="778153"/>
          <a:ext cx="3494962" cy="34949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1100</a:t>
          </a:r>
          <a:endParaRPr lang="en-DE" sz="28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2609761" y="987851"/>
        <a:ext cx="1221489" cy="629093"/>
      </dsp:txXfrm>
    </dsp:sp>
    <dsp:sp modelId="{FF59AC26-2BBC-4224-BF2C-26C65659E64C}">
      <dsp:nvSpPr>
        <dsp:cNvPr id="0" name=""/>
        <dsp:cNvSpPr/>
      </dsp:nvSpPr>
      <dsp:spPr>
        <a:xfrm>
          <a:off x="1932227" y="1747481"/>
          <a:ext cx="2621221" cy="26212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B0F0"/>
              </a:solidFill>
            </a:rPr>
            <a:t>500</a:t>
          </a:r>
          <a:endParaRPr lang="en-DE" sz="2800" b="1" kern="1200" dirty="0">
            <a:solidFill>
              <a:srgbClr val="00B0F0"/>
            </a:solidFill>
          </a:endParaRPr>
        </a:p>
      </dsp:txBody>
      <dsp:txXfrm>
        <a:off x="2632093" y="1944072"/>
        <a:ext cx="1221489" cy="589774"/>
      </dsp:txXfrm>
    </dsp:sp>
    <dsp:sp modelId="{4E1DB93F-B34D-4317-8D20-56E6C0680715}">
      <dsp:nvSpPr>
        <dsp:cNvPr id="0" name=""/>
        <dsp:cNvSpPr/>
      </dsp:nvSpPr>
      <dsp:spPr>
        <a:xfrm>
          <a:off x="2369097" y="2621221"/>
          <a:ext cx="1747481" cy="1747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92D050"/>
              </a:solidFill>
            </a:rPr>
            <a:t>400</a:t>
          </a:r>
          <a:endParaRPr lang="en-DE" sz="2800" b="1" kern="1200" dirty="0">
            <a:solidFill>
              <a:srgbClr val="92D050"/>
            </a:solidFill>
          </a:endParaRPr>
        </a:p>
      </dsp:txBody>
      <dsp:txXfrm>
        <a:off x="2625010" y="3058092"/>
        <a:ext cx="1235655" cy="87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November 26,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0535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sitting at a desk with a stack of books&#10;&#10;Description automatically generated with low confidence">
            <a:extLst>
              <a:ext uri="{FF2B5EF4-FFF2-40B4-BE49-F238E27FC236}">
                <a16:creationId xmlns:a16="http://schemas.microsoft.com/office/drawing/2014/main" id="{08248399-4ECB-9BF5-AD17-CE73C7541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>
          <a:xfrm>
            <a:off x="-2" y="15651"/>
            <a:ext cx="1219200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90925-4EF6-C091-50FC-0A66F16EAC0D}"/>
              </a:ext>
            </a:extLst>
          </p:cNvPr>
          <p:cNvSpPr txBox="1"/>
          <p:nvPr/>
        </p:nvSpPr>
        <p:spPr>
          <a:xfrm>
            <a:off x="954157" y="5271715"/>
            <a:ext cx="10145864" cy="715617"/>
          </a:xfrm>
          <a:prstGeom prst="rect">
            <a:avLst/>
          </a:prstGeom>
        </p:spPr>
        <p:txBody>
          <a:bodyPr vert="horz" lIns="0" tIns="0" rIns="0" bIns="0" rtlCol="0" anchor="b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 ME……..!!!!!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CCA5738-B08A-9D2E-A240-311FD58F6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01" y="6246015"/>
            <a:ext cx="1370697" cy="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27BC3D-1C19-BE5B-FEC8-57BECBDD29A4}"/>
              </a:ext>
            </a:extLst>
          </p:cNvPr>
          <p:cNvSpPr txBox="1"/>
          <p:nvPr/>
        </p:nvSpPr>
        <p:spPr>
          <a:xfrm>
            <a:off x="4035198" y="305191"/>
            <a:ext cx="6094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BUSINESS MODEL</a:t>
            </a:r>
            <a:endParaRPr lang="en-DE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F04F25-497B-50EC-867B-D4AE802DA6F4}"/>
              </a:ext>
            </a:extLst>
          </p:cNvPr>
          <p:cNvSpPr/>
          <p:nvPr/>
        </p:nvSpPr>
        <p:spPr>
          <a:xfrm>
            <a:off x="777143" y="1102178"/>
            <a:ext cx="3976007" cy="483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u="sng" dirty="0">
              <a:solidFill>
                <a:schemeClr val="bg1"/>
              </a:solidFill>
            </a:endParaRPr>
          </a:p>
          <a:p>
            <a:r>
              <a:rPr lang="en-US" sz="2400" b="1" u="sng" dirty="0">
                <a:solidFill>
                  <a:schemeClr val="bg1"/>
                </a:solidFill>
              </a:rPr>
              <a:t>CUSTOMER SEGMENTS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Hospitals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Medical and Pharmaceutical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CADDAC-3571-0EE9-011A-1565A2A548C6}"/>
              </a:ext>
            </a:extLst>
          </p:cNvPr>
          <p:cNvSpPr/>
          <p:nvPr/>
        </p:nvSpPr>
        <p:spPr>
          <a:xfrm>
            <a:off x="6096000" y="1102179"/>
            <a:ext cx="4150179" cy="483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sz="1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9EDBE-CED9-E931-673C-02F7A7CDBBB8}"/>
              </a:ext>
            </a:extLst>
          </p:cNvPr>
          <p:cNvSpPr txBox="1"/>
          <p:nvPr/>
        </p:nvSpPr>
        <p:spPr>
          <a:xfrm>
            <a:off x="6672943" y="1747157"/>
            <a:ext cx="29962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KEY PARTNERS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Payment partners 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E-commerce and Outsourcing Partners</a:t>
            </a:r>
          </a:p>
          <a:p>
            <a:endParaRPr lang="en-DE" sz="2000" b="1" u="sng" dirty="0">
              <a:solidFill>
                <a:schemeClr val="bg1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88D2D12-05DB-871C-CF6E-D1E6E64B9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01" y="6246015"/>
            <a:ext cx="1370697" cy="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E569078-A714-8E4D-C3D2-4C41A71E4AC5}"/>
              </a:ext>
            </a:extLst>
          </p:cNvPr>
          <p:cNvSpPr txBox="1"/>
          <p:nvPr/>
        </p:nvSpPr>
        <p:spPr>
          <a:xfrm>
            <a:off x="1080334" y="1026374"/>
            <a:ext cx="2719137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FINANCES AND REVENUE</a:t>
            </a:r>
            <a:endParaRPr lang="en-DE" sz="20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3283D7-DC2B-F5AD-C695-CCDBE25E9E55}"/>
              </a:ext>
            </a:extLst>
          </p:cNvPr>
          <p:cNvSpPr/>
          <p:nvPr/>
        </p:nvSpPr>
        <p:spPr>
          <a:xfrm>
            <a:off x="173741" y="1916469"/>
            <a:ext cx="2309811" cy="214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Software Value </a:t>
            </a: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€5300</a:t>
            </a:r>
            <a:endParaRPr lang="en-DE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803520-0123-33F9-C7C2-B80EF892B3B9}"/>
              </a:ext>
            </a:extLst>
          </p:cNvPr>
          <p:cNvSpPr/>
          <p:nvPr/>
        </p:nvSpPr>
        <p:spPr>
          <a:xfrm>
            <a:off x="120835" y="4177147"/>
            <a:ext cx="2195103" cy="214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</a:t>
            </a:r>
          </a:p>
          <a:p>
            <a:pPr algn="ctr"/>
            <a:r>
              <a:rPr lang="en-US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Subscription</a:t>
            </a:r>
          </a:p>
          <a:p>
            <a:pPr algn="ctr"/>
            <a:endParaRPr lang="en-US" b="1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€400</a:t>
            </a:r>
            <a:endParaRPr lang="en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DA63CE-967D-1516-5556-ACC8708A4B99}"/>
              </a:ext>
            </a:extLst>
          </p:cNvPr>
          <p:cNvSpPr/>
          <p:nvPr/>
        </p:nvSpPr>
        <p:spPr>
          <a:xfrm>
            <a:off x="2701920" y="1916469"/>
            <a:ext cx="2309811" cy="214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Yearly</a:t>
            </a:r>
          </a:p>
          <a:p>
            <a:pPr algn="ctr"/>
            <a:r>
              <a:rPr lang="en-US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Subscription</a:t>
            </a:r>
          </a:p>
          <a:p>
            <a:pPr algn="ctr"/>
            <a:endParaRPr lang="en-US" b="1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€600</a:t>
            </a:r>
            <a:endParaRPr lang="en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402F9-496A-0809-F955-6A01AB40499E}"/>
              </a:ext>
            </a:extLst>
          </p:cNvPr>
          <p:cNvSpPr/>
          <p:nvPr/>
        </p:nvSpPr>
        <p:spPr>
          <a:xfrm>
            <a:off x="2701920" y="4177147"/>
            <a:ext cx="2309811" cy="214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 Services</a:t>
            </a: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€200</a:t>
            </a:r>
            <a:endParaRPr lang="en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D134C-6092-2104-7D12-F608FEE6CBD3}"/>
              </a:ext>
            </a:extLst>
          </p:cNvPr>
          <p:cNvSpPr txBox="1"/>
          <p:nvPr/>
        </p:nvSpPr>
        <p:spPr>
          <a:xfrm>
            <a:off x="3502478" y="375557"/>
            <a:ext cx="593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MARKET VALIDATION </a:t>
            </a:r>
            <a:endParaRPr lang="en-DE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42422F5-B0CE-2C6C-CD8E-CF1D6E9EF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508983"/>
              </p:ext>
            </p:extLst>
          </p:nvPr>
        </p:nvGraphicFramePr>
        <p:xfrm>
          <a:off x="5532582" y="1208583"/>
          <a:ext cx="6485677" cy="4368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0E48FB-046D-EF02-D8A8-D708846A9880}"/>
              </a:ext>
            </a:extLst>
          </p:cNvPr>
          <p:cNvSpPr/>
          <p:nvPr/>
        </p:nvSpPr>
        <p:spPr>
          <a:xfrm>
            <a:off x="7068798" y="5649417"/>
            <a:ext cx="3648363" cy="6708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€ </a:t>
            </a:r>
            <a:r>
              <a:rPr lang="en-DE" sz="32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2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</a:t>
            </a:r>
            <a:endParaRPr lang="en-DE" sz="3200" b="1" dirty="0">
              <a:solidFill>
                <a:schemeClr val="bg1"/>
              </a:solidFill>
            </a:endParaRP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64C2C95D-5477-85D8-A2DA-6D1F76508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1" y="6202447"/>
            <a:ext cx="1474837" cy="6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2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1F79A7-74E1-17F3-D856-72827D34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3" y="482280"/>
            <a:ext cx="8322919" cy="5918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20243-E13A-A442-7E94-6DEEDFD52709}"/>
              </a:ext>
            </a:extLst>
          </p:cNvPr>
          <p:cNvSpPr txBox="1"/>
          <p:nvPr/>
        </p:nvSpPr>
        <p:spPr>
          <a:xfrm>
            <a:off x="8940800" y="802640"/>
            <a:ext cx="2869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90033"/>
                </a:solidFill>
              </a:rPr>
              <a:t>WHY ARE WE BETTER?</a:t>
            </a:r>
            <a:endParaRPr lang="en-DE" sz="5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3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0C0D3519-EC5A-CAF2-C1AD-B4A44301B767}"/>
              </a:ext>
            </a:extLst>
          </p:cNvPr>
          <p:cNvSpPr/>
          <p:nvPr/>
        </p:nvSpPr>
        <p:spPr>
          <a:xfrm>
            <a:off x="2817091" y="157019"/>
            <a:ext cx="6354618" cy="73891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 TEAM</a:t>
            </a:r>
            <a:endParaRPr lang="en-DE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CD5BB-0650-9256-770A-A22CB20C3D90}"/>
              </a:ext>
            </a:extLst>
          </p:cNvPr>
          <p:cNvSpPr txBox="1"/>
          <p:nvPr/>
        </p:nvSpPr>
        <p:spPr>
          <a:xfrm>
            <a:off x="563418" y="1209964"/>
            <a:ext cx="320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-25000" dirty="0"/>
              <a:t>Development </a:t>
            </a:r>
            <a:endParaRPr lang="en-DE" sz="3600" b="1" baseline="-25000" dirty="0"/>
          </a:p>
        </p:txBody>
      </p:sp>
      <p:pic>
        <p:nvPicPr>
          <p:cNvPr id="5" name="Picture 4" descr="A picture containing person, clothing&#10;&#10;Description automatically generated">
            <a:extLst>
              <a:ext uri="{FF2B5EF4-FFF2-40B4-BE49-F238E27FC236}">
                <a16:creationId xmlns:a16="http://schemas.microsoft.com/office/drawing/2014/main" id="{7480D85B-111E-FCC8-446D-96C4FE4D4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1911772"/>
            <a:ext cx="1262982" cy="1681173"/>
          </a:xfrm>
          <a:prstGeom prst="rect">
            <a:avLst/>
          </a:prstGeom>
        </p:spPr>
      </p:pic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F5230B9B-2A62-C7B2-016F-8ABB0F35B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213083"/>
            <a:ext cx="1262982" cy="153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77083-E461-F365-023A-AAACFCB65472}"/>
              </a:ext>
            </a:extLst>
          </p:cNvPr>
          <p:cNvSpPr txBox="1"/>
          <p:nvPr/>
        </p:nvSpPr>
        <p:spPr>
          <a:xfrm>
            <a:off x="3999344" y="1293091"/>
            <a:ext cx="357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 Management</a:t>
            </a:r>
            <a:endParaRPr lang="en-DE" sz="2400" b="1" dirty="0"/>
          </a:p>
        </p:txBody>
      </p:sp>
      <p:pic>
        <p:nvPicPr>
          <p:cNvPr id="12" name="Picture 11" descr="A person with long hair and glasses&#10;&#10;Description automatically generated with low confidence">
            <a:extLst>
              <a:ext uri="{FF2B5EF4-FFF2-40B4-BE49-F238E27FC236}">
                <a16:creationId xmlns:a16="http://schemas.microsoft.com/office/drawing/2014/main" id="{62B4B2C1-E731-ACA9-7D8E-30765E46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91" y="1754756"/>
            <a:ext cx="1417800" cy="1681173"/>
          </a:xfrm>
          <a:prstGeom prst="rect">
            <a:avLst/>
          </a:prstGeom>
        </p:spPr>
      </p:pic>
      <p:pic>
        <p:nvPicPr>
          <p:cNvPr id="14" name="Picture 13" descr="A person smiling in front of a flowering tree&#10;&#10;Description automatically generated with low confidence">
            <a:extLst>
              <a:ext uri="{FF2B5EF4-FFF2-40B4-BE49-F238E27FC236}">
                <a16:creationId xmlns:a16="http://schemas.microsoft.com/office/drawing/2014/main" id="{63623EE2-E4EA-010E-E9AF-B4C3AEA81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91" y="4108250"/>
            <a:ext cx="1638925" cy="16811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F4FA19-6434-7202-6922-FA5E0EF06E2E}"/>
              </a:ext>
            </a:extLst>
          </p:cNvPr>
          <p:cNvSpPr txBox="1"/>
          <p:nvPr/>
        </p:nvSpPr>
        <p:spPr>
          <a:xfrm>
            <a:off x="7823200" y="1311564"/>
            <a:ext cx="382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Finance Management</a:t>
            </a:r>
            <a:endParaRPr lang="en-DE" sz="2400" b="1" dirty="0"/>
          </a:p>
        </p:txBody>
      </p:sp>
      <p:pic>
        <p:nvPicPr>
          <p:cNvPr id="18" name="Picture 17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B58139AE-321F-BC59-9A00-974194E9E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77" y="1911773"/>
            <a:ext cx="1430699" cy="1517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3A9078-A674-304A-F71D-A05B1E6D73D9}"/>
              </a:ext>
            </a:extLst>
          </p:cNvPr>
          <p:cNvSpPr txBox="1"/>
          <p:nvPr/>
        </p:nvSpPr>
        <p:spPr>
          <a:xfrm>
            <a:off x="2369574" y="2713703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Aiman Alam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9570A-236B-B733-3AC7-261627C5B0BD}"/>
              </a:ext>
            </a:extLst>
          </p:cNvPr>
          <p:cNvSpPr txBox="1"/>
          <p:nvPr/>
        </p:nvSpPr>
        <p:spPr>
          <a:xfrm>
            <a:off x="2369574" y="4900809"/>
            <a:ext cx="19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Shree Ranjan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E2157-F64C-33F1-2BC2-D4DAF3EFD8B8}"/>
              </a:ext>
            </a:extLst>
          </p:cNvPr>
          <p:cNvSpPr txBox="1"/>
          <p:nvPr/>
        </p:nvSpPr>
        <p:spPr>
          <a:xfrm>
            <a:off x="6096000" y="2507226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Ariba </a:t>
            </a:r>
            <a:r>
              <a:rPr lang="en-US" dirty="0" err="1"/>
              <a:t>Marium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5A4E7-A081-7664-EF16-9FCC27CF0E1A}"/>
              </a:ext>
            </a:extLst>
          </p:cNvPr>
          <p:cNvSpPr txBox="1"/>
          <p:nvPr/>
        </p:nvSpPr>
        <p:spPr>
          <a:xfrm>
            <a:off x="10182483" y="2485721"/>
            <a:ext cx="18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Sanjula</a:t>
            </a:r>
            <a:r>
              <a:rPr lang="en-US" dirty="0"/>
              <a:t> Singh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21C902-AD81-C135-8F36-962A76513F7B}"/>
              </a:ext>
            </a:extLst>
          </p:cNvPr>
          <p:cNvSpPr txBox="1"/>
          <p:nvPr/>
        </p:nvSpPr>
        <p:spPr>
          <a:xfrm>
            <a:off x="6489290" y="4900809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Sonal</a:t>
            </a:r>
            <a:r>
              <a:rPr lang="en-US" dirty="0"/>
              <a:t> Gupta</a:t>
            </a:r>
            <a:endParaRPr lang="en-DE" dirty="0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E4969DCC-E2BE-0B7D-B293-393021AE5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01" y="6246015"/>
            <a:ext cx="1370697" cy="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EF83193-6618-9E2F-A1C5-12A4251B370D}"/>
              </a:ext>
            </a:extLst>
          </p:cNvPr>
          <p:cNvSpPr/>
          <p:nvPr/>
        </p:nvSpPr>
        <p:spPr>
          <a:xfrm>
            <a:off x="1661652" y="2654710"/>
            <a:ext cx="8495071" cy="361827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endParaRPr lang="en-DE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Graphic 6" descr="Badge Question Mark with solid fill">
            <a:extLst>
              <a:ext uri="{FF2B5EF4-FFF2-40B4-BE49-F238E27FC236}">
                <a16:creationId xmlns:a16="http://schemas.microsoft.com/office/drawing/2014/main" id="{39F2F1C0-6EEC-7DF0-9D30-D34C877C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640" y="3927987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A54CF-7C49-C6FA-1112-241AD5B020E8}"/>
              </a:ext>
            </a:extLst>
          </p:cNvPr>
          <p:cNvSpPr/>
          <p:nvPr/>
        </p:nvSpPr>
        <p:spPr>
          <a:xfrm>
            <a:off x="658761" y="422787"/>
            <a:ext cx="11041626" cy="2054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/>
              <a:t>Thank You For Your Time And Patience…!</a:t>
            </a:r>
            <a:endParaRPr lang="en-DE" sz="4000" b="1" u="sng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E0ED44A-2DA9-3EE3-B9AE-7EE6AC5AD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01" y="6246015"/>
            <a:ext cx="1370697" cy="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AABE45F-0B40-2B11-CD7E-162F695CF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3" y="6316629"/>
            <a:ext cx="1370697" cy="573455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A2A0B2BC-C532-BDA0-72CA-373BC1181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10"/>
          <a:stretch/>
        </p:blipFill>
        <p:spPr>
          <a:xfrm>
            <a:off x="2149640" y="1092451"/>
            <a:ext cx="7467601" cy="405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788823-F1D2-219F-0538-9D9D404CAE14}"/>
              </a:ext>
            </a:extLst>
          </p:cNvPr>
          <p:cNvSpPr txBox="1"/>
          <p:nvPr/>
        </p:nvSpPr>
        <p:spPr>
          <a:xfrm>
            <a:off x="1196741" y="5152051"/>
            <a:ext cx="10635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billion pounds of paper waste is generated each year by hospitals.</a:t>
            </a:r>
            <a:endParaRPr lang="en-DE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58DE2-37E9-7719-87A5-A2CCBB85ACF2}"/>
              </a:ext>
            </a:extLst>
          </p:cNvPr>
          <p:cNvSpPr txBox="1"/>
          <p:nvPr/>
        </p:nvSpPr>
        <p:spPr>
          <a:xfrm>
            <a:off x="3322319" y="184510"/>
            <a:ext cx="595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What’s the problem?</a:t>
            </a:r>
            <a:endParaRPr lang="en-DE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6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5FF42C-909B-43EF-AB65-5B080A91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49F47-BB0B-E3F3-3B2E-BB56B445AA24}"/>
              </a:ext>
            </a:extLst>
          </p:cNvPr>
          <p:cNvSpPr txBox="1"/>
          <p:nvPr/>
        </p:nvSpPr>
        <p:spPr>
          <a:xfrm>
            <a:off x="682209" y="1391921"/>
            <a:ext cx="5021440" cy="187180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cap="all" spc="75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EA143-F6EA-491D-844A-458EAD224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5540" y="-853"/>
            <a:ext cx="6101231" cy="6857997"/>
          </a:xfrm>
          <a:prstGeom prst="rect">
            <a:avLst/>
          </a:prstGeom>
          <a:gradFill>
            <a:gsLst>
              <a:gs pos="0">
                <a:schemeClr val="accent5">
                  <a:alpha val="85000"/>
                </a:schemeClr>
              </a:gs>
              <a:gs pos="100000">
                <a:schemeClr val="accent2">
                  <a:lumMod val="60000"/>
                  <a:lumOff val="40000"/>
                  <a:alpha val="7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C82E28-55D3-4E1E-92EC-42F006348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425"/>
            <a:ext cx="4076695" cy="6857997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4">
                  <a:alpha val="66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99557A-D407-4861-B370-0726DD33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37120" y="153651"/>
            <a:ext cx="6408529" cy="61012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>
                  <a:alpha val="90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Timeline&#10;&#10;Description automatically generated with low confidence">
            <a:extLst>
              <a:ext uri="{FF2B5EF4-FFF2-40B4-BE49-F238E27FC236}">
                <a16:creationId xmlns:a16="http://schemas.microsoft.com/office/drawing/2014/main" id="{1A3E271C-0F0D-28A1-C576-7C67F97E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r="-1" b="49"/>
          <a:stretch/>
        </p:blipFill>
        <p:spPr>
          <a:xfrm>
            <a:off x="213359" y="245891"/>
            <a:ext cx="11765280" cy="649799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45CD466-A73D-645E-B5BB-0C4EF0B48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5" y="941701"/>
            <a:ext cx="3599229" cy="15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B414C1-C810-F733-8090-001530B6A9DB}"/>
              </a:ext>
            </a:extLst>
          </p:cNvPr>
          <p:cNvSpPr txBox="1"/>
          <p:nvPr/>
        </p:nvSpPr>
        <p:spPr>
          <a:xfrm>
            <a:off x="717909" y="591575"/>
            <a:ext cx="11340766" cy="80667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u="sng" cap="all" spc="7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Hospital Staff Module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5FD17F-E4CB-A9E4-9518-B8FEB4DD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3" y="6316629"/>
            <a:ext cx="1370697" cy="573455"/>
          </a:xfrm>
          <a:prstGeom prst="rect">
            <a:avLst/>
          </a:prstGeom>
        </p:spPr>
      </p:pic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4517B92C-DFB3-650A-0F4E-542949D52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934784"/>
              </p:ext>
            </p:extLst>
          </p:nvPr>
        </p:nvGraphicFramePr>
        <p:xfrm>
          <a:off x="717909" y="1398253"/>
          <a:ext cx="8632257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55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0A24048-0727-85C7-E2B4-ED9E2842C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" y="818146"/>
            <a:ext cx="4470458" cy="5590675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C402D7C-14CA-23A3-151E-1B6E55E2F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18146"/>
            <a:ext cx="4620702" cy="55906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4C82CA-C67D-B97F-EB07-75E4EC250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3" y="6316629"/>
            <a:ext cx="1370697" cy="573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5BAE7-2D1D-042C-5776-216019661CC0}"/>
              </a:ext>
            </a:extLst>
          </p:cNvPr>
          <p:cNvSpPr txBox="1"/>
          <p:nvPr/>
        </p:nvSpPr>
        <p:spPr>
          <a:xfrm>
            <a:off x="1884948" y="139914"/>
            <a:ext cx="375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Patient details</a:t>
            </a:r>
            <a:endParaRPr lang="en-DE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D7D3-7F13-F6A4-120F-32F1C2E67486}"/>
              </a:ext>
            </a:extLst>
          </p:cNvPr>
          <p:cNvSpPr txBox="1"/>
          <p:nvPr/>
        </p:nvSpPr>
        <p:spPr>
          <a:xfrm>
            <a:off x="7379368" y="139914"/>
            <a:ext cx="375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Appointment list</a:t>
            </a:r>
            <a:endParaRPr lang="en-DE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F288FE-C21C-A670-E23D-0701340873D2}"/>
              </a:ext>
            </a:extLst>
          </p:cNvPr>
          <p:cNvSpPr txBox="1">
            <a:spLocks/>
          </p:cNvSpPr>
          <p:nvPr/>
        </p:nvSpPr>
        <p:spPr>
          <a:xfrm>
            <a:off x="1567637" y="537410"/>
            <a:ext cx="6703421" cy="7899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spc="750">
                <a:solidFill>
                  <a:schemeClr val="accent5">
                    <a:lumMod val="75000"/>
                  </a:schemeClr>
                </a:solidFill>
              </a:rPr>
              <a:t>Doctor’s Module</a:t>
            </a:r>
            <a:endParaRPr lang="en-US" sz="4000" u="sng" spc="75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A13230-CEC8-9419-CCE1-D7EB2D05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3" y="6316629"/>
            <a:ext cx="1370697" cy="573455"/>
          </a:xfrm>
          <a:prstGeom prst="rect">
            <a:avLst/>
          </a:prstGeom>
        </p:spPr>
      </p:pic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1B8D2C3D-ED79-66EB-264B-E25028CF3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173981"/>
              </p:ext>
            </p:extLst>
          </p:nvPr>
        </p:nvGraphicFramePr>
        <p:xfrm>
          <a:off x="807416" y="1389079"/>
          <a:ext cx="9952927" cy="407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16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B0FB05-1FAD-B866-AC7B-F87606F3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83" y="858252"/>
            <a:ext cx="4129771" cy="5895474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A1F83B-147A-B0C0-B961-3E4EFE5B5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01" y="858253"/>
            <a:ext cx="4310978" cy="5895473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F26115-09FA-FD4A-9B90-34BC7A1B4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3" y="6316629"/>
            <a:ext cx="1370697" cy="573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A1D48-3561-84FA-4D66-19A8924206FC}"/>
              </a:ext>
            </a:extLst>
          </p:cNvPr>
          <p:cNvSpPr txBox="1"/>
          <p:nvPr/>
        </p:nvSpPr>
        <p:spPr>
          <a:xfrm>
            <a:off x="2377905" y="161684"/>
            <a:ext cx="3617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Patient details</a:t>
            </a:r>
            <a:endParaRPr lang="en-DE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0FCDD-5151-893B-8D82-B595E10389BD}"/>
              </a:ext>
            </a:extLst>
          </p:cNvPr>
          <p:cNvSpPr txBox="1"/>
          <p:nvPr/>
        </p:nvSpPr>
        <p:spPr>
          <a:xfrm>
            <a:off x="7283116" y="7796"/>
            <a:ext cx="2767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Prescription to update medication</a:t>
            </a:r>
            <a:endParaRPr lang="en-DE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1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E8B3-9658-4B16-B428-66DBF6BE7DE7}"/>
              </a:ext>
            </a:extLst>
          </p:cNvPr>
          <p:cNvSpPr txBox="1">
            <a:spLocks/>
          </p:cNvSpPr>
          <p:nvPr/>
        </p:nvSpPr>
        <p:spPr>
          <a:xfrm>
            <a:off x="446837" y="432070"/>
            <a:ext cx="10315072" cy="11163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spc="750" dirty="0">
                <a:solidFill>
                  <a:schemeClr val="accent1">
                    <a:lumMod val="75000"/>
                  </a:schemeClr>
                </a:solidFill>
              </a:rPr>
              <a:t>PATIENT’s Module</a:t>
            </a:r>
            <a:endParaRPr lang="en-US" sz="4000" spc="7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D3ABBE3-498A-A8E1-4558-6663C049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09" y="6349368"/>
            <a:ext cx="1369131" cy="572800"/>
          </a:xfrm>
          <a:prstGeom prst="rect">
            <a:avLst/>
          </a:prstGeom>
        </p:spPr>
      </p:pic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D4209B6C-7CDC-242F-5418-CF89042D9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670615"/>
              </p:ext>
            </p:extLst>
          </p:nvPr>
        </p:nvGraphicFramePr>
        <p:xfrm>
          <a:off x="446837" y="1548431"/>
          <a:ext cx="10315072" cy="5016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42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3FAC4F-0510-1114-DB82-7C80CBA2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11" y="226727"/>
            <a:ext cx="3727152" cy="6192718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AB53574-6F43-2519-9BDC-BA90FB0A7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81" y="331001"/>
            <a:ext cx="3806330" cy="6111858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66AAA7-E60F-E68D-3035-2F49EEAEA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909" y="6349368"/>
            <a:ext cx="1369131" cy="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Nova</vt:lpstr>
      <vt:lpstr>Segoe UI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Aiman Alam</dc:creator>
  <cp:lastModifiedBy>Aiman Alam</cp:lastModifiedBy>
  <cp:revision>10</cp:revision>
  <dcterms:created xsi:type="dcterms:W3CDTF">2022-11-21T22:43:19Z</dcterms:created>
  <dcterms:modified xsi:type="dcterms:W3CDTF">2022-11-26T12:01:08Z</dcterms:modified>
</cp:coreProperties>
</file>