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Oswald" charset="1" panose="00000500000000000000"/>
      <p:regular r:id="rId14"/>
    </p:embeddedFont>
    <p:embeddedFont>
      <p:font typeface="Poppins" charset="1" panose="00000500000000000000"/>
      <p:regular r:id="rId15"/>
    </p:embeddedFont>
    <p:embeddedFont>
      <p:font typeface="Rubik Medium" charset="1" panose="00000600000000000000"/>
      <p:regular r:id="rId16"/>
    </p:embeddedFont>
    <p:embeddedFont>
      <p:font typeface="Rubik Bold" charset="1" panose="00000800000000000000"/>
      <p:regular r:id="rId17"/>
    </p:embeddedFont>
    <p:embeddedFont>
      <p:font typeface="Alice's Cake Shop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381429"/>
            <a:ext cx="10623839" cy="2533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40"/>
              </a:lnSpc>
            </a:pPr>
            <a:r>
              <a:rPr lang="en-US" sz="8367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Library Management System Documentation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802681" y="199212"/>
            <a:ext cx="10913239" cy="10814027"/>
          </a:xfrm>
          <a:custGeom>
            <a:avLst/>
            <a:gdLst/>
            <a:ahLst/>
            <a:cxnLst/>
            <a:rect r="r" b="b" t="t" l="l"/>
            <a:pathLst>
              <a:path h="10814027" w="10913239">
                <a:moveTo>
                  <a:pt x="0" y="0"/>
                </a:moveTo>
                <a:lnTo>
                  <a:pt x="10913238" y="0"/>
                </a:lnTo>
                <a:lnTo>
                  <a:pt x="10913238" y="10814027"/>
                </a:lnTo>
                <a:lnTo>
                  <a:pt x="0" y="108140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028700"/>
            <a:ext cx="1602317" cy="1287680"/>
          </a:xfrm>
          <a:custGeom>
            <a:avLst/>
            <a:gdLst/>
            <a:ahLst/>
            <a:cxnLst/>
            <a:rect r="r" b="b" t="t" l="l"/>
            <a:pathLst>
              <a:path h="1287680" w="1602317">
                <a:moveTo>
                  <a:pt x="0" y="0"/>
                </a:moveTo>
                <a:lnTo>
                  <a:pt x="1602317" y="0"/>
                </a:lnTo>
                <a:lnTo>
                  <a:pt x="1602317" y="1287680"/>
                </a:lnTo>
                <a:lnTo>
                  <a:pt x="0" y="12876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8372277"/>
            <a:ext cx="9751135" cy="886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25"/>
              </a:lnSpc>
            </a:pPr>
            <a:r>
              <a:rPr lang="en-US" sz="1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Date: December 10, 2024.</a:t>
            </a:r>
          </a:p>
          <a:p>
            <a:pPr algn="l">
              <a:lnSpc>
                <a:spcPts val="2325"/>
              </a:lnSpc>
            </a:pPr>
            <a:r>
              <a:rPr lang="en-US" sz="1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Prepared by:Abd Alsalam Allawlbi  </a:t>
            </a:r>
          </a:p>
          <a:p>
            <a:pPr algn="l">
              <a:lnSpc>
                <a:spcPts val="2325"/>
              </a:lnSpc>
            </a:pPr>
            <a:r>
              <a:rPr lang="en-US" sz="1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Supervised By: Dr. Khari Armih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051930" y="962616"/>
            <a:ext cx="2328179" cy="1191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831"/>
              </a:lnSpc>
            </a:pPr>
            <a:r>
              <a:rPr lang="en-US" b="true" sz="6342">
                <a:solidFill>
                  <a:srgbClr val="668C83"/>
                </a:solidFill>
                <a:latin typeface="Rubik Medium"/>
                <a:ea typeface="Rubik Medium"/>
                <a:cs typeface="Rubik Medium"/>
                <a:sym typeface="Rubik Medium"/>
              </a:rPr>
              <a:t>ZCCT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38071" y="6370422"/>
            <a:ext cx="8394032" cy="4544838"/>
          </a:xfrm>
          <a:custGeom>
            <a:avLst/>
            <a:gdLst/>
            <a:ahLst/>
            <a:cxnLst/>
            <a:rect r="r" b="b" t="t" l="l"/>
            <a:pathLst>
              <a:path h="4544838" w="8394032">
                <a:moveTo>
                  <a:pt x="0" y="0"/>
                </a:moveTo>
                <a:lnTo>
                  <a:pt x="8394032" y="0"/>
                </a:lnTo>
                <a:lnTo>
                  <a:pt x="8394032" y="4544838"/>
                </a:lnTo>
                <a:lnTo>
                  <a:pt x="0" y="45448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15523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10255" y="571500"/>
            <a:ext cx="16230600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99"/>
              </a:lnSpc>
            </a:pPr>
            <a:r>
              <a:rPr lang="en-US" b="true" sz="5999" u="sng">
                <a:solidFill>
                  <a:srgbClr val="0D3330"/>
                </a:solidFill>
                <a:latin typeface="Rubik Bold"/>
                <a:ea typeface="Rubik Bold"/>
                <a:cs typeface="Rubik Bold"/>
                <a:sym typeface="Rubik Bold"/>
              </a:rPr>
              <a:t>Overview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10255" y="1577598"/>
            <a:ext cx="13909387" cy="5010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69"/>
              </a:lnSpc>
            </a:pPr>
          </a:p>
          <a:p>
            <a:pPr algn="l">
              <a:lnSpc>
                <a:spcPts val="5669"/>
              </a:lnSpc>
            </a:pPr>
            <a:r>
              <a:rPr lang="en-US" sz="3779">
                <a:solidFill>
                  <a:srgbClr val="07111E"/>
                </a:solidFill>
                <a:latin typeface="Poppins"/>
                <a:ea typeface="Poppins"/>
                <a:cs typeface="Poppins"/>
                <a:sym typeface="Poppins"/>
              </a:rPr>
              <a:t>The Library Management System is a Java-based application designed to manage books and their availability in a library. Users can add, remove, find, borrow, and return books using various commands. The system also provides a way to list all available books.</a:t>
            </a:r>
          </a:p>
          <a:p>
            <a:pPr algn="l">
              <a:lnSpc>
                <a:spcPts val="566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36871" y="1656974"/>
            <a:ext cx="864173" cy="864173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68C8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36871" y="3089622"/>
            <a:ext cx="864173" cy="864173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68C83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36871" y="5954919"/>
            <a:ext cx="864173" cy="864173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68C83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236871" y="4522271"/>
            <a:ext cx="864173" cy="864173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68C83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236871" y="7387567"/>
            <a:ext cx="864173" cy="864173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68C83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2398615" y="1552261"/>
            <a:ext cx="13908220" cy="164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03"/>
              </a:lnSpc>
            </a:pPr>
            <a:r>
              <a:rPr lang="en-US" sz="5086">
                <a:solidFill>
                  <a:srgbClr val="000000"/>
                </a:solidFill>
                <a:latin typeface="Alice's Cake Shop"/>
                <a:ea typeface="Alice's Cake Shop"/>
                <a:cs typeface="Alice's Cake Shop"/>
                <a:sym typeface="Alice's Cake Shop"/>
              </a:rPr>
              <a:t>ADD NEW BOOKS OR UPDATE THE QUANTITY OF EXISTING ONES.</a:t>
            </a:r>
          </a:p>
          <a:p>
            <a:pPr algn="l" marL="0" indent="0" lvl="0">
              <a:lnSpc>
                <a:spcPts val="6103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363804" y="1689239"/>
            <a:ext cx="610307" cy="713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8"/>
              </a:lnSpc>
            </a:pPr>
            <a:r>
              <a:rPr lang="en-US" b="true" sz="4141" spc="23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661374" y="3081159"/>
            <a:ext cx="12596628" cy="1647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08"/>
              </a:lnSpc>
              <a:spcBef>
                <a:spcPct val="0"/>
              </a:spcBef>
            </a:pPr>
            <a:r>
              <a:rPr lang="en-US" sz="5090">
                <a:solidFill>
                  <a:srgbClr val="000000"/>
                </a:solidFill>
                <a:latin typeface="Alice's Cake Shop"/>
                <a:ea typeface="Alice's Cake Shop"/>
                <a:cs typeface="Alice's Cake Shop"/>
                <a:sym typeface="Alice's Cake Shop"/>
              </a:rPr>
              <a:t>REMOVE BOOKS FROM THE LIBRARY.</a:t>
            </a:r>
          </a:p>
          <a:p>
            <a:pPr algn="l" marL="0" indent="0" lvl="0">
              <a:lnSpc>
                <a:spcPts val="6108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363804" y="3121888"/>
            <a:ext cx="610307" cy="713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798"/>
              </a:lnSpc>
            </a:pPr>
            <a:r>
              <a:rPr lang="en-US" b="true" sz="4141" spc="231" u="non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661374" y="5741036"/>
            <a:ext cx="13645461" cy="1171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60"/>
              </a:lnSpc>
              <a:spcBef>
                <a:spcPct val="0"/>
              </a:spcBef>
            </a:pPr>
            <a:r>
              <a:rPr lang="en-US" sz="6800">
                <a:solidFill>
                  <a:srgbClr val="000000"/>
                </a:solidFill>
                <a:latin typeface="Alice's Cake Shop"/>
                <a:ea typeface="Alice's Cake Shop"/>
                <a:cs typeface="Alice's Cake Shop"/>
                <a:sym typeface="Alice's Cake Shop"/>
              </a:rPr>
              <a:t>Borrow and return books while maintaining stock levels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63804" y="5987185"/>
            <a:ext cx="610307" cy="713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798"/>
              </a:lnSpc>
            </a:pPr>
            <a:r>
              <a:rPr lang="en-US" b="true" sz="4141" spc="231" u="non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661374" y="4297132"/>
            <a:ext cx="11442750" cy="1171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60"/>
              </a:lnSpc>
              <a:spcBef>
                <a:spcPct val="0"/>
              </a:spcBef>
            </a:pPr>
            <a:r>
              <a:rPr lang="en-US" sz="6800">
                <a:solidFill>
                  <a:srgbClr val="000000"/>
                </a:solidFill>
                <a:latin typeface="Alice's Cake Shop"/>
                <a:ea typeface="Alice's Cake Shop"/>
                <a:cs typeface="Alice's Cake Shop"/>
                <a:sym typeface="Alice's Cake Shop"/>
              </a:rPr>
              <a:t>SEARCH FOR BOOKS BY ALL FIELDS.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63804" y="4554536"/>
            <a:ext cx="610307" cy="713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798"/>
              </a:lnSpc>
            </a:pPr>
            <a:r>
              <a:rPr lang="en-US" b="true" sz="4141" spc="231" u="non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661374" y="7263742"/>
            <a:ext cx="15834755" cy="1047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319"/>
              </a:lnSpc>
              <a:spcBef>
                <a:spcPct val="0"/>
              </a:spcBef>
            </a:pPr>
            <a:r>
              <a:rPr lang="en-US" sz="6099">
                <a:solidFill>
                  <a:srgbClr val="000000"/>
                </a:solidFill>
                <a:latin typeface="Alice's Cake Shop"/>
                <a:ea typeface="Alice's Cake Shop"/>
                <a:cs typeface="Alice's Cake Shop"/>
                <a:sym typeface="Alice's Cake Shop"/>
              </a:rPr>
              <a:t>LIST ALL BOOKS WITH DETAILS.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63804" y="7419816"/>
            <a:ext cx="610307" cy="713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798"/>
              </a:lnSpc>
            </a:pPr>
            <a:r>
              <a:rPr lang="en-US" b="true" sz="4141" spc="23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5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-6506169">
            <a:off x="12126565" y="1466937"/>
            <a:ext cx="9186143" cy="4973716"/>
          </a:xfrm>
          <a:custGeom>
            <a:avLst/>
            <a:gdLst/>
            <a:ahLst/>
            <a:cxnLst/>
            <a:rect r="r" b="b" t="t" l="l"/>
            <a:pathLst>
              <a:path h="4973716" w="9186143">
                <a:moveTo>
                  <a:pt x="0" y="0"/>
                </a:moveTo>
                <a:lnTo>
                  <a:pt x="9186144" y="0"/>
                </a:lnTo>
                <a:lnTo>
                  <a:pt x="9186144" y="4973715"/>
                </a:lnTo>
                <a:lnTo>
                  <a:pt x="0" y="4973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15523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440348" y="34537"/>
            <a:ext cx="6950527" cy="1622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316"/>
              </a:lnSpc>
              <a:spcBef>
                <a:spcPct val="0"/>
              </a:spcBef>
            </a:pPr>
            <a:r>
              <a:rPr lang="en-US" sz="9430">
                <a:solidFill>
                  <a:srgbClr val="000000"/>
                </a:solidFill>
                <a:latin typeface="Alice's Cake Shop"/>
                <a:ea typeface="Alice's Cake Shop"/>
                <a:cs typeface="Alice's Cake Shop"/>
                <a:sym typeface="Alice's Cake Shop"/>
              </a:rPr>
              <a:t>   Features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236871" y="8816317"/>
            <a:ext cx="864173" cy="864173"/>
            <a:chOff x="0" y="0"/>
            <a:chExt cx="6350000" cy="635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68C83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2542006" y="8829516"/>
            <a:ext cx="16073491" cy="1675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21"/>
              </a:lnSpc>
            </a:pPr>
            <a:r>
              <a:rPr lang="en-US" sz="5184">
                <a:solidFill>
                  <a:srgbClr val="000000"/>
                </a:solidFill>
                <a:latin typeface="Alice's Cake Shop"/>
                <a:ea typeface="Alice's Cake Shop"/>
                <a:cs typeface="Alice's Cake Shop"/>
                <a:sym typeface="Alice's Cake Shop"/>
              </a:rPr>
              <a:t>INTERACTIVE COMMAND-LINE INTERFACE WITH HELP FUNCTIONALITY.</a:t>
            </a:r>
          </a:p>
          <a:p>
            <a:pPr algn="l" marL="0" indent="0" lvl="0">
              <a:lnSpc>
                <a:spcPts val="6221"/>
              </a:lnSpc>
              <a:spcBef>
                <a:spcPct val="0"/>
              </a:spcBef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1363804" y="8848566"/>
            <a:ext cx="610307" cy="713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798"/>
              </a:lnSpc>
            </a:pPr>
            <a:r>
              <a:rPr lang="en-US" b="true" sz="4141" spc="23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6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134524" y="1444749"/>
            <a:ext cx="23317420" cy="6969237"/>
          </a:xfrm>
          <a:custGeom>
            <a:avLst/>
            <a:gdLst/>
            <a:ahLst/>
            <a:cxnLst/>
            <a:rect r="r" b="b" t="t" l="l"/>
            <a:pathLst>
              <a:path h="6969237" w="23317420">
                <a:moveTo>
                  <a:pt x="0" y="0"/>
                </a:moveTo>
                <a:lnTo>
                  <a:pt x="23317420" y="0"/>
                </a:lnTo>
                <a:lnTo>
                  <a:pt x="23317420" y="6969236"/>
                </a:lnTo>
                <a:lnTo>
                  <a:pt x="0" y="69692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98" t="-12012" r="0" b="-6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78881" y="406297"/>
            <a:ext cx="16230600" cy="809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9"/>
              </a:lnSpc>
            </a:pPr>
            <a:r>
              <a:rPr lang="en-US" b="true" sz="5299" u="sng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            The Class Diagram           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46353" y="115574"/>
            <a:ext cx="11507623" cy="9775603"/>
          </a:xfrm>
          <a:custGeom>
            <a:avLst/>
            <a:gdLst/>
            <a:ahLst/>
            <a:cxnLst/>
            <a:rect r="r" b="b" t="t" l="l"/>
            <a:pathLst>
              <a:path h="9775603" w="11507623">
                <a:moveTo>
                  <a:pt x="0" y="0"/>
                </a:moveTo>
                <a:lnTo>
                  <a:pt x="11507623" y="0"/>
                </a:lnTo>
                <a:lnTo>
                  <a:pt x="11507623" y="9775602"/>
                </a:lnTo>
                <a:lnTo>
                  <a:pt x="0" y="97756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94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4354" y="-9525"/>
            <a:ext cx="16230600" cy="809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9"/>
              </a:lnSpc>
            </a:pPr>
            <a:r>
              <a:rPr lang="en-US" b="true" sz="5299" u="sng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The Use Case Diagram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69491" y="0"/>
            <a:ext cx="9422438" cy="10554666"/>
          </a:xfrm>
          <a:custGeom>
            <a:avLst/>
            <a:gdLst/>
            <a:ahLst/>
            <a:cxnLst/>
            <a:rect r="r" b="b" t="t" l="l"/>
            <a:pathLst>
              <a:path h="10554666" w="9422438">
                <a:moveTo>
                  <a:pt x="0" y="0"/>
                </a:moveTo>
                <a:lnTo>
                  <a:pt x="9422438" y="0"/>
                </a:lnTo>
                <a:lnTo>
                  <a:pt x="9422438" y="10554666"/>
                </a:lnTo>
                <a:lnTo>
                  <a:pt x="0" y="10554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05369" y="219075"/>
            <a:ext cx="16230600" cy="809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9"/>
              </a:lnSpc>
            </a:pPr>
            <a:r>
              <a:rPr lang="en-US" b="true" sz="5299" u="sng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     General Help    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08517" y="1828698"/>
            <a:ext cx="14595393" cy="6694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8"/>
              </a:lnSpc>
            </a:pPr>
          </a:p>
          <a:p>
            <a:pPr algn="l" marL="690720" indent="-345360" lvl="1">
              <a:lnSpc>
                <a:spcPts val="4798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Type help to display a list of available commands.</a:t>
            </a:r>
          </a:p>
          <a:p>
            <a:pPr algn="l">
              <a:lnSpc>
                <a:spcPts val="4798"/>
              </a:lnSpc>
            </a:pPr>
          </a:p>
          <a:p>
            <a:pPr algn="l" marL="690720" indent="-345360" lvl="1">
              <a:lnSpc>
                <a:spcPts val="4798"/>
              </a:lnSpc>
              <a:buAutoNum type="arabicPeriod" startAt="1"/>
            </a:pPr>
            <a:r>
              <a:rPr lang="en-US" sz="3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Add a Book</a:t>
            </a:r>
          </a:p>
          <a:p>
            <a:pPr algn="l">
              <a:lnSpc>
                <a:spcPts val="3659"/>
              </a:lnSpc>
            </a:pPr>
            <a:r>
              <a:rPr lang="en-US" sz="285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Command: add &lt;title&gt; &lt;category&gt; &lt;author&gt; &lt;email&gt; &lt;quantity&gt;</a:t>
            </a:r>
          </a:p>
          <a:p>
            <a:pPr algn="l">
              <a:lnSpc>
                <a:spcPts val="3659"/>
              </a:lnSpc>
            </a:pPr>
            <a:r>
              <a:rPr lang="en-US" sz="285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Adds a new book to the library or updates the quantity if the book already exists.</a:t>
            </a:r>
          </a:p>
          <a:p>
            <a:pPr algn="l">
              <a:lnSpc>
                <a:spcPts val="3659"/>
              </a:lnSpc>
            </a:pPr>
            <a:r>
              <a:rPr lang="en-US" sz="285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Example: add JavaProgramming Technical JohnDoe john.doe@example.com 10</a:t>
            </a:r>
          </a:p>
          <a:p>
            <a:pPr algn="l">
              <a:lnSpc>
                <a:spcPts val="3659"/>
              </a:lnSpc>
            </a:pPr>
          </a:p>
          <a:p>
            <a:pPr algn="l">
              <a:lnSpc>
                <a:spcPts val="3659"/>
              </a:lnSpc>
            </a:pPr>
            <a:r>
              <a:rPr lang="en-US" sz="285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2. </a:t>
            </a:r>
            <a:r>
              <a:rPr lang="en-US" sz="285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Remove a Book</a:t>
            </a:r>
          </a:p>
          <a:p>
            <a:pPr algn="l">
              <a:lnSpc>
                <a:spcPts val="3659"/>
              </a:lnSpc>
            </a:pPr>
            <a:r>
              <a:rPr lang="en-US" sz="285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Command: remove &lt;title&gt; &lt;author&gt;</a:t>
            </a:r>
          </a:p>
          <a:p>
            <a:pPr algn="l">
              <a:lnSpc>
                <a:spcPts val="3659"/>
              </a:lnSpc>
            </a:pPr>
            <a:r>
              <a:rPr lang="en-US" sz="285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Description: Removes a book from the library.</a:t>
            </a:r>
          </a:p>
          <a:p>
            <a:pPr algn="l">
              <a:lnSpc>
                <a:spcPts val="3659"/>
              </a:lnSpc>
            </a:pPr>
            <a:r>
              <a:rPr lang="en-US" sz="285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Example: remove JavaProgramming JohnDoe</a:t>
            </a:r>
          </a:p>
          <a:p>
            <a:pPr algn="l">
              <a:lnSpc>
                <a:spcPts val="4095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576781" y="-284844"/>
            <a:ext cx="9422438" cy="10554666"/>
          </a:xfrm>
          <a:custGeom>
            <a:avLst/>
            <a:gdLst/>
            <a:ahLst/>
            <a:cxnLst/>
            <a:rect r="r" b="b" t="t" l="l"/>
            <a:pathLst>
              <a:path h="10554666" w="9422438">
                <a:moveTo>
                  <a:pt x="0" y="0"/>
                </a:moveTo>
                <a:lnTo>
                  <a:pt x="9422438" y="0"/>
                </a:lnTo>
                <a:lnTo>
                  <a:pt x="9422438" y="10554666"/>
                </a:lnTo>
                <a:lnTo>
                  <a:pt x="0" y="10554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6876" y="2776359"/>
            <a:ext cx="13494304" cy="5224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31"/>
              </a:lnSpc>
            </a:pPr>
            <a:r>
              <a:rPr lang="en-US" sz="348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3. Find a Book</a:t>
            </a:r>
          </a:p>
          <a:p>
            <a:pPr algn="l">
              <a:lnSpc>
                <a:spcPts val="5231"/>
              </a:lnSpc>
            </a:pPr>
            <a:r>
              <a:rPr lang="en-US" sz="348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Command: find &lt;title&gt;</a:t>
            </a:r>
          </a:p>
          <a:p>
            <a:pPr algn="l">
              <a:lnSpc>
                <a:spcPts val="5231"/>
              </a:lnSpc>
            </a:pPr>
            <a:r>
              <a:rPr lang="en-US" sz="348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Description: Searches for a book by title.</a:t>
            </a:r>
          </a:p>
          <a:p>
            <a:pPr algn="l">
              <a:lnSpc>
                <a:spcPts val="5231"/>
              </a:lnSpc>
            </a:pPr>
            <a:r>
              <a:rPr lang="en-US" sz="348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Example: find JavaProgramming</a:t>
            </a:r>
          </a:p>
          <a:p>
            <a:pPr algn="l">
              <a:lnSpc>
                <a:spcPts val="5231"/>
              </a:lnSpc>
            </a:pPr>
            <a:r>
              <a:rPr lang="en-US" sz="348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4. </a:t>
            </a:r>
            <a:r>
              <a:rPr lang="en-US" sz="348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Borrow a Book</a:t>
            </a:r>
          </a:p>
          <a:p>
            <a:pPr algn="l">
              <a:lnSpc>
                <a:spcPts val="5231"/>
              </a:lnSpc>
            </a:pPr>
            <a:r>
              <a:rPr lang="en-US" sz="348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Command: borrow &lt;title&gt; &lt;author&gt;</a:t>
            </a:r>
          </a:p>
          <a:p>
            <a:pPr algn="l">
              <a:lnSpc>
                <a:spcPts val="5231"/>
              </a:lnSpc>
            </a:pPr>
            <a:r>
              <a:rPr lang="en-US" sz="348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Description: Decreases the available quantity of a book by 1.</a:t>
            </a:r>
          </a:p>
          <a:p>
            <a:pPr algn="l">
              <a:lnSpc>
                <a:spcPts val="5231"/>
              </a:lnSpc>
            </a:pPr>
            <a:r>
              <a:rPr lang="en-US" sz="348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Example: b</a:t>
            </a:r>
            <a:r>
              <a:rPr lang="en-US" sz="348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orrow JavaProgramming JohnDoe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05369" y="219075"/>
            <a:ext cx="16230600" cy="809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9"/>
              </a:lnSpc>
            </a:pPr>
            <a:r>
              <a:rPr lang="en-US" b="true" sz="5299" u="sng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     General Help    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092215" y="0"/>
            <a:ext cx="9422438" cy="10554666"/>
          </a:xfrm>
          <a:custGeom>
            <a:avLst/>
            <a:gdLst/>
            <a:ahLst/>
            <a:cxnLst/>
            <a:rect r="r" b="b" t="t" l="l"/>
            <a:pathLst>
              <a:path h="10554666" w="9422438">
                <a:moveTo>
                  <a:pt x="0" y="0"/>
                </a:moveTo>
                <a:lnTo>
                  <a:pt x="9422438" y="0"/>
                </a:lnTo>
                <a:lnTo>
                  <a:pt x="9422438" y="10554666"/>
                </a:lnTo>
                <a:lnTo>
                  <a:pt x="0" y="10554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5628" y="1625614"/>
            <a:ext cx="15341185" cy="7886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34"/>
              </a:lnSpc>
            </a:pPr>
            <a:r>
              <a:rPr lang="en-US" sz="348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5. Return a Book</a:t>
            </a:r>
          </a:p>
          <a:p>
            <a:pPr algn="l">
              <a:lnSpc>
                <a:spcPts val="5234"/>
              </a:lnSpc>
            </a:pPr>
            <a:r>
              <a:rPr lang="en-US" sz="348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Command: return &lt;title&gt; &lt;author&gt;</a:t>
            </a:r>
          </a:p>
          <a:p>
            <a:pPr algn="l">
              <a:lnSpc>
                <a:spcPts val="5234"/>
              </a:lnSpc>
            </a:pPr>
            <a:r>
              <a:rPr lang="en-US" sz="348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Description: Increases the available quantity of a book by 1, if it hasn't exceeded the maximum stock.</a:t>
            </a:r>
          </a:p>
          <a:p>
            <a:pPr algn="l">
              <a:lnSpc>
                <a:spcPts val="5234"/>
              </a:lnSpc>
            </a:pPr>
            <a:r>
              <a:rPr lang="en-US" sz="348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Example: return JavaProgramming JohnDoe</a:t>
            </a:r>
          </a:p>
          <a:p>
            <a:pPr algn="l">
              <a:lnSpc>
                <a:spcPts val="5234"/>
              </a:lnSpc>
            </a:pPr>
            <a:r>
              <a:rPr lang="en-US" sz="348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6. List All Books</a:t>
            </a:r>
          </a:p>
          <a:p>
            <a:pPr algn="l">
              <a:lnSpc>
                <a:spcPts val="5234"/>
              </a:lnSpc>
            </a:pPr>
            <a:r>
              <a:rPr lang="en-US" sz="348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Command: list all</a:t>
            </a:r>
          </a:p>
          <a:p>
            <a:pPr algn="l">
              <a:lnSpc>
                <a:spcPts val="5234"/>
              </a:lnSpc>
            </a:pPr>
            <a:r>
              <a:rPr lang="en-US" sz="348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Description: Lists all books in the library with their details.</a:t>
            </a:r>
          </a:p>
          <a:p>
            <a:pPr algn="l">
              <a:lnSpc>
                <a:spcPts val="5234"/>
              </a:lnSpc>
            </a:pPr>
            <a:r>
              <a:rPr lang="en-US" sz="348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7. Exit the System</a:t>
            </a:r>
          </a:p>
          <a:p>
            <a:pPr algn="l">
              <a:lnSpc>
                <a:spcPts val="5234"/>
              </a:lnSpc>
            </a:pPr>
            <a:r>
              <a:rPr lang="en-US" sz="348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Command: exit</a:t>
            </a:r>
          </a:p>
          <a:p>
            <a:pPr algn="l">
              <a:lnSpc>
                <a:spcPts val="5234"/>
              </a:lnSpc>
            </a:pPr>
            <a:r>
              <a:rPr lang="en-US" sz="348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Description: Exits the application.</a:t>
            </a:r>
          </a:p>
          <a:p>
            <a:pPr algn="l">
              <a:lnSpc>
                <a:spcPts val="5234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805369" y="219075"/>
            <a:ext cx="16230600" cy="809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9"/>
              </a:lnSpc>
            </a:pPr>
            <a:r>
              <a:rPr lang="en-US" b="true" sz="5299" u="sng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     General Help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DAGYvpUkEmY</dc:identifier>
  <dcterms:modified xsi:type="dcterms:W3CDTF">2011-08-01T06:04:30Z</dcterms:modified>
  <cp:revision>1</cp:revision>
  <dc:title>Library Management System Documentation</dc:title>
</cp:coreProperties>
</file>