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B2D60-B676-4170-B97D-02AF87A2B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59E8DB-18AE-4F25-A9AB-71FDC53F3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AFE89-BEDF-4E48-A0A4-CFEC694F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DFB23-3A75-46AA-9CE4-5AD24214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7968E8-851C-424E-AC64-B332D619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79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A244A-9418-4A87-A0AD-261EBBF9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30E3C-3ED9-4E1A-8C18-A1D341474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ADC14-4BE2-41A9-BB49-14B8D046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04440-7297-4AE7-8F53-1BD5C04E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3AB8B-BBE6-4F5F-A0E8-244F495C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1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B57C9A-FAEE-46B8-98B0-E7BAA3CBE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58C063-2C43-417B-B454-105504C9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3AC23A-3FD0-48F0-937B-E2DB06A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34371-FF21-4A14-A37F-3974B17F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32962B-5F16-4085-8280-CDFA7FEC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1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9BB32-6FFF-4FEE-8FDE-5D052A17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4D930-A613-48DF-A118-C89931CA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4DC06A-B99F-4F39-B43B-26B4B324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D6958-A37C-4910-B3E1-40120A0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91CBE-53E8-4E9B-837E-C95E29B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6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DA898-F1CE-4BA1-997A-8F96EA65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A6BA3-7996-469A-92FB-3DCFFF3E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5121F-8CAD-4E63-A4B1-8BA58AA0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2D3346-130E-4139-94BF-F35100D9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5ACC1-C699-435E-A8B1-5AFC7CE2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3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9108B-D858-463F-8E4A-740DF6E2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C431A-4DDA-48C0-BF28-68C626890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3A425C-9682-438D-9D06-28C089768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E8C78F-84D7-4A36-9FFE-E4C3112C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AE8262-B4E5-4275-9F03-69FDABF7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686AC-A5C8-4F1D-B8E4-5B51D4E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5AD2-F532-44C7-954D-1F369B33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3AD2A2-2E41-4E14-9D20-3B9A9373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879F60-3FED-45D1-8EA5-09E840E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F8FF0-A806-420A-8E67-C88C9AE24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AD0148-16C3-42D2-AACD-91736AB46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4014B5-D980-40EB-949D-3B8A3AAE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A3305D-58F7-4073-A125-33CC9297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F109B-83C9-485C-A3E5-895BD4C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40E8-CD2A-4A28-8A3F-2E25295E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7AF858-D2B0-48CA-8757-9E8C0110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C58034-F418-4A67-8B17-7718D04A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1D602-C5AE-4129-84FB-02C9A4E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45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8FAECC-E8D4-4B20-B3C2-DA444BE3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1F50EC-21BE-4DB5-A687-A48814F2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7B6E8F-FA5E-4A4C-8485-B22B3717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6706-506F-4536-BD24-C70DA593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A0932-053C-4CA1-95B9-96DD9D46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3C7D1C-2E24-44C4-8A37-A206CDC4E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98F90E-FECC-423A-8845-0568A548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935946-3242-4369-BDEE-D016DAD5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AF5943-5711-4BCC-9E19-E23AD913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D80E8-5291-4EA9-AE2B-4248AB28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355E76-8BC3-4C4A-973B-983061991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4E3701-C4E8-41CE-B136-86115DBE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40813C-DC00-405D-9148-2C0F8153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2D81AD-04C2-4D0A-87D4-FECCBEC1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141DFE-2ADC-446A-8EA0-31C3037F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AAC20-AB97-4D14-B829-E9C351C0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5B67DC-642F-4E87-8B45-5F06FE4E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E7FD7-B9BE-4097-A3CF-F55AF4A9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2554-1871-43C3-A7A7-41DC2CFEC1CF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A870C6-64DC-4514-BE5D-328536CBB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F25B41-6A99-47D6-88A7-4906BA87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A18C-5368-4D04-A5A5-1D769FF6B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F76B1-4512-4129-A351-A78AA25F7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1800"/>
              </a:lnSpc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КУРСОВОЙ ПРОЕКТ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4A2AE-481A-4F35-8896-29EF706B5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3190558"/>
            <a:ext cx="9144000" cy="1655762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игрового приложения </a:t>
            </a:r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</a:rPr>
              <a:t>«Змейка»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Е.Н. Дашкевич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5926420-C168-2FED-824B-09A99C6240D9}"/>
              </a:ext>
            </a:extLst>
          </p:cNvPr>
          <p:cNvSpPr/>
          <p:nvPr/>
        </p:nvSpPr>
        <p:spPr>
          <a:xfrm>
            <a:off x="0" y="0"/>
            <a:ext cx="12192000" cy="17647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D2EE86-5F27-60DA-6ECC-A3105D912DA7}"/>
              </a:ext>
            </a:extLst>
          </p:cNvPr>
          <p:cNvSpPr/>
          <p:nvPr/>
        </p:nvSpPr>
        <p:spPr>
          <a:xfrm>
            <a:off x="0" y="5093208"/>
            <a:ext cx="12192000" cy="17647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51CBCCA-862A-2224-4700-57CE9772996D}"/>
              </a:ext>
            </a:extLst>
          </p:cNvPr>
          <p:cNvSpPr/>
          <p:nvPr/>
        </p:nvSpPr>
        <p:spPr>
          <a:xfrm>
            <a:off x="0" y="0"/>
            <a:ext cx="12192000" cy="17647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50A38-D684-4D86-8987-AE8A1E36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6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42A37-B8D1-45F7-8394-A90D8B89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6"/>
            <a:ext cx="11049000" cy="4351338"/>
          </a:xfrm>
        </p:spPr>
        <p:txBody>
          <a:bodyPr>
            <a:normAutofit/>
          </a:bodyPr>
          <a:lstStyle/>
          <a:p>
            <a:pPr marL="0" indent="54000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курсовое проектирование была поставлена задача, разработать программу на тему: игровое приложение «Змейка».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54000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курсового проекта заключается в создании классической игры «Змейка», которая позволит пользователям наслаждаться простым и увлекательным игровым процессом. </a:t>
            </a:r>
          </a:p>
          <a:p>
            <a:pPr marL="0" indent="54000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Создаваемая программа будет рассчитана на любого рода пользователей. Применить данную программу смогут не только люди, знакомые с данной игрой, но и просто люди, заинтересовавшиеся в данной теме.</a:t>
            </a:r>
          </a:p>
          <a:p>
            <a:pPr marL="0" indent="0">
              <a:buNone/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75C86F-CE53-143C-BFC7-ECAA2C637025}"/>
              </a:ext>
            </a:extLst>
          </p:cNvPr>
          <p:cNvSpPr/>
          <p:nvPr/>
        </p:nvSpPr>
        <p:spPr>
          <a:xfrm>
            <a:off x="0" y="5093208"/>
            <a:ext cx="12192000" cy="17647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11738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4162A4-19C0-0871-72D5-46EBED3C3D18}"/>
              </a:ext>
            </a:extLst>
          </p:cNvPr>
          <p:cNvSpPr/>
          <p:nvPr/>
        </p:nvSpPr>
        <p:spPr>
          <a:xfrm>
            <a:off x="0" y="0"/>
            <a:ext cx="12192000" cy="17647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D36B7-6ACE-4BCF-9196-14A352A1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6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задачи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F359D-2148-4A4F-8353-76E5A8AB6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475"/>
            <a:ext cx="11206018" cy="5064702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должна иметь простой и понятный интерфейс, который будет удобен для использования как новичками, так и опытными пользователями. Это включает в себя логически структурированные меню, ясные обозначения и минималистичный дизайн. Программа будет использоваться игроками всех возрастов и уровней подготовки для развлечения и улучшения навыков логического мышления и реакции.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разработки данного проекта выбрана среда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Delphi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11.Для создания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setup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приложения было использовано приложение Smart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Install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Maker. Для создания визуальной составляющей приложения был использован графический редактор Adobe Photoshop.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приложению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должно быть простым в установке и понятным при эксплуатации. Оно должно обеспечивать плавную и стабильную работу, а также предоставлять пользователю возможность настраивать основные параметры игры, такие как управление и сложность.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537621-5B3C-6C76-EC3D-AB7F1479EA9B}"/>
              </a:ext>
            </a:extLst>
          </p:cNvPr>
          <p:cNvSpPr/>
          <p:nvPr/>
        </p:nvSpPr>
        <p:spPr>
          <a:xfrm>
            <a:off x="0" y="6138672"/>
            <a:ext cx="12192000" cy="719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4B2BDA-744B-69C9-7183-A0BB3BEB4D84}"/>
              </a:ext>
            </a:extLst>
          </p:cNvPr>
          <p:cNvSpPr/>
          <p:nvPr/>
        </p:nvSpPr>
        <p:spPr>
          <a:xfrm>
            <a:off x="0" y="0"/>
            <a:ext cx="12192000" cy="17647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64EAA-78AE-4B2A-BD0B-598B147C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4411A-5636-4C37-8EE2-D4D78189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47"/>
            <a:ext cx="11206018" cy="549592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Организация данных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None/>
              <a:tabLst>
                <a:tab pos="5403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Необходимым условием при разработке игрового приложения "Змейка" является описание организации данных, то есть логическая и физическая структура данных в контексте среды разработки. В разрабатываемой программе будут использоваться три вида данных: Данные, введенные разработчиком на этапе реализации задачи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Вводимая пользователем информация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работы программы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None/>
              <a:tabLst>
                <a:tab pos="540385" algn="l"/>
              </a:tabLst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endParaRPr lang="ru-R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реализации задач будут использоваться процедуры и классы. С помощью процедур, например, будет осуществляться управление игровыми объектами и обработка событий. При помощи классов создаются объекты класса, такие как змейка и еда, с их уникальными свойствами и методами. На основе процедур реализовано перемещение змейки по игровому полю, генерация новой еды и проверка столкновений.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внешнего пользовательского интерфейса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данно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м разделе описываются прототипы основных окон приложения и структура навигации по проекту.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ts val="1800"/>
              </a:lnSpc>
              <a:spcBef>
                <a:spcPts val="600"/>
              </a:spcBef>
              <a:spcAft>
                <a:spcPts val="1000"/>
              </a:spcAft>
              <a:buNone/>
              <a:tabLst>
                <a:tab pos="540385" algn="l"/>
              </a:tabLs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AC340F8-1C6F-2C5F-DE64-1505A57A98B0}"/>
              </a:ext>
            </a:extLst>
          </p:cNvPr>
          <p:cNvSpPr/>
          <p:nvPr/>
        </p:nvSpPr>
        <p:spPr>
          <a:xfrm>
            <a:off x="0" y="6007607"/>
            <a:ext cx="12192000" cy="8412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4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36F55F-7C7F-AE57-90EA-C48C294E7445}"/>
              </a:ext>
            </a:extLst>
          </p:cNvPr>
          <p:cNvSpPr/>
          <p:nvPr/>
        </p:nvSpPr>
        <p:spPr>
          <a:xfrm>
            <a:off x="0" y="0"/>
            <a:ext cx="12192000" cy="1343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0D45F-87C4-4105-AC2D-5D76C1EF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BFFBA-6535-4B10-B58A-CBA7B46B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2838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курсовой проект содержит 5 модулей. Далее рассмотрим назначение каждого модуля: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Модуль Unit1 – отвечает за главное окно приложения и обеспечивает навигацию между различными частями программы;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Модуль Unit2 – отвечает за отображение экрана загрузки, который отображается при запуске приложения;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Модуль Unit3 – отвечает за реализацию логики игры "Змейка". Он включает в себя отрисовку игрового поля, управление змейкой, генерацию пищи и препятствий, обработку столкновений и управление игровыми состояниями;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Модуль Unit4 – отвечает за настройки и управление звуком в игре, предоставляя интерфейс для пользовательских настроек и управления звуковым сопровождением;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Модуль Unit5 – отвечает за отображение и управление рекордами игры. Он предоставляет интерфейс для просмотра, очистки и сортировки рекордов, сохранённых в файле «snake_record.txt»;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и описание процедур и функций пользователя представлено в таблице 1.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использованных компонентов в представлено таблице 2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писание компонентов представлено в таблице 3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3B40B6-6008-799D-6C9E-6257D72C652F}"/>
              </a:ext>
            </a:extLst>
          </p:cNvPr>
          <p:cNvSpPr/>
          <p:nvPr/>
        </p:nvSpPr>
        <p:spPr>
          <a:xfrm>
            <a:off x="0" y="5888735"/>
            <a:ext cx="12192000" cy="9601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9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87D670-51DD-EFD2-83AB-3630C6C24B22}"/>
              </a:ext>
            </a:extLst>
          </p:cNvPr>
          <p:cNvSpPr/>
          <p:nvPr/>
        </p:nvSpPr>
        <p:spPr>
          <a:xfrm>
            <a:off x="0" y="0"/>
            <a:ext cx="12192000" cy="17647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5EEAA-C58C-4A86-9B26-4C5EBC67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3A99D-1206-4482-B367-C29FD262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05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разработке данной программы многие возникающие ошибки и недоработки были исправлены на этапе реализации проекта. После завершения этапа написания программы было проведено тщательное функциональное тестирование. Функциональное тестирование должно гарантировать работу всех элементов программы в автономном режиме.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 о результатах представлен в таблице 4.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39986F-13AA-E552-EA73-76A2B1350211}"/>
              </a:ext>
            </a:extLst>
          </p:cNvPr>
          <p:cNvSpPr/>
          <p:nvPr/>
        </p:nvSpPr>
        <p:spPr>
          <a:xfrm>
            <a:off x="0" y="5093208"/>
            <a:ext cx="12192000" cy="17647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5D8710-DCF7-D87E-0FF4-EB468A280E39}"/>
              </a:ext>
            </a:extLst>
          </p:cNvPr>
          <p:cNvSpPr/>
          <p:nvPr/>
        </p:nvSpPr>
        <p:spPr>
          <a:xfrm>
            <a:off x="0" y="0"/>
            <a:ext cx="12192000" cy="10146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FB292-D25B-4563-99E4-98D7A69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25EDD-D05D-463D-BDF8-CC3C65C0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634"/>
            <a:ext cx="11178309" cy="52509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Общие сведения о программном продукте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данного проекта заключается в разработке игрового приложения "Змейка", которое позволит пользователям насладиться классической игрой с современными улучшениями. Приложение рассчитано на широкий круг пользователей, желающих провести время за увлекательной игрой, включая как начинающих, так и опытных игроков.</a:t>
            </a:r>
          </a:p>
          <a:p>
            <a:pPr marL="0" indent="0" algn="just"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Инсталляция</a:t>
            </a:r>
          </a:p>
          <a:p>
            <a:pPr marL="0" indent="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 чтобы установить программу, необходимо запустить файл Setup.exe. Появится окно установки приложения, затем достаточно следовать приведенной инструкции установки. Программа будет автоматически установлена на ваш компьютер, и на рабочем столе появится ярлык для запуска игры.</a:t>
            </a:r>
          </a:p>
          <a:p>
            <a:pPr marL="0" indent="0" algn="just"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Выполнение программы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осуществляется двойным кликом по ярлыку «Змейка", который появится на рабочем столе после установки, или непосредственно из корневого каталога приложения через файл “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Змейка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.exe".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была протестирована на различных устройствах для обеспечения стабильной работы и удобного игрового процесса. Отчет о результатах тестирования и выявленных багов будет представлен в разделе тестирования.</a:t>
            </a: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системы справочной информации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00"/>
              </a:lnSpc>
              <a:spcBef>
                <a:spcPts val="600"/>
              </a:spcBef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Справочную информацию можно открыть нажатием на кнопку в главном меню.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29850D-5F5B-DB78-7767-E77E878211B9}"/>
              </a:ext>
            </a:extLst>
          </p:cNvPr>
          <p:cNvSpPr/>
          <p:nvPr/>
        </p:nvSpPr>
        <p:spPr>
          <a:xfrm>
            <a:off x="0" y="6265580"/>
            <a:ext cx="12192000" cy="5790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7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40C281-69BA-0CB7-DE9E-5B851D7F7AF2}"/>
              </a:ext>
            </a:extLst>
          </p:cNvPr>
          <p:cNvSpPr/>
          <p:nvPr/>
        </p:nvSpPr>
        <p:spPr>
          <a:xfrm>
            <a:off x="0" y="0"/>
            <a:ext cx="12192000" cy="11335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FBBA4-611A-4AB4-BBF0-76A8D885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DCF40-EB82-4327-B22C-40F5C1FB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32" y="1133506"/>
            <a:ext cx="11187545" cy="55141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"Змейка" была создана с учетом классических правил игрового процесса: управление змейкой с помощью клавиш, генерация еды на поле, отслеживание коллизий и подсчет очков. Также были реализованы звуковые эффекты и музыкальное сопровождение с помощью компонента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TMediaPlayer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приложения использовались следующие методы и средства: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Язык программирования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Среда разработки Delphi 11;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Компоненты для работы с звуком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TMediaPlayer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Алгоритмы генерации случайных чисел для размещения еды на поле;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Оптимизированный код для повышения производительности;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Степень соответствия проектных решений заданию.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полностью соответствует поставленным задачам. Были реализованы все основные функции игры "Змейка", включая управление, генерацию еды, отслеживание столкновений и подсчет очков. Игра обладает интуитивно понятным интерфейсом, стабильной производительностью и может быть запущена на различных компьютерах.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178F20-604B-8833-7ABC-8B9B2EA9B074}"/>
              </a:ext>
            </a:extLst>
          </p:cNvPr>
          <p:cNvSpPr/>
          <p:nvPr/>
        </p:nvSpPr>
        <p:spPr>
          <a:xfrm>
            <a:off x="0" y="6409943"/>
            <a:ext cx="12192000" cy="4389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4438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889</Words>
  <Application>Microsoft Office PowerPoint</Application>
  <PresentationFormat>Широкоэкранный</PresentationFormat>
  <Paragraphs>57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КУРСОВОЙ ПРОЕКТ  </vt:lpstr>
      <vt:lpstr>Введение</vt:lpstr>
      <vt:lpstr>Анализ задачи </vt:lpstr>
      <vt:lpstr>Проектирование задачи</vt:lpstr>
      <vt:lpstr>Реализация</vt:lpstr>
      <vt:lpstr>Тестирование </vt:lpstr>
      <vt:lpstr>Руководство пользователя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fedortorgonsky@gmail.com</dc:creator>
  <cp:lastModifiedBy>Евгений Дашкевич</cp:lastModifiedBy>
  <cp:revision>8</cp:revision>
  <dcterms:created xsi:type="dcterms:W3CDTF">2024-06-23T13:03:40Z</dcterms:created>
  <dcterms:modified xsi:type="dcterms:W3CDTF">2024-06-25T05:56:27Z</dcterms:modified>
</cp:coreProperties>
</file>